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58" r:id="rId2"/>
    <p:sldId id="303" r:id="rId3"/>
    <p:sldId id="304" r:id="rId4"/>
    <p:sldId id="305" r:id="rId5"/>
    <p:sldId id="306" r:id="rId6"/>
    <p:sldId id="307" r:id="rId7"/>
    <p:sldId id="308" r:id="rId8"/>
    <p:sldId id="309" r:id="rId9"/>
    <p:sldId id="310" r:id="rId10"/>
    <p:sldId id="312" r:id="rId11"/>
    <p:sldId id="313" r:id="rId12"/>
    <p:sldId id="314" r:id="rId13"/>
    <p:sldId id="315" r:id="rId14"/>
    <p:sldId id="316" r:id="rId15"/>
    <p:sldId id="317" r:id="rId16"/>
    <p:sldId id="318" r:id="rId17"/>
    <p:sldId id="319" r:id="rId18"/>
    <p:sldId id="320" r:id="rId19"/>
    <p:sldId id="321" r:id="rId20"/>
    <p:sldId id="324" r:id="rId21"/>
    <p:sldId id="325" r:id="rId22"/>
    <p:sldId id="334" r:id="rId23"/>
    <p:sldId id="335" r:id="rId24"/>
    <p:sldId id="336" r:id="rId25"/>
    <p:sldId id="337" r:id="rId26"/>
    <p:sldId id="338" r:id="rId27"/>
    <p:sldId id="339" r:id="rId28"/>
    <p:sldId id="340" r:id="rId29"/>
    <p:sldId id="341" r:id="rId30"/>
    <p:sldId id="342" r:id="rId31"/>
    <p:sldId id="343" r:id="rId32"/>
    <p:sldId id="344" r:id="rId33"/>
    <p:sldId id="347" r:id="rId34"/>
    <p:sldId id="345" r:id="rId35"/>
    <p:sldId id="346" r:id="rId36"/>
    <p:sldId id="351" r:id="rId37"/>
    <p:sldId id="352" r:id="rId38"/>
    <p:sldId id="353" r:id="rId39"/>
    <p:sldId id="348" r:id="rId40"/>
    <p:sldId id="349" r:id="rId41"/>
    <p:sldId id="350" r:id="rId42"/>
    <p:sldId id="355" r:id="rId43"/>
    <p:sldId id="356" r:id="rId44"/>
    <p:sldId id="354" r:id="rId45"/>
    <p:sldId id="357" r:id="rId46"/>
    <p:sldId id="302" r:id="rId47"/>
  </p:sldIdLst>
  <p:sldSz cx="9144000" cy="6858000" type="screen4x3"/>
  <p:notesSz cx="6807200" cy="9939338"/>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65"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65"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65"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65"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65"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itchFamily="-65"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itchFamily="-65"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itchFamily="-65"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vin Sveinbjornsson" initials="JS" lastIdx="2" clrIdx="0">
    <p:extLst>
      <p:ext uri="{19B8F6BF-5375-455C-9EA6-DF929625EA0E}">
        <p15:presenceInfo xmlns:p15="http://schemas.microsoft.com/office/powerpoint/2012/main" userId="e5deb2a669c0d4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83" autoAdjust="0"/>
  </p:normalViewPr>
  <p:slideViewPr>
    <p:cSldViewPr>
      <p:cViewPr varScale="1">
        <p:scale>
          <a:sx n="110" d="100"/>
          <a:sy n="110" d="100"/>
        </p:scale>
        <p:origin x="104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E409D-2A92-47C1-8525-9847839159E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AU"/>
        </a:p>
      </dgm:t>
    </dgm:pt>
    <dgm:pt modelId="{31798F99-1406-4AE2-9D5B-544E89168CFA}">
      <dgm:prSet phldrT="[Text]"/>
      <dgm:spPr/>
      <dgm:t>
        <a:bodyPr/>
        <a:lstStyle/>
        <a:p>
          <a:r>
            <a:rPr lang="en-AU" dirty="0" smtClean="0"/>
            <a:t>exception</a:t>
          </a:r>
          <a:endParaRPr lang="en-AU" dirty="0"/>
        </a:p>
      </dgm:t>
    </dgm:pt>
    <dgm:pt modelId="{5FBA0F04-A5F7-454E-97D3-6B40A7397580}" type="parTrans" cxnId="{1C91615D-4563-4A06-9072-DF50E09A933A}">
      <dgm:prSet/>
      <dgm:spPr/>
      <dgm:t>
        <a:bodyPr/>
        <a:lstStyle/>
        <a:p>
          <a:endParaRPr lang="en-AU"/>
        </a:p>
      </dgm:t>
    </dgm:pt>
    <dgm:pt modelId="{4FC3B722-E5AA-4870-9B91-700DA307289A}" type="sibTrans" cxnId="{1C91615D-4563-4A06-9072-DF50E09A933A}">
      <dgm:prSet/>
      <dgm:spPr/>
      <dgm:t>
        <a:bodyPr/>
        <a:lstStyle/>
        <a:p>
          <a:endParaRPr lang="en-AU"/>
        </a:p>
      </dgm:t>
    </dgm:pt>
    <dgm:pt modelId="{55A01FDB-006F-4FF6-890E-5838E6B3F737}">
      <dgm:prSet phldrT="[Text]"/>
      <dgm:spPr/>
      <dgm:t>
        <a:bodyPr/>
        <a:lstStyle/>
        <a:p>
          <a:r>
            <a:rPr lang="en-AU" dirty="0" err="1" smtClean="0"/>
            <a:t>logic_error</a:t>
          </a:r>
          <a:endParaRPr lang="en-AU" dirty="0"/>
        </a:p>
      </dgm:t>
    </dgm:pt>
    <dgm:pt modelId="{C51FDC27-9A23-423F-9C5B-8BA785C671F8}" type="parTrans" cxnId="{84B8AB9E-0224-489B-B7FA-DB518DA102C3}">
      <dgm:prSet/>
      <dgm:spPr/>
      <dgm:t>
        <a:bodyPr/>
        <a:lstStyle/>
        <a:p>
          <a:endParaRPr lang="en-AU"/>
        </a:p>
      </dgm:t>
    </dgm:pt>
    <dgm:pt modelId="{83D6877A-BF6B-4FC8-BB01-768421AAD41F}" type="sibTrans" cxnId="{84B8AB9E-0224-489B-B7FA-DB518DA102C3}">
      <dgm:prSet/>
      <dgm:spPr/>
      <dgm:t>
        <a:bodyPr/>
        <a:lstStyle/>
        <a:p>
          <a:endParaRPr lang="en-AU"/>
        </a:p>
      </dgm:t>
    </dgm:pt>
    <dgm:pt modelId="{C4E5A038-1FC8-4D35-B587-77272F537E8F}">
      <dgm:prSet phldrT="[Text]"/>
      <dgm:spPr/>
      <dgm:t>
        <a:bodyPr/>
        <a:lstStyle/>
        <a:p>
          <a:r>
            <a:rPr lang="en-AU" dirty="0" err="1" smtClean="0"/>
            <a:t>runtime_error</a:t>
          </a:r>
          <a:endParaRPr lang="en-AU" dirty="0"/>
        </a:p>
      </dgm:t>
    </dgm:pt>
    <dgm:pt modelId="{4D18322C-791E-4574-B507-00CD969051DD}" type="parTrans" cxnId="{82505732-09A8-4794-B017-EEBF8BC0B366}">
      <dgm:prSet/>
      <dgm:spPr/>
      <dgm:t>
        <a:bodyPr/>
        <a:lstStyle/>
        <a:p>
          <a:endParaRPr lang="en-AU"/>
        </a:p>
      </dgm:t>
    </dgm:pt>
    <dgm:pt modelId="{A8917E97-54FD-45E1-A6B0-14494896D893}" type="sibTrans" cxnId="{82505732-09A8-4794-B017-EEBF8BC0B366}">
      <dgm:prSet/>
      <dgm:spPr/>
      <dgm:t>
        <a:bodyPr/>
        <a:lstStyle/>
        <a:p>
          <a:endParaRPr lang="en-AU"/>
        </a:p>
      </dgm:t>
    </dgm:pt>
    <dgm:pt modelId="{9B8D1855-E429-4496-868A-FF7902C6EFAA}">
      <dgm:prSet phldrT="[Text]"/>
      <dgm:spPr/>
      <dgm:t>
        <a:bodyPr/>
        <a:lstStyle/>
        <a:p>
          <a:r>
            <a:rPr lang="en-AU" dirty="0" err="1" smtClean="0"/>
            <a:t>bad_alloc</a:t>
          </a:r>
          <a:endParaRPr lang="en-AU" dirty="0"/>
        </a:p>
      </dgm:t>
    </dgm:pt>
    <dgm:pt modelId="{047C4EF6-57A6-4CB1-A639-97F92D25C2EC}" type="parTrans" cxnId="{452986DF-85AF-44FA-916B-06F56B475E7D}">
      <dgm:prSet/>
      <dgm:spPr/>
      <dgm:t>
        <a:bodyPr/>
        <a:lstStyle/>
        <a:p>
          <a:endParaRPr lang="en-AU"/>
        </a:p>
      </dgm:t>
    </dgm:pt>
    <dgm:pt modelId="{7AE2151C-3EC7-4CD8-8518-0EB8C4CC2135}" type="sibTrans" cxnId="{452986DF-85AF-44FA-916B-06F56B475E7D}">
      <dgm:prSet/>
      <dgm:spPr/>
      <dgm:t>
        <a:bodyPr/>
        <a:lstStyle/>
        <a:p>
          <a:endParaRPr lang="en-AU"/>
        </a:p>
      </dgm:t>
    </dgm:pt>
    <dgm:pt modelId="{9BB03996-1AD5-48B3-B27B-8EFA3B5FC1D3}">
      <dgm:prSet/>
      <dgm:spPr/>
      <dgm:t>
        <a:bodyPr/>
        <a:lstStyle/>
        <a:p>
          <a:r>
            <a:rPr lang="en-AU" dirty="0" err="1" smtClean="0"/>
            <a:t>bad_cast</a:t>
          </a:r>
          <a:endParaRPr lang="en-AU" dirty="0"/>
        </a:p>
      </dgm:t>
    </dgm:pt>
    <dgm:pt modelId="{AD302C93-2C27-4E9B-B57D-181E00471694}" type="parTrans" cxnId="{21694F9C-49EC-4451-BC9C-6C54E6BCCFFA}">
      <dgm:prSet/>
      <dgm:spPr/>
      <dgm:t>
        <a:bodyPr/>
        <a:lstStyle/>
        <a:p>
          <a:endParaRPr lang="en-AU"/>
        </a:p>
      </dgm:t>
    </dgm:pt>
    <dgm:pt modelId="{99856C6A-7E80-41A3-9479-F693D833EBBC}" type="sibTrans" cxnId="{21694F9C-49EC-4451-BC9C-6C54E6BCCFFA}">
      <dgm:prSet/>
      <dgm:spPr/>
      <dgm:t>
        <a:bodyPr/>
        <a:lstStyle/>
        <a:p>
          <a:endParaRPr lang="en-AU"/>
        </a:p>
      </dgm:t>
    </dgm:pt>
    <dgm:pt modelId="{5B3B40E8-EBDF-4FFB-B1F2-4174C31BBFDF}">
      <dgm:prSet/>
      <dgm:spPr/>
      <dgm:t>
        <a:bodyPr/>
        <a:lstStyle/>
        <a:p>
          <a:r>
            <a:rPr lang="en-AU" dirty="0" err="1" smtClean="0"/>
            <a:t>bad_exception</a:t>
          </a:r>
          <a:endParaRPr lang="en-AU" dirty="0"/>
        </a:p>
      </dgm:t>
    </dgm:pt>
    <dgm:pt modelId="{6CFF78DE-23CB-42FC-8D4A-1005D509451D}" type="parTrans" cxnId="{9344F9D7-207C-4AAA-8843-4A42936F2EC9}">
      <dgm:prSet/>
      <dgm:spPr/>
      <dgm:t>
        <a:bodyPr/>
        <a:lstStyle/>
        <a:p>
          <a:endParaRPr lang="en-AU"/>
        </a:p>
      </dgm:t>
    </dgm:pt>
    <dgm:pt modelId="{56C0EC3F-FC83-4F3E-AF5C-66E04ADFACEE}" type="sibTrans" cxnId="{9344F9D7-207C-4AAA-8843-4A42936F2EC9}">
      <dgm:prSet/>
      <dgm:spPr/>
      <dgm:t>
        <a:bodyPr/>
        <a:lstStyle/>
        <a:p>
          <a:endParaRPr lang="en-AU"/>
        </a:p>
      </dgm:t>
    </dgm:pt>
    <dgm:pt modelId="{F72D6F35-8E02-4231-A331-F7FAF291308E}">
      <dgm:prSet/>
      <dgm:spPr/>
      <dgm:t>
        <a:bodyPr/>
        <a:lstStyle/>
        <a:p>
          <a:r>
            <a:rPr lang="en-AU" dirty="0" err="1" smtClean="0"/>
            <a:t>bad_typeid</a:t>
          </a:r>
          <a:endParaRPr lang="en-AU" dirty="0"/>
        </a:p>
      </dgm:t>
    </dgm:pt>
    <dgm:pt modelId="{588662CE-967E-4D70-A1EB-14F510C34169}" type="parTrans" cxnId="{8D987EDC-B8DF-4CB4-9AD8-B56262BF6F87}">
      <dgm:prSet/>
      <dgm:spPr/>
      <dgm:t>
        <a:bodyPr/>
        <a:lstStyle/>
        <a:p>
          <a:endParaRPr lang="en-AU"/>
        </a:p>
      </dgm:t>
    </dgm:pt>
    <dgm:pt modelId="{6B66B47D-1529-44BB-AAC1-C0A05872802E}" type="sibTrans" cxnId="{8D987EDC-B8DF-4CB4-9AD8-B56262BF6F87}">
      <dgm:prSet/>
      <dgm:spPr/>
      <dgm:t>
        <a:bodyPr/>
        <a:lstStyle/>
        <a:p>
          <a:endParaRPr lang="en-AU"/>
        </a:p>
      </dgm:t>
    </dgm:pt>
    <dgm:pt modelId="{31C243EB-BA39-4943-A961-AC82CFDF2142}">
      <dgm:prSet/>
      <dgm:spPr/>
      <dgm:t>
        <a:bodyPr/>
        <a:lstStyle/>
        <a:p>
          <a:r>
            <a:rPr lang="en-AU" dirty="0" err="1" smtClean="0"/>
            <a:t>domain_error</a:t>
          </a:r>
          <a:endParaRPr lang="en-AU" dirty="0"/>
        </a:p>
      </dgm:t>
    </dgm:pt>
    <dgm:pt modelId="{F396B267-F8E9-41CE-9CF7-D95FD7CD70E9}" type="parTrans" cxnId="{9ED44C3D-B316-4C5D-8A1E-9EB9556F8E86}">
      <dgm:prSet/>
      <dgm:spPr/>
      <dgm:t>
        <a:bodyPr/>
        <a:lstStyle/>
        <a:p>
          <a:endParaRPr lang="en-AU"/>
        </a:p>
      </dgm:t>
    </dgm:pt>
    <dgm:pt modelId="{3CC03D7F-A3F2-4617-B236-A6ECB0B6CA4A}" type="sibTrans" cxnId="{9ED44C3D-B316-4C5D-8A1E-9EB9556F8E86}">
      <dgm:prSet/>
      <dgm:spPr/>
      <dgm:t>
        <a:bodyPr/>
        <a:lstStyle/>
        <a:p>
          <a:endParaRPr lang="en-AU"/>
        </a:p>
      </dgm:t>
    </dgm:pt>
    <dgm:pt modelId="{5B889C2B-B3A8-4B1B-A019-34BBA64BB672}">
      <dgm:prSet/>
      <dgm:spPr/>
      <dgm:t>
        <a:bodyPr/>
        <a:lstStyle/>
        <a:p>
          <a:r>
            <a:rPr lang="en-AU" dirty="0" err="1" smtClean="0"/>
            <a:t>invalid_argument</a:t>
          </a:r>
          <a:endParaRPr lang="en-AU" dirty="0"/>
        </a:p>
      </dgm:t>
    </dgm:pt>
    <dgm:pt modelId="{63C9D138-997C-44DD-90B6-00D22A59F113}" type="parTrans" cxnId="{4B44C148-8B97-41A1-B13A-FBAD5227431C}">
      <dgm:prSet/>
      <dgm:spPr/>
      <dgm:t>
        <a:bodyPr/>
        <a:lstStyle/>
        <a:p>
          <a:endParaRPr lang="en-AU"/>
        </a:p>
      </dgm:t>
    </dgm:pt>
    <dgm:pt modelId="{96625195-DB03-44F0-8EDC-6BDCE532E4D7}" type="sibTrans" cxnId="{4B44C148-8B97-41A1-B13A-FBAD5227431C}">
      <dgm:prSet/>
      <dgm:spPr/>
      <dgm:t>
        <a:bodyPr/>
        <a:lstStyle/>
        <a:p>
          <a:endParaRPr lang="en-AU"/>
        </a:p>
      </dgm:t>
    </dgm:pt>
    <dgm:pt modelId="{87BF2B0A-24B6-4DCF-906D-B35C97041737}">
      <dgm:prSet/>
      <dgm:spPr/>
      <dgm:t>
        <a:bodyPr/>
        <a:lstStyle/>
        <a:p>
          <a:r>
            <a:rPr lang="en-AU" dirty="0" err="1" smtClean="0"/>
            <a:t>length_error</a:t>
          </a:r>
          <a:endParaRPr lang="en-AU" dirty="0"/>
        </a:p>
      </dgm:t>
    </dgm:pt>
    <dgm:pt modelId="{5332A111-5A54-4F6C-906D-A74B190C3DAA}" type="parTrans" cxnId="{93FBA59D-F9FA-4BA2-BC16-20B9E4900856}">
      <dgm:prSet/>
      <dgm:spPr/>
      <dgm:t>
        <a:bodyPr/>
        <a:lstStyle/>
        <a:p>
          <a:endParaRPr lang="en-AU"/>
        </a:p>
      </dgm:t>
    </dgm:pt>
    <dgm:pt modelId="{28394301-6FC6-4150-B6A4-ED30A6EA0DE8}" type="sibTrans" cxnId="{93FBA59D-F9FA-4BA2-BC16-20B9E4900856}">
      <dgm:prSet/>
      <dgm:spPr/>
      <dgm:t>
        <a:bodyPr/>
        <a:lstStyle/>
        <a:p>
          <a:endParaRPr lang="en-AU"/>
        </a:p>
      </dgm:t>
    </dgm:pt>
    <dgm:pt modelId="{B44CE10A-FF0B-47CC-B8E8-80B71DC6E50F}">
      <dgm:prSet/>
      <dgm:spPr/>
      <dgm:t>
        <a:bodyPr/>
        <a:lstStyle/>
        <a:p>
          <a:r>
            <a:rPr lang="en-AU" dirty="0" err="1" smtClean="0"/>
            <a:t>range_error</a:t>
          </a:r>
          <a:endParaRPr lang="en-AU" dirty="0"/>
        </a:p>
      </dgm:t>
    </dgm:pt>
    <dgm:pt modelId="{D0AACBC9-8101-4073-BAB5-00A942999E27}" type="parTrans" cxnId="{E5F60D6A-501E-4C99-BC7A-FA78C7D06CBD}">
      <dgm:prSet/>
      <dgm:spPr/>
      <dgm:t>
        <a:bodyPr/>
        <a:lstStyle/>
        <a:p>
          <a:endParaRPr lang="en-AU"/>
        </a:p>
      </dgm:t>
    </dgm:pt>
    <dgm:pt modelId="{A4CB0ED0-286B-47E4-9A4C-C3B574FCA3D4}" type="sibTrans" cxnId="{E5F60D6A-501E-4C99-BC7A-FA78C7D06CBD}">
      <dgm:prSet/>
      <dgm:spPr/>
      <dgm:t>
        <a:bodyPr/>
        <a:lstStyle/>
        <a:p>
          <a:endParaRPr lang="en-AU"/>
        </a:p>
      </dgm:t>
    </dgm:pt>
    <dgm:pt modelId="{1D84BCDF-EB42-4FF4-9AC3-F5CB40CB8C25}">
      <dgm:prSet/>
      <dgm:spPr/>
      <dgm:t>
        <a:bodyPr/>
        <a:lstStyle/>
        <a:p>
          <a:r>
            <a:rPr lang="en-AU" dirty="0" err="1" smtClean="0"/>
            <a:t>overflow_error</a:t>
          </a:r>
          <a:endParaRPr lang="en-AU" dirty="0"/>
        </a:p>
      </dgm:t>
    </dgm:pt>
    <dgm:pt modelId="{2A0E677C-C539-494C-ACAE-94609DD19807}" type="parTrans" cxnId="{5830F912-2569-417D-8980-5F54D2467890}">
      <dgm:prSet/>
      <dgm:spPr/>
      <dgm:t>
        <a:bodyPr/>
        <a:lstStyle/>
        <a:p>
          <a:endParaRPr lang="en-AU"/>
        </a:p>
      </dgm:t>
    </dgm:pt>
    <dgm:pt modelId="{A418DECE-DBCC-462E-AC6D-51F9FD792DB7}" type="sibTrans" cxnId="{5830F912-2569-417D-8980-5F54D2467890}">
      <dgm:prSet/>
      <dgm:spPr/>
      <dgm:t>
        <a:bodyPr/>
        <a:lstStyle/>
        <a:p>
          <a:endParaRPr lang="en-AU"/>
        </a:p>
      </dgm:t>
    </dgm:pt>
    <dgm:pt modelId="{A953143C-167E-40CB-9154-937D460452F2}">
      <dgm:prSet/>
      <dgm:spPr/>
      <dgm:t>
        <a:bodyPr/>
        <a:lstStyle/>
        <a:p>
          <a:r>
            <a:rPr lang="en-AU" smtClean="0"/>
            <a:t>underflow_error</a:t>
          </a:r>
          <a:endParaRPr lang="en-AU" dirty="0"/>
        </a:p>
      </dgm:t>
    </dgm:pt>
    <dgm:pt modelId="{1B4C53C3-F138-41B4-827E-01C1E1206ADA}" type="parTrans" cxnId="{6A97EBB4-222E-4DC4-9C46-76702B98195C}">
      <dgm:prSet/>
      <dgm:spPr/>
      <dgm:t>
        <a:bodyPr/>
        <a:lstStyle/>
        <a:p>
          <a:endParaRPr lang="en-AU"/>
        </a:p>
      </dgm:t>
    </dgm:pt>
    <dgm:pt modelId="{AC9FD8F1-5464-4C84-BEDC-2C2288B43D77}" type="sibTrans" cxnId="{6A97EBB4-222E-4DC4-9C46-76702B98195C}">
      <dgm:prSet/>
      <dgm:spPr/>
      <dgm:t>
        <a:bodyPr/>
        <a:lstStyle/>
        <a:p>
          <a:endParaRPr lang="en-AU"/>
        </a:p>
      </dgm:t>
    </dgm:pt>
    <dgm:pt modelId="{64AC9C9C-8315-4265-9282-9C911981E820}">
      <dgm:prSet/>
      <dgm:spPr/>
      <dgm:t>
        <a:bodyPr/>
        <a:lstStyle/>
        <a:p>
          <a:r>
            <a:rPr lang="en-AU" dirty="0" err="1" smtClean="0"/>
            <a:t>out_of_range</a:t>
          </a:r>
          <a:endParaRPr lang="en-AU" dirty="0"/>
        </a:p>
      </dgm:t>
    </dgm:pt>
    <dgm:pt modelId="{A4EDC1AD-F319-4970-91CD-1B2060000926}" type="parTrans" cxnId="{ADBDF177-8571-415A-BF89-3931C195E327}">
      <dgm:prSet/>
      <dgm:spPr/>
      <dgm:t>
        <a:bodyPr/>
        <a:lstStyle/>
        <a:p>
          <a:endParaRPr lang="en-AU"/>
        </a:p>
      </dgm:t>
    </dgm:pt>
    <dgm:pt modelId="{28FE7BBB-6570-4683-B2F9-59DF66340465}" type="sibTrans" cxnId="{ADBDF177-8571-415A-BF89-3931C195E327}">
      <dgm:prSet/>
      <dgm:spPr/>
      <dgm:t>
        <a:bodyPr/>
        <a:lstStyle/>
        <a:p>
          <a:endParaRPr lang="en-AU"/>
        </a:p>
      </dgm:t>
    </dgm:pt>
    <dgm:pt modelId="{F1A64207-C528-4060-B7B6-7A51C8302E1A}" type="pres">
      <dgm:prSet presAssocID="{46AE409D-2A92-47C1-8525-9847839159EF}" presName="hierChild1" presStyleCnt="0">
        <dgm:presLayoutVars>
          <dgm:orgChart val="1"/>
          <dgm:chPref val="1"/>
          <dgm:dir/>
          <dgm:animOne val="branch"/>
          <dgm:animLvl val="lvl"/>
          <dgm:resizeHandles/>
        </dgm:presLayoutVars>
      </dgm:prSet>
      <dgm:spPr/>
      <dgm:t>
        <a:bodyPr/>
        <a:lstStyle/>
        <a:p>
          <a:endParaRPr lang="en-AU"/>
        </a:p>
      </dgm:t>
    </dgm:pt>
    <dgm:pt modelId="{A3E935E3-1473-482C-938D-7943569C1532}" type="pres">
      <dgm:prSet presAssocID="{31798F99-1406-4AE2-9D5B-544E89168CFA}" presName="hierRoot1" presStyleCnt="0">
        <dgm:presLayoutVars>
          <dgm:hierBranch val="init"/>
        </dgm:presLayoutVars>
      </dgm:prSet>
      <dgm:spPr/>
    </dgm:pt>
    <dgm:pt modelId="{62F48BC3-74BE-48CB-BA57-64E013278E81}" type="pres">
      <dgm:prSet presAssocID="{31798F99-1406-4AE2-9D5B-544E89168CFA}" presName="rootComposite1" presStyleCnt="0"/>
      <dgm:spPr/>
    </dgm:pt>
    <dgm:pt modelId="{2F01EC6F-DEE1-4CF5-AB39-ACA98FE2DA18}" type="pres">
      <dgm:prSet presAssocID="{31798F99-1406-4AE2-9D5B-544E89168CFA}" presName="rootText1" presStyleLbl="node0" presStyleIdx="0" presStyleCnt="1">
        <dgm:presLayoutVars>
          <dgm:chPref val="3"/>
        </dgm:presLayoutVars>
      </dgm:prSet>
      <dgm:spPr/>
      <dgm:t>
        <a:bodyPr/>
        <a:lstStyle/>
        <a:p>
          <a:endParaRPr lang="en-AU"/>
        </a:p>
      </dgm:t>
    </dgm:pt>
    <dgm:pt modelId="{EA7AB06C-5974-4923-90DF-950CD871B7F4}" type="pres">
      <dgm:prSet presAssocID="{31798F99-1406-4AE2-9D5B-544E89168CFA}" presName="rootConnector1" presStyleLbl="node1" presStyleIdx="0" presStyleCnt="0"/>
      <dgm:spPr/>
      <dgm:t>
        <a:bodyPr/>
        <a:lstStyle/>
        <a:p>
          <a:endParaRPr lang="en-AU"/>
        </a:p>
      </dgm:t>
    </dgm:pt>
    <dgm:pt modelId="{32E32104-10B7-4A12-9B21-08BA015E97C0}" type="pres">
      <dgm:prSet presAssocID="{31798F99-1406-4AE2-9D5B-544E89168CFA}" presName="hierChild2" presStyleCnt="0"/>
      <dgm:spPr/>
    </dgm:pt>
    <dgm:pt modelId="{7F6BF629-9FB3-40C1-BFA6-07D63A80248F}" type="pres">
      <dgm:prSet presAssocID="{C51FDC27-9A23-423F-9C5B-8BA785C671F8}" presName="Name37" presStyleLbl="parChTrans1D2" presStyleIdx="0" presStyleCnt="6"/>
      <dgm:spPr/>
      <dgm:t>
        <a:bodyPr/>
        <a:lstStyle/>
        <a:p>
          <a:endParaRPr lang="en-AU"/>
        </a:p>
      </dgm:t>
    </dgm:pt>
    <dgm:pt modelId="{E9176F2C-D0F8-4FB1-89EF-29E15DBE1988}" type="pres">
      <dgm:prSet presAssocID="{55A01FDB-006F-4FF6-890E-5838E6B3F737}" presName="hierRoot2" presStyleCnt="0">
        <dgm:presLayoutVars>
          <dgm:hierBranch val="init"/>
        </dgm:presLayoutVars>
      </dgm:prSet>
      <dgm:spPr/>
    </dgm:pt>
    <dgm:pt modelId="{04D42D84-9C34-4CFC-B3C1-542299976955}" type="pres">
      <dgm:prSet presAssocID="{55A01FDB-006F-4FF6-890E-5838E6B3F737}" presName="rootComposite" presStyleCnt="0"/>
      <dgm:spPr/>
    </dgm:pt>
    <dgm:pt modelId="{CCBD559C-A0F3-47E1-90F3-72EA94B58A38}" type="pres">
      <dgm:prSet presAssocID="{55A01FDB-006F-4FF6-890E-5838E6B3F737}" presName="rootText" presStyleLbl="node2" presStyleIdx="0" presStyleCnt="6">
        <dgm:presLayoutVars>
          <dgm:chPref val="3"/>
        </dgm:presLayoutVars>
      </dgm:prSet>
      <dgm:spPr/>
      <dgm:t>
        <a:bodyPr/>
        <a:lstStyle/>
        <a:p>
          <a:endParaRPr lang="en-AU"/>
        </a:p>
      </dgm:t>
    </dgm:pt>
    <dgm:pt modelId="{2CD09426-21BE-4BD1-B756-0AE75DE5C9F3}" type="pres">
      <dgm:prSet presAssocID="{55A01FDB-006F-4FF6-890E-5838E6B3F737}" presName="rootConnector" presStyleLbl="node2" presStyleIdx="0" presStyleCnt="6"/>
      <dgm:spPr/>
      <dgm:t>
        <a:bodyPr/>
        <a:lstStyle/>
        <a:p>
          <a:endParaRPr lang="en-AU"/>
        </a:p>
      </dgm:t>
    </dgm:pt>
    <dgm:pt modelId="{3BCFD262-35A3-4B93-8DC6-057DDD63B8CC}" type="pres">
      <dgm:prSet presAssocID="{55A01FDB-006F-4FF6-890E-5838E6B3F737}" presName="hierChild4" presStyleCnt="0"/>
      <dgm:spPr/>
    </dgm:pt>
    <dgm:pt modelId="{4499F83C-17AC-41A7-87B6-0D0B75C5E0B4}" type="pres">
      <dgm:prSet presAssocID="{F396B267-F8E9-41CE-9CF7-D95FD7CD70E9}" presName="Name37" presStyleLbl="parChTrans1D3" presStyleIdx="0" presStyleCnt="7"/>
      <dgm:spPr/>
      <dgm:t>
        <a:bodyPr/>
        <a:lstStyle/>
        <a:p>
          <a:endParaRPr lang="en-AU"/>
        </a:p>
      </dgm:t>
    </dgm:pt>
    <dgm:pt modelId="{D1520248-83E5-4389-B888-7F30889F59D3}" type="pres">
      <dgm:prSet presAssocID="{31C243EB-BA39-4943-A961-AC82CFDF2142}" presName="hierRoot2" presStyleCnt="0">
        <dgm:presLayoutVars>
          <dgm:hierBranch val="init"/>
        </dgm:presLayoutVars>
      </dgm:prSet>
      <dgm:spPr/>
    </dgm:pt>
    <dgm:pt modelId="{3759B48A-1A9F-4CEE-A8ED-416B5ECCEF5E}" type="pres">
      <dgm:prSet presAssocID="{31C243EB-BA39-4943-A961-AC82CFDF2142}" presName="rootComposite" presStyleCnt="0"/>
      <dgm:spPr/>
    </dgm:pt>
    <dgm:pt modelId="{4F3C4164-AE86-4385-BBB5-40E15E60EC82}" type="pres">
      <dgm:prSet presAssocID="{31C243EB-BA39-4943-A961-AC82CFDF2142}" presName="rootText" presStyleLbl="node3" presStyleIdx="0" presStyleCnt="7">
        <dgm:presLayoutVars>
          <dgm:chPref val="3"/>
        </dgm:presLayoutVars>
      </dgm:prSet>
      <dgm:spPr/>
      <dgm:t>
        <a:bodyPr/>
        <a:lstStyle/>
        <a:p>
          <a:endParaRPr lang="en-AU"/>
        </a:p>
      </dgm:t>
    </dgm:pt>
    <dgm:pt modelId="{36453C3C-5246-4520-9EC9-FF861E756FA9}" type="pres">
      <dgm:prSet presAssocID="{31C243EB-BA39-4943-A961-AC82CFDF2142}" presName="rootConnector" presStyleLbl="node3" presStyleIdx="0" presStyleCnt="7"/>
      <dgm:spPr/>
      <dgm:t>
        <a:bodyPr/>
        <a:lstStyle/>
        <a:p>
          <a:endParaRPr lang="en-AU"/>
        </a:p>
      </dgm:t>
    </dgm:pt>
    <dgm:pt modelId="{F4055431-F553-4070-BE0A-B19059AEB88A}" type="pres">
      <dgm:prSet presAssocID="{31C243EB-BA39-4943-A961-AC82CFDF2142}" presName="hierChild4" presStyleCnt="0"/>
      <dgm:spPr/>
    </dgm:pt>
    <dgm:pt modelId="{C33BB4E7-6943-42F4-832E-29F89168EB9C}" type="pres">
      <dgm:prSet presAssocID="{31C243EB-BA39-4943-A961-AC82CFDF2142}" presName="hierChild5" presStyleCnt="0"/>
      <dgm:spPr/>
    </dgm:pt>
    <dgm:pt modelId="{5CCEEC8F-DAB9-42E1-AAFC-716B8A38336C}" type="pres">
      <dgm:prSet presAssocID="{63C9D138-997C-44DD-90B6-00D22A59F113}" presName="Name37" presStyleLbl="parChTrans1D3" presStyleIdx="1" presStyleCnt="7"/>
      <dgm:spPr/>
      <dgm:t>
        <a:bodyPr/>
        <a:lstStyle/>
        <a:p>
          <a:endParaRPr lang="en-AU"/>
        </a:p>
      </dgm:t>
    </dgm:pt>
    <dgm:pt modelId="{245B8CF8-8E59-4C2A-86E3-3ACA069F95C0}" type="pres">
      <dgm:prSet presAssocID="{5B889C2B-B3A8-4B1B-A019-34BBA64BB672}" presName="hierRoot2" presStyleCnt="0">
        <dgm:presLayoutVars>
          <dgm:hierBranch val="init"/>
        </dgm:presLayoutVars>
      </dgm:prSet>
      <dgm:spPr/>
    </dgm:pt>
    <dgm:pt modelId="{DE599C8D-9FB3-47BE-A7C5-174D80ACCD04}" type="pres">
      <dgm:prSet presAssocID="{5B889C2B-B3A8-4B1B-A019-34BBA64BB672}" presName="rootComposite" presStyleCnt="0"/>
      <dgm:spPr/>
    </dgm:pt>
    <dgm:pt modelId="{D12EB804-272E-4245-9256-4D80944EC111}" type="pres">
      <dgm:prSet presAssocID="{5B889C2B-B3A8-4B1B-A019-34BBA64BB672}" presName="rootText" presStyleLbl="node3" presStyleIdx="1" presStyleCnt="7">
        <dgm:presLayoutVars>
          <dgm:chPref val="3"/>
        </dgm:presLayoutVars>
      </dgm:prSet>
      <dgm:spPr/>
      <dgm:t>
        <a:bodyPr/>
        <a:lstStyle/>
        <a:p>
          <a:endParaRPr lang="en-AU"/>
        </a:p>
      </dgm:t>
    </dgm:pt>
    <dgm:pt modelId="{0A3A34A7-755C-437F-A058-FBE886F1C128}" type="pres">
      <dgm:prSet presAssocID="{5B889C2B-B3A8-4B1B-A019-34BBA64BB672}" presName="rootConnector" presStyleLbl="node3" presStyleIdx="1" presStyleCnt="7"/>
      <dgm:spPr/>
      <dgm:t>
        <a:bodyPr/>
        <a:lstStyle/>
        <a:p>
          <a:endParaRPr lang="en-AU"/>
        </a:p>
      </dgm:t>
    </dgm:pt>
    <dgm:pt modelId="{F48C8291-2F0A-41DF-9100-B9B7AB86E63F}" type="pres">
      <dgm:prSet presAssocID="{5B889C2B-B3A8-4B1B-A019-34BBA64BB672}" presName="hierChild4" presStyleCnt="0"/>
      <dgm:spPr/>
    </dgm:pt>
    <dgm:pt modelId="{7526829C-6694-4E04-9EB2-EA4D30379841}" type="pres">
      <dgm:prSet presAssocID="{5B889C2B-B3A8-4B1B-A019-34BBA64BB672}" presName="hierChild5" presStyleCnt="0"/>
      <dgm:spPr/>
    </dgm:pt>
    <dgm:pt modelId="{F8B1E0F7-2A58-477A-B273-59AD3D3C9C5F}" type="pres">
      <dgm:prSet presAssocID="{5332A111-5A54-4F6C-906D-A74B190C3DAA}" presName="Name37" presStyleLbl="parChTrans1D3" presStyleIdx="2" presStyleCnt="7"/>
      <dgm:spPr/>
      <dgm:t>
        <a:bodyPr/>
        <a:lstStyle/>
        <a:p>
          <a:endParaRPr lang="en-AU"/>
        </a:p>
      </dgm:t>
    </dgm:pt>
    <dgm:pt modelId="{EDCA3F92-F293-4F1F-871B-12FC1BBB8ACB}" type="pres">
      <dgm:prSet presAssocID="{87BF2B0A-24B6-4DCF-906D-B35C97041737}" presName="hierRoot2" presStyleCnt="0">
        <dgm:presLayoutVars>
          <dgm:hierBranch val="init"/>
        </dgm:presLayoutVars>
      </dgm:prSet>
      <dgm:spPr/>
    </dgm:pt>
    <dgm:pt modelId="{782D6814-9379-4422-8506-95DBD3FF816F}" type="pres">
      <dgm:prSet presAssocID="{87BF2B0A-24B6-4DCF-906D-B35C97041737}" presName="rootComposite" presStyleCnt="0"/>
      <dgm:spPr/>
    </dgm:pt>
    <dgm:pt modelId="{76FD5FD0-437E-4395-9776-9164B51BD682}" type="pres">
      <dgm:prSet presAssocID="{87BF2B0A-24B6-4DCF-906D-B35C97041737}" presName="rootText" presStyleLbl="node3" presStyleIdx="2" presStyleCnt="7">
        <dgm:presLayoutVars>
          <dgm:chPref val="3"/>
        </dgm:presLayoutVars>
      </dgm:prSet>
      <dgm:spPr/>
      <dgm:t>
        <a:bodyPr/>
        <a:lstStyle/>
        <a:p>
          <a:endParaRPr lang="en-AU"/>
        </a:p>
      </dgm:t>
    </dgm:pt>
    <dgm:pt modelId="{B9575C88-2251-42C2-B06C-2584512242D3}" type="pres">
      <dgm:prSet presAssocID="{87BF2B0A-24B6-4DCF-906D-B35C97041737}" presName="rootConnector" presStyleLbl="node3" presStyleIdx="2" presStyleCnt="7"/>
      <dgm:spPr/>
      <dgm:t>
        <a:bodyPr/>
        <a:lstStyle/>
        <a:p>
          <a:endParaRPr lang="en-AU"/>
        </a:p>
      </dgm:t>
    </dgm:pt>
    <dgm:pt modelId="{CA493D78-474C-4C1F-A923-804D271EE65C}" type="pres">
      <dgm:prSet presAssocID="{87BF2B0A-24B6-4DCF-906D-B35C97041737}" presName="hierChild4" presStyleCnt="0"/>
      <dgm:spPr/>
    </dgm:pt>
    <dgm:pt modelId="{E40C3006-FB70-4415-82F6-64E4C324E840}" type="pres">
      <dgm:prSet presAssocID="{87BF2B0A-24B6-4DCF-906D-B35C97041737}" presName="hierChild5" presStyleCnt="0"/>
      <dgm:spPr/>
    </dgm:pt>
    <dgm:pt modelId="{ACAAA129-3333-4BA6-A72A-3CBE0F9AE758}" type="pres">
      <dgm:prSet presAssocID="{A4EDC1AD-F319-4970-91CD-1B2060000926}" presName="Name37" presStyleLbl="parChTrans1D3" presStyleIdx="3" presStyleCnt="7"/>
      <dgm:spPr/>
      <dgm:t>
        <a:bodyPr/>
        <a:lstStyle/>
        <a:p>
          <a:endParaRPr lang="en-AU"/>
        </a:p>
      </dgm:t>
    </dgm:pt>
    <dgm:pt modelId="{DB11CB3D-516F-4C4F-AAE3-B6EFE9BC7529}" type="pres">
      <dgm:prSet presAssocID="{64AC9C9C-8315-4265-9282-9C911981E820}" presName="hierRoot2" presStyleCnt="0">
        <dgm:presLayoutVars>
          <dgm:hierBranch val="init"/>
        </dgm:presLayoutVars>
      </dgm:prSet>
      <dgm:spPr/>
    </dgm:pt>
    <dgm:pt modelId="{97AC3996-459A-448B-884D-DFB328436D4E}" type="pres">
      <dgm:prSet presAssocID="{64AC9C9C-8315-4265-9282-9C911981E820}" presName="rootComposite" presStyleCnt="0"/>
      <dgm:spPr/>
    </dgm:pt>
    <dgm:pt modelId="{4AF2F067-BC0F-4777-9533-8C1FA3B123D1}" type="pres">
      <dgm:prSet presAssocID="{64AC9C9C-8315-4265-9282-9C911981E820}" presName="rootText" presStyleLbl="node3" presStyleIdx="3" presStyleCnt="7">
        <dgm:presLayoutVars>
          <dgm:chPref val="3"/>
        </dgm:presLayoutVars>
      </dgm:prSet>
      <dgm:spPr/>
      <dgm:t>
        <a:bodyPr/>
        <a:lstStyle/>
        <a:p>
          <a:endParaRPr lang="en-AU"/>
        </a:p>
      </dgm:t>
    </dgm:pt>
    <dgm:pt modelId="{981BE455-41A7-4F43-8C46-6B52340586CD}" type="pres">
      <dgm:prSet presAssocID="{64AC9C9C-8315-4265-9282-9C911981E820}" presName="rootConnector" presStyleLbl="node3" presStyleIdx="3" presStyleCnt="7"/>
      <dgm:spPr/>
      <dgm:t>
        <a:bodyPr/>
        <a:lstStyle/>
        <a:p>
          <a:endParaRPr lang="en-AU"/>
        </a:p>
      </dgm:t>
    </dgm:pt>
    <dgm:pt modelId="{BC933BC5-1048-405A-AA1C-052AA48CF42A}" type="pres">
      <dgm:prSet presAssocID="{64AC9C9C-8315-4265-9282-9C911981E820}" presName="hierChild4" presStyleCnt="0"/>
      <dgm:spPr/>
    </dgm:pt>
    <dgm:pt modelId="{35C11638-32B9-4495-98B0-3D2F2DA85DDF}" type="pres">
      <dgm:prSet presAssocID="{64AC9C9C-8315-4265-9282-9C911981E820}" presName="hierChild5" presStyleCnt="0"/>
      <dgm:spPr/>
    </dgm:pt>
    <dgm:pt modelId="{8B7BF927-7D0B-4511-B68F-75CC6827E7AC}" type="pres">
      <dgm:prSet presAssocID="{55A01FDB-006F-4FF6-890E-5838E6B3F737}" presName="hierChild5" presStyleCnt="0"/>
      <dgm:spPr/>
    </dgm:pt>
    <dgm:pt modelId="{02B5DB1A-4C68-4537-BA10-86B4529ED533}" type="pres">
      <dgm:prSet presAssocID="{4D18322C-791E-4574-B507-00CD969051DD}" presName="Name37" presStyleLbl="parChTrans1D2" presStyleIdx="1" presStyleCnt="6"/>
      <dgm:spPr/>
      <dgm:t>
        <a:bodyPr/>
        <a:lstStyle/>
        <a:p>
          <a:endParaRPr lang="en-AU"/>
        </a:p>
      </dgm:t>
    </dgm:pt>
    <dgm:pt modelId="{B5D8FF71-0FC0-441A-957C-C57A45018F95}" type="pres">
      <dgm:prSet presAssocID="{C4E5A038-1FC8-4D35-B587-77272F537E8F}" presName="hierRoot2" presStyleCnt="0">
        <dgm:presLayoutVars>
          <dgm:hierBranch val="init"/>
        </dgm:presLayoutVars>
      </dgm:prSet>
      <dgm:spPr/>
    </dgm:pt>
    <dgm:pt modelId="{40F1ABC4-C756-454A-8646-3CB84CEC1E37}" type="pres">
      <dgm:prSet presAssocID="{C4E5A038-1FC8-4D35-B587-77272F537E8F}" presName="rootComposite" presStyleCnt="0"/>
      <dgm:spPr/>
    </dgm:pt>
    <dgm:pt modelId="{37E5F518-1B17-4D1F-B6DF-AE0E7FE3E506}" type="pres">
      <dgm:prSet presAssocID="{C4E5A038-1FC8-4D35-B587-77272F537E8F}" presName="rootText" presStyleLbl="node2" presStyleIdx="1" presStyleCnt="6">
        <dgm:presLayoutVars>
          <dgm:chPref val="3"/>
        </dgm:presLayoutVars>
      </dgm:prSet>
      <dgm:spPr/>
      <dgm:t>
        <a:bodyPr/>
        <a:lstStyle/>
        <a:p>
          <a:endParaRPr lang="en-AU"/>
        </a:p>
      </dgm:t>
    </dgm:pt>
    <dgm:pt modelId="{BFCD5ACA-A5F6-4320-9C32-01A03903890D}" type="pres">
      <dgm:prSet presAssocID="{C4E5A038-1FC8-4D35-B587-77272F537E8F}" presName="rootConnector" presStyleLbl="node2" presStyleIdx="1" presStyleCnt="6"/>
      <dgm:spPr/>
      <dgm:t>
        <a:bodyPr/>
        <a:lstStyle/>
        <a:p>
          <a:endParaRPr lang="en-AU"/>
        </a:p>
      </dgm:t>
    </dgm:pt>
    <dgm:pt modelId="{2699031D-84C5-4CC6-9B9D-3B5A67B454D9}" type="pres">
      <dgm:prSet presAssocID="{C4E5A038-1FC8-4D35-B587-77272F537E8F}" presName="hierChild4" presStyleCnt="0"/>
      <dgm:spPr/>
    </dgm:pt>
    <dgm:pt modelId="{6AF74D4C-039A-4E9C-A526-95EE293FD066}" type="pres">
      <dgm:prSet presAssocID="{D0AACBC9-8101-4073-BAB5-00A942999E27}" presName="Name37" presStyleLbl="parChTrans1D3" presStyleIdx="4" presStyleCnt="7"/>
      <dgm:spPr/>
      <dgm:t>
        <a:bodyPr/>
        <a:lstStyle/>
        <a:p>
          <a:endParaRPr lang="en-AU"/>
        </a:p>
      </dgm:t>
    </dgm:pt>
    <dgm:pt modelId="{425470A8-D9E2-4791-9AEB-CD069F29BFA3}" type="pres">
      <dgm:prSet presAssocID="{B44CE10A-FF0B-47CC-B8E8-80B71DC6E50F}" presName="hierRoot2" presStyleCnt="0">
        <dgm:presLayoutVars>
          <dgm:hierBranch val="init"/>
        </dgm:presLayoutVars>
      </dgm:prSet>
      <dgm:spPr/>
    </dgm:pt>
    <dgm:pt modelId="{22080EDF-CFDE-4E61-A189-E16CB22AF986}" type="pres">
      <dgm:prSet presAssocID="{B44CE10A-FF0B-47CC-B8E8-80B71DC6E50F}" presName="rootComposite" presStyleCnt="0"/>
      <dgm:spPr/>
    </dgm:pt>
    <dgm:pt modelId="{1D692349-005C-47E0-AC1E-18171C61BC90}" type="pres">
      <dgm:prSet presAssocID="{B44CE10A-FF0B-47CC-B8E8-80B71DC6E50F}" presName="rootText" presStyleLbl="node3" presStyleIdx="4" presStyleCnt="7">
        <dgm:presLayoutVars>
          <dgm:chPref val="3"/>
        </dgm:presLayoutVars>
      </dgm:prSet>
      <dgm:spPr/>
      <dgm:t>
        <a:bodyPr/>
        <a:lstStyle/>
        <a:p>
          <a:endParaRPr lang="en-AU"/>
        </a:p>
      </dgm:t>
    </dgm:pt>
    <dgm:pt modelId="{8F6228C0-4331-475A-A808-0644C9C08D07}" type="pres">
      <dgm:prSet presAssocID="{B44CE10A-FF0B-47CC-B8E8-80B71DC6E50F}" presName="rootConnector" presStyleLbl="node3" presStyleIdx="4" presStyleCnt="7"/>
      <dgm:spPr/>
      <dgm:t>
        <a:bodyPr/>
        <a:lstStyle/>
        <a:p>
          <a:endParaRPr lang="en-AU"/>
        </a:p>
      </dgm:t>
    </dgm:pt>
    <dgm:pt modelId="{F7B9876E-6D7D-4D44-BE33-799670B36A15}" type="pres">
      <dgm:prSet presAssocID="{B44CE10A-FF0B-47CC-B8E8-80B71DC6E50F}" presName="hierChild4" presStyleCnt="0"/>
      <dgm:spPr/>
    </dgm:pt>
    <dgm:pt modelId="{2793917A-7DA1-4C3D-B123-7F4CC8A8EF31}" type="pres">
      <dgm:prSet presAssocID="{B44CE10A-FF0B-47CC-B8E8-80B71DC6E50F}" presName="hierChild5" presStyleCnt="0"/>
      <dgm:spPr/>
    </dgm:pt>
    <dgm:pt modelId="{D487243E-6889-451F-88A0-16CD7FC9DC52}" type="pres">
      <dgm:prSet presAssocID="{2A0E677C-C539-494C-ACAE-94609DD19807}" presName="Name37" presStyleLbl="parChTrans1D3" presStyleIdx="5" presStyleCnt="7"/>
      <dgm:spPr/>
      <dgm:t>
        <a:bodyPr/>
        <a:lstStyle/>
        <a:p>
          <a:endParaRPr lang="en-AU"/>
        </a:p>
      </dgm:t>
    </dgm:pt>
    <dgm:pt modelId="{71D7515C-AC33-4C04-8198-359DB9EBED21}" type="pres">
      <dgm:prSet presAssocID="{1D84BCDF-EB42-4FF4-9AC3-F5CB40CB8C25}" presName="hierRoot2" presStyleCnt="0">
        <dgm:presLayoutVars>
          <dgm:hierBranch val="init"/>
        </dgm:presLayoutVars>
      </dgm:prSet>
      <dgm:spPr/>
    </dgm:pt>
    <dgm:pt modelId="{831BFE09-3784-4250-BD6E-6C2111FBB434}" type="pres">
      <dgm:prSet presAssocID="{1D84BCDF-EB42-4FF4-9AC3-F5CB40CB8C25}" presName="rootComposite" presStyleCnt="0"/>
      <dgm:spPr/>
    </dgm:pt>
    <dgm:pt modelId="{99D00448-CFF9-4533-B9FD-02B372DAF332}" type="pres">
      <dgm:prSet presAssocID="{1D84BCDF-EB42-4FF4-9AC3-F5CB40CB8C25}" presName="rootText" presStyleLbl="node3" presStyleIdx="5" presStyleCnt="7">
        <dgm:presLayoutVars>
          <dgm:chPref val="3"/>
        </dgm:presLayoutVars>
      </dgm:prSet>
      <dgm:spPr/>
      <dgm:t>
        <a:bodyPr/>
        <a:lstStyle/>
        <a:p>
          <a:endParaRPr lang="en-AU"/>
        </a:p>
      </dgm:t>
    </dgm:pt>
    <dgm:pt modelId="{6AF18448-4147-4E2A-89AC-A965355821B2}" type="pres">
      <dgm:prSet presAssocID="{1D84BCDF-EB42-4FF4-9AC3-F5CB40CB8C25}" presName="rootConnector" presStyleLbl="node3" presStyleIdx="5" presStyleCnt="7"/>
      <dgm:spPr/>
      <dgm:t>
        <a:bodyPr/>
        <a:lstStyle/>
        <a:p>
          <a:endParaRPr lang="en-AU"/>
        </a:p>
      </dgm:t>
    </dgm:pt>
    <dgm:pt modelId="{136ED044-2B58-46C6-A7CA-5A65B691BADE}" type="pres">
      <dgm:prSet presAssocID="{1D84BCDF-EB42-4FF4-9AC3-F5CB40CB8C25}" presName="hierChild4" presStyleCnt="0"/>
      <dgm:spPr/>
    </dgm:pt>
    <dgm:pt modelId="{F9D6D4B8-52A7-4587-BFDA-499DED99675E}" type="pres">
      <dgm:prSet presAssocID="{1D84BCDF-EB42-4FF4-9AC3-F5CB40CB8C25}" presName="hierChild5" presStyleCnt="0"/>
      <dgm:spPr/>
    </dgm:pt>
    <dgm:pt modelId="{39BBD780-EF1E-4656-A465-E5C34DD76682}" type="pres">
      <dgm:prSet presAssocID="{1B4C53C3-F138-41B4-827E-01C1E1206ADA}" presName="Name37" presStyleLbl="parChTrans1D3" presStyleIdx="6" presStyleCnt="7"/>
      <dgm:spPr/>
      <dgm:t>
        <a:bodyPr/>
        <a:lstStyle/>
        <a:p>
          <a:endParaRPr lang="en-AU"/>
        </a:p>
      </dgm:t>
    </dgm:pt>
    <dgm:pt modelId="{834C522F-4A95-48AB-B5C2-FC2DB490AA80}" type="pres">
      <dgm:prSet presAssocID="{A953143C-167E-40CB-9154-937D460452F2}" presName="hierRoot2" presStyleCnt="0">
        <dgm:presLayoutVars>
          <dgm:hierBranch val="init"/>
        </dgm:presLayoutVars>
      </dgm:prSet>
      <dgm:spPr/>
    </dgm:pt>
    <dgm:pt modelId="{51F388A3-FED5-4272-B40C-0CB2D9C8FD7D}" type="pres">
      <dgm:prSet presAssocID="{A953143C-167E-40CB-9154-937D460452F2}" presName="rootComposite" presStyleCnt="0"/>
      <dgm:spPr/>
    </dgm:pt>
    <dgm:pt modelId="{D3E02376-671E-4D47-BDFD-2E7C5A0A43C4}" type="pres">
      <dgm:prSet presAssocID="{A953143C-167E-40CB-9154-937D460452F2}" presName="rootText" presStyleLbl="node3" presStyleIdx="6" presStyleCnt="7">
        <dgm:presLayoutVars>
          <dgm:chPref val="3"/>
        </dgm:presLayoutVars>
      </dgm:prSet>
      <dgm:spPr/>
      <dgm:t>
        <a:bodyPr/>
        <a:lstStyle/>
        <a:p>
          <a:endParaRPr lang="en-AU"/>
        </a:p>
      </dgm:t>
    </dgm:pt>
    <dgm:pt modelId="{59646FA6-2C43-406C-BCC9-DE36F1FD46BC}" type="pres">
      <dgm:prSet presAssocID="{A953143C-167E-40CB-9154-937D460452F2}" presName="rootConnector" presStyleLbl="node3" presStyleIdx="6" presStyleCnt="7"/>
      <dgm:spPr/>
      <dgm:t>
        <a:bodyPr/>
        <a:lstStyle/>
        <a:p>
          <a:endParaRPr lang="en-AU"/>
        </a:p>
      </dgm:t>
    </dgm:pt>
    <dgm:pt modelId="{384D4DF6-1A76-4BD8-A54D-7D1F46055DE5}" type="pres">
      <dgm:prSet presAssocID="{A953143C-167E-40CB-9154-937D460452F2}" presName="hierChild4" presStyleCnt="0"/>
      <dgm:spPr/>
    </dgm:pt>
    <dgm:pt modelId="{13C0EF40-9770-41C3-B469-9B1C015E1758}" type="pres">
      <dgm:prSet presAssocID="{A953143C-167E-40CB-9154-937D460452F2}" presName="hierChild5" presStyleCnt="0"/>
      <dgm:spPr/>
    </dgm:pt>
    <dgm:pt modelId="{176714E3-747F-4695-8B62-1173D05CA75D}" type="pres">
      <dgm:prSet presAssocID="{C4E5A038-1FC8-4D35-B587-77272F537E8F}" presName="hierChild5" presStyleCnt="0"/>
      <dgm:spPr/>
    </dgm:pt>
    <dgm:pt modelId="{ACAC2EC0-A46C-4D7F-99ED-B7E86E781556}" type="pres">
      <dgm:prSet presAssocID="{047C4EF6-57A6-4CB1-A639-97F92D25C2EC}" presName="Name37" presStyleLbl="parChTrans1D2" presStyleIdx="2" presStyleCnt="6"/>
      <dgm:spPr/>
      <dgm:t>
        <a:bodyPr/>
        <a:lstStyle/>
        <a:p>
          <a:endParaRPr lang="en-AU"/>
        </a:p>
      </dgm:t>
    </dgm:pt>
    <dgm:pt modelId="{2CB82447-BF81-4009-ADCE-76351BDD3974}" type="pres">
      <dgm:prSet presAssocID="{9B8D1855-E429-4496-868A-FF7902C6EFAA}" presName="hierRoot2" presStyleCnt="0">
        <dgm:presLayoutVars>
          <dgm:hierBranch val="init"/>
        </dgm:presLayoutVars>
      </dgm:prSet>
      <dgm:spPr/>
    </dgm:pt>
    <dgm:pt modelId="{9CF1FC48-B506-488F-A67C-FBD45B43FAAE}" type="pres">
      <dgm:prSet presAssocID="{9B8D1855-E429-4496-868A-FF7902C6EFAA}" presName="rootComposite" presStyleCnt="0"/>
      <dgm:spPr/>
    </dgm:pt>
    <dgm:pt modelId="{96324786-1CFE-45B3-942A-4FF19866ED60}" type="pres">
      <dgm:prSet presAssocID="{9B8D1855-E429-4496-868A-FF7902C6EFAA}" presName="rootText" presStyleLbl="node2" presStyleIdx="2" presStyleCnt="6">
        <dgm:presLayoutVars>
          <dgm:chPref val="3"/>
        </dgm:presLayoutVars>
      </dgm:prSet>
      <dgm:spPr/>
      <dgm:t>
        <a:bodyPr/>
        <a:lstStyle/>
        <a:p>
          <a:endParaRPr lang="en-AU"/>
        </a:p>
      </dgm:t>
    </dgm:pt>
    <dgm:pt modelId="{600F244D-6DEE-4298-BB93-AE2CEA19DDA5}" type="pres">
      <dgm:prSet presAssocID="{9B8D1855-E429-4496-868A-FF7902C6EFAA}" presName="rootConnector" presStyleLbl="node2" presStyleIdx="2" presStyleCnt="6"/>
      <dgm:spPr/>
      <dgm:t>
        <a:bodyPr/>
        <a:lstStyle/>
        <a:p>
          <a:endParaRPr lang="en-AU"/>
        </a:p>
      </dgm:t>
    </dgm:pt>
    <dgm:pt modelId="{77C73F01-D3E8-405D-87B3-8CDD28118225}" type="pres">
      <dgm:prSet presAssocID="{9B8D1855-E429-4496-868A-FF7902C6EFAA}" presName="hierChild4" presStyleCnt="0"/>
      <dgm:spPr/>
    </dgm:pt>
    <dgm:pt modelId="{B45EA61B-947D-48C8-BD07-8F27605747C2}" type="pres">
      <dgm:prSet presAssocID="{9B8D1855-E429-4496-868A-FF7902C6EFAA}" presName="hierChild5" presStyleCnt="0"/>
      <dgm:spPr/>
    </dgm:pt>
    <dgm:pt modelId="{AECF8F1F-5038-4781-94DC-FDD01DF8E4E7}" type="pres">
      <dgm:prSet presAssocID="{AD302C93-2C27-4E9B-B57D-181E00471694}" presName="Name37" presStyleLbl="parChTrans1D2" presStyleIdx="3" presStyleCnt="6"/>
      <dgm:spPr/>
      <dgm:t>
        <a:bodyPr/>
        <a:lstStyle/>
        <a:p>
          <a:endParaRPr lang="en-AU"/>
        </a:p>
      </dgm:t>
    </dgm:pt>
    <dgm:pt modelId="{582FC942-3552-48F7-A92F-EAAF8D720407}" type="pres">
      <dgm:prSet presAssocID="{9BB03996-1AD5-48B3-B27B-8EFA3B5FC1D3}" presName="hierRoot2" presStyleCnt="0">
        <dgm:presLayoutVars>
          <dgm:hierBranch val="init"/>
        </dgm:presLayoutVars>
      </dgm:prSet>
      <dgm:spPr/>
    </dgm:pt>
    <dgm:pt modelId="{425F4377-F9D1-4A8C-A6C9-84B25CF0ABA8}" type="pres">
      <dgm:prSet presAssocID="{9BB03996-1AD5-48B3-B27B-8EFA3B5FC1D3}" presName="rootComposite" presStyleCnt="0"/>
      <dgm:spPr/>
    </dgm:pt>
    <dgm:pt modelId="{C8374D54-2F80-45C0-A994-0A1AB83AED5A}" type="pres">
      <dgm:prSet presAssocID="{9BB03996-1AD5-48B3-B27B-8EFA3B5FC1D3}" presName="rootText" presStyleLbl="node2" presStyleIdx="3" presStyleCnt="6">
        <dgm:presLayoutVars>
          <dgm:chPref val="3"/>
        </dgm:presLayoutVars>
      </dgm:prSet>
      <dgm:spPr/>
      <dgm:t>
        <a:bodyPr/>
        <a:lstStyle/>
        <a:p>
          <a:endParaRPr lang="en-AU"/>
        </a:p>
      </dgm:t>
    </dgm:pt>
    <dgm:pt modelId="{6A34B38C-506F-4951-BE18-C64A3E71E0D7}" type="pres">
      <dgm:prSet presAssocID="{9BB03996-1AD5-48B3-B27B-8EFA3B5FC1D3}" presName="rootConnector" presStyleLbl="node2" presStyleIdx="3" presStyleCnt="6"/>
      <dgm:spPr/>
      <dgm:t>
        <a:bodyPr/>
        <a:lstStyle/>
        <a:p>
          <a:endParaRPr lang="en-AU"/>
        </a:p>
      </dgm:t>
    </dgm:pt>
    <dgm:pt modelId="{CD1E62D9-894B-4C51-8ABF-639963AAA1F7}" type="pres">
      <dgm:prSet presAssocID="{9BB03996-1AD5-48B3-B27B-8EFA3B5FC1D3}" presName="hierChild4" presStyleCnt="0"/>
      <dgm:spPr/>
    </dgm:pt>
    <dgm:pt modelId="{01D42ED8-5ED2-4763-BA0B-137C6B80998E}" type="pres">
      <dgm:prSet presAssocID="{9BB03996-1AD5-48B3-B27B-8EFA3B5FC1D3}" presName="hierChild5" presStyleCnt="0"/>
      <dgm:spPr/>
    </dgm:pt>
    <dgm:pt modelId="{907235EC-23C5-4479-BB2A-F844EA13256B}" type="pres">
      <dgm:prSet presAssocID="{6CFF78DE-23CB-42FC-8D4A-1005D509451D}" presName="Name37" presStyleLbl="parChTrans1D2" presStyleIdx="4" presStyleCnt="6"/>
      <dgm:spPr/>
      <dgm:t>
        <a:bodyPr/>
        <a:lstStyle/>
        <a:p>
          <a:endParaRPr lang="en-AU"/>
        </a:p>
      </dgm:t>
    </dgm:pt>
    <dgm:pt modelId="{3593A766-3653-46B1-8393-7A97B0EC1472}" type="pres">
      <dgm:prSet presAssocID="{5B3B40E8-EBDF-4FFB-B1F2-4174C31BBFDF}" presName="hierRoot2" presStyleCnt="0">
        <dgm:presLayoutVars>
          <dgm:hierBranch val="init"/>
        </dgm:presLayoutVars>
      </dgm:prSet>
      <dgm:spPr/>
    </dgm:pt>
    <dgm:pt modelId="{A987D3D1-38F4-4D01-960D-6965C6563344}" type="pres">
      <dgm:prSet presAssocID="{5B3B40E8-EBDF-4FFB-B1F2-4174C31BBFDF}" presName="rootComposite" presStyleCnt="0"/>
      <dgm:spPr/>
    </dgm:pt>
    <dgm:pt modelId="{F15B6B6E-6EF5-46E8-84C2-782EC2146848}" type="pres">
      <dgm:prSet presAssocID="{5B3B40E8-EBDF-4FFB-B1F2-4174C31BBFDF}" presName="rootText" presStyleLbl="node2" presStyleIdx="4" presStyleCnt="6">
        <dgm:presLayoutVars>
          <dgm:chPref val="3"/>
        </dgm:presLayoutVars>
      </dgm:prSet>
      <dgm:spPr/>
      <dgm:t>
        <a:bodyPr/>
        <a:lstStyle/>
        <a:p>
          <a:endParaRPr lang="en-AU"/>
        </a:p>
      </dgm:t>
    </dgm:pt>
    <dgm:pt modelId="{B08CC3ED-6083-4BB4-9A02-DE872BA225BD}" type="pres">
      <dgm:prSet presAssocID="{5B3B40E8-EBDF-4FFB-B1F2-4174C31BBFDF}" presName="rootConnector" presStyleLbl="node2" presStyleIdx="4" presStyleCnt="6"/>
      <dgm:spPr/>
      <dgm:t>
        <a:bodyPr/>
        <a:lstStyle/>
        <a:p>
          <a:endParaRPr lang="en-AU"/>
        </a:p>
      </dgm:t>
    </dgm:pt>
    <dgm:pt modelId="{BF9DB532-6943-4CA4-9B51-D4329E7AEA7B}" type="pres">
      <dgm:prSet presAssocID="{5B3B40E8-EBDF-4FFB-B1F2-4174C31BBFDF}" presName="hierChild4" presStyleCnt="0"/>
      <dgm:spPr/>
    </dgm:pt>
    <dgm:pt modelId="{FB391CEF-FF00-4F56-8560-13D54935E340}" type="pres">
      <dgm:prSet presAssocID="{5B3B40E8-EBDF-4FFB-B1F2-4174C31BBFDF}" presName="hierChild5" presStyleCnt="0"/>
      <dgm:spPr/>
    </dgm:pt>
    <dgm:pt modelId="{E63B339E-212D-4063-8EE7-08229C5B5990}" type="pres">
      <dgm:prSet presAssocID="{588662CE-967E-4D70-A1EB-14F510C34169}" presName="Name37" presStyleLbl="parChTrans1D2" presStyleIdx="5" presStyleCnt="6"/>
      <dgm:spPr/>
      <dgm:t>
        <a:bodyPr/>
        <a:lstStyle/>
        <a:p>
          <a:endParaRPr lang="en-AU"/>
        </a:p>
      </dgm:t>
    </dgm:pt>
    <dgm:pt modelId="{C7C69966-DCA3-4E5C-A343-FD867BF072D2}" type="pres">
      <dgm:prSet presAssocID="{F72D6F35-8E02-4231-A331-F7FAF291308E}" presName="hierRoot2" presStyleCnt="0">
        <dgm:presLayoutVars>
          <dgm:hierBranch val="init"/>
        </dgm:presLayoutVars>
      </dgm:prSet>
      <dgm:spPr/>
    </dgm:pt>
    <dgm:pt modelId="{000F66B5-2A6C-4E30-BE3E-6A481A50325F}" type="pres">
      <dgm:prSet presAssocID="{F72D6F35-8E02-4231-A331-F7FAF291308E}" presName="rootComposite" presStyleCnt="0"/>
      <dgm:spPr/>
    </dgm:pt>
    <dgm:pt modelId="{A7FFBED8-EE2C-4152-95FF-7D6FF1EA1749}" type="pres">
      <dgm:prSet presAssocID="{F72D6F35-8E02-4231-A331-F7FAF291308E}" presName="rootText" presStyleLbl="node2" presStyleIdx="5" presStyleCnt="6">
        <dgm:presLayoutVars>
          <dgm:chPref val="3"/>
        </dgm:presLayoutVars>
      </dgm:prSet>
      <dgm:spPr/>
      <dgm:t>
        <a:bodyPr/>
        <a:lstStyle/>
        <a:p>
          <a:endParaRPr lang="en-AU"/>
        </a:p>
      </dgm:t>
    </dgm:pt>
    <dgm:pt modelId="{CCA78786-61C0-4C63-A9A2-62E9FF81912C}" type="pres">
      <dgm:prSet presAssocID="{F72D6F35-8E02-4231-A331-F7FAF291308E}" presName="rootConnector" presStyleLbl="node2" presStyleIdx="5" presStyleCnt="6"/>
      <dgm:spPr/>
      <dgm:t>
        <a:bodyPr/>
        <a:lstStyle/>
        <a:p>
          <a:endParaRPr lang="en-AU"/>
        </a:p>
      </dgm:t>
    </dgm:pt>
    <dgm:pt modelId="{0251D19D-962B-4C86-B68E-BF6E78266693}" type="pres">
      <dgm:prSet presAssocID="{F72D6F35-8E02-4231-A331-F7FAF291308E}" presName="hierChild4" presStyleCnt="0"/>
      <dgm:spPr/>
    </dgm:pt>
    <dgm:pt modelId="{DFAA37FD-2AC2-45F3-928E-3C89D75AFAA6}" type="pres">
      <dgm:prSet presAssocID="{F72D6F35-8E02-4231-A331-F7FAF291308E}" presName="hierChild5" presStyleCnt="0"/>
      <dgm:spPr/>
    </dgm:pt>
    <dgm:pt modelId="{2FDDC2DC-0EAA-4322-A73C-58A95DDBE246}" type="pres">
      <dgm:prSet presAssocID="{31798F99-1406-4AE2-9D5B-544E89168CFA}" presName="hierChild3" presStyleCnt="0"/>
      <dgm:spPr/>
    </dgm:pt>
  </dgm:ptLst>
  <dgm:cxnLst>
    <dgm:cxn modelId="{F9D29728-72C8-40F6-97DC-F2FF548E9C8A}" type="presOf" srcId="{C51FDC27-9A23-423F-9C5B-8BA785C671F8}" destId="{7F6BF629-9FB3-40C1-BFA6-07D63A80248F}" srcOrd="0" destOrd="0" presId="urn:microsoft.com/office/officeart/2005/8/layout/orgChart1"/>
    <dgm:cxn modelId="{4AE33471-1F30-4106-A0D7-95DB5BDCC8D7}" type="presOf" srcId="{31798F99-1406-4AE2-9D5B-544E89168CFA}" destId="{2F01EC6F-DEE1-4CF5-AB39-ACA98FE2DA18}" srcOrd="0" destOrd="0" presId="urn:microsoft.com/office/officeart/2005/8/layout/orgChart1"/>
    <dgm:cxn modelId="{0F2A032C-5B63-4BF8-B374-B66D681B769C}" type="presOf" srcId="{64AC9C9C-8315-4265-9282-9C911981E820}" destId="{4AF2F067-BC0F-4777-9533-8C1FA3B123D1}" srcOrd="0" destOrd="0" presId="urn:microsoft.com/office/officeart/2005/8/layout/orgChart1"/>
    <dgm:cxn modelId="{A8B8CA05-DFA1-46F0-8D1D-9151D2EA0879}" type="presOf" srcId="{4D18322C-791E-4574-B507-00CD969051DD}" destId="{02B5DB1A-4C68-4537-BA10-86B4529ED533}" srcOrd="0" destOrd="0" presId="urn:microsoft.com/office/officeart/2005/8/layout/orgChart1"/>
    <dgm:cxn modelId="{FBFAD109-BEAE-4191-9620-F865D3CC537D}" type="presOf" srcId="{87BF2B0A-24B6-4DCF-906D-B35C97041737}" destId="{76FD5FD0-437E-4395-9776-9164B51BD682}" srcOrd="0" destOrd="0" presId="urn:microsoft.com/office/officeart/2005/8/layout/orgChart1"/>
    <dgm:cxn modelId="{1C91615D-4563-4A06-9072-DF50E09A933A}" srcId="{46AE409D-2A92-47C1-8525-9847839159EF}" destId="{31798F99-1406-4AE2-9D5B-544E89168CFA}" srcOrd="0" destOrd="0" parTransId="{5FBA0F04-A5F7-454E-97D3-6B40A7397580}" sibTransId="{4FC3B722-E5AA-4870-9B91-700DA307289A}"/>
    <dgm:cxn modelId="{6A97EBB4-222E-4DC4-9C46-76702B98195C}" srcId="{C4E5A038-1FC8-4D35-B587-77272F537E8F}" destId="{A953143C-167E-40CB-9154-937D460452F2}" srcOrd="2" destOrd="0" parTransId="{1B4C53C3-F138-41B4-827E-01C1E1206ADA}" sibTransId="{AC9FD8F1-5464-4C84-BEDC-2C2288B43D77}"/>
    <dgm:cxn modelId="{5D11B0C8-7DC5-4A84-A7A0-929CAA9A0914}" type="presOf" srcId="{46AE409D-2A92-47C1-8525-9847839159EF}" destId="{F1A64207-C528-4060-B7B6-7A51C8302E1A}" srcOrd="0" destOrd="0" presId="urn:microsoft.com/office/officeart/2005/8/layout/orgChart1"/>
    <dgm:cxn modelId="{FFE4A724-DF20-40E9-A623-B7083ECD8E60}" type="presOf" srcId="{A953143C-167E-40CB-9154-937D460452F2}" destId="{D3E02376-671E-4D47-BDFD-2E7C5A0A43C4}" srcOrd="0" destOrd="0" presId="urn:microsoft.com/office/officeart/2005/8/layout/orgChart1"/>
    <dgm:cxn modelId="{98878B26-317D-48A1-AAE9-A402AB14FCB1}" type="presOf" srcId="{9B8D1855-E429-4496-868A-FF7902C6EFAA}" destId="{96324786-1CFE-45B3-942A-4FF19866ED60}" srcOrd="0" destOrd="0" presId="urn:microsoft.com/office/officeart/2005/8/layout/orgChart1"/>
    <dgm:cxn modelId="{9D98DD39-9A88-45ED-90D2-2FA8476D1E4D}" type="presOf" srcId="{588662CE-967E-4D70-A1EB-14F510C34169}" destId="{E63B339E-212D-4063-8EE7-08229C5B5990}" srcOrd="0" destOrd="0" presId="urn:microsoft.com/office/officeart/2005/8/layout/orgChart1"/>
    <dgm:cxn modelId="{21694F9C-49EC-4451-BC9C-6C54E6BCCFFA}" srcId="{31798F99-1406-4AE2-9D5B-544E89168CFA}" destId="{9BB03996-1AD5-48B3-B27B-8EFA3B5FC1D3}" srcOrd="3" destOrd="0" parTransId="{AD302C93-2C27-4E9B-B57D-181E00471694}" sibTransId="{99856C6A-7E80-41A3-9479-F693D833EBBC}"/>
    <dgm:cxn modelId="{BF6E4755-F69F-4D5D-B3B3-3B01B7587D2E}" type="presOf" srcId="{5332A111-5A54-4F6C-906D-A74B190C3DAA}" destId="{F8B1E0F7-2A58-477A-B273-59AD3D3C9C5F}" srcOrd="0" destOrd="0" presId="urn:microsoft.com/office/officeart/2005/8/layout/orgChart1"/>
    <dgm:cxn modelId="{DD801E00-48AE-40CB-ABF6-867E1B39F719}" type="presOf" srcId="{C4E5A038-1FC8-4D35-B587-77272F537E8F}" destId="{BFCD5ACA-A5F6-4320-9C32-01A03903890D}" srcOrd="1" destOrd="0" presId="urn:microsoft.com/office/officeart/2005/8/layout/orgChart1"/>
    <dgm:cxn modelId="{380063EA-9C4C-49D0-96F0-D1926157B59B}" type="presOf" srcId="{31798F99-1406-4AE2-9D5B-544E89168CFA}" destId="{EA7AB06C-5974-4923-90DF-950CD871B7F4}" srcOrd="1" destOrd="0" presId="urn:microsoft.com/office/officeart/2005/8/layout/orgChart1"/>
    <dgm:cxn modelId="{482BACB8-FE86-4081-A9D5-0811ACD408D8}" type="presOf" srcId="{31C243EB-BA39-4943-A961-AC82CFDF2142}" destId="{4F3C4164-AE86-4385-BBB5-40E15E60EC82}" srcOrd="0" destOrd="0" presId="urn:microsoft.com/office/officeart/2005/8/layout/orgChart1"/>
    <dgm:cxn modelId="{869E9989-060C-4AF5-A7BE-58136F902BEF}" type="presOf" srcId="{B44CE10A-FF0B-47CC-B8E8-80B71DC6E50F}" destId="{1D692349-005C-47E0-AC1E-18171C61BC90}" srcOrd="0" destOrd="0" presId="urn:microsoft.com/office/officeart/2005/8/layout/orgChart1"/>
    <dgm:cxn modelId="{93FBA59D-F9FA-4BA2-BC16-20B9E4900856}" srcId="{55A01FDB-006F-4FF6-890E-5838E6B3F737}" destId="{87BF2B0A-24B6-4DCF-906D-B35C97041737}" srcOrd="2" destOrd="0" parTransId="{5332A111-5A54-4F6C-906D-A74B190C3DAA}" sibTransId="{28394301-6FC6-4150-B6A4-ED30A6EA0DE8}"/>
    <dgm:cxn modelId="{7B739409-5088-4D7A-BC86-AB4550A4CB8E}" type="presOf" srcId="{F72D6F35-8E02-4231-A331-F7FAF291308E}" destId="{CCA78786-61C0-4C63-A9A2-62E9FF81912C}" srcOrd="1" destOrd="0" presId="urn:microsoft.com/office/officeart/2005/8/layout/orgChart1"/>
    <dgm:cxn modelId="{9344F9D7-207C-4AAA-8843-4A42936F2EC9}" srcId="{31798F99-1406-4AE2-9D5B-544E89168CFA}" destId="{5B3B40E8-EBDF-4FFB-B1F2-4174C31BBFDF}" srcOrd="4" destOrd="0" parTransId="{6CFF78DE-23CB-42FC-8D4A-1005D509451D}" sibTransId="{56C0EC3F-FC83-4F3E-AF5C-66E04ADFACEE}"/>
    <dgm:cxn modelId="{986BF38F-2DD7-445A-9868-A101D6AD0694}" type="presOf" srcId="{1D84BCDF-EB42-4FF4-9AC3-F5CB40CB8C25}" destId="{6AF18448-4147-4E2A-89AC-A965355821B2}" srcOrd="1" destOrd="0" presId="urn:microsoft.com/office/officeart/2005/8/layout/orgChart1"/>
    <dgm:cxn modelId="{2DE61DD9-4557-482B-B10F-9D7C7C51D71F}" type="presOf" srcId="{047C4EF6-57A6-4CB1-A639-97F92D25C2EC}" destId="{ACAC2EC0-A46C-4D7F-99ED-B7E86E781556}" srcOrd="0" destOrd="0" presId="urn:microsoft.com/office/officeart/2005/8/layout/orgChart1"/>
    <dgm:cxn modelId="{CEA7224C-2FAE-47EE-BAD1-8B52807860AC}" type="presOf" srcId="{C4E5A038-1FC8-4D35-B587-77272F537E8F}" destId="{37E5F518-1B17-4D1F-B6DF-AE0E7FE3E506}" srcOrd="0" destOrd="0" presId="urn:microsoft.com/office/officeart/2005/8/layout/orgChart1"/>
    <dgm:cxn modelId="{A90696F0-360C-4413-8034-11129067A0A2}" type="presOf" srcId="{9B8D1855-E429-4496-868A-FF7902C6EFAA}" destId="{600F244D-6DEE-4298-BB93-AE2CEA19DDA5}" srcOrd="1" destOrd="0" presId="urn:microsoft.com/office/officeart/2005/8/layout/orgChart1"/>
    <dgm:cxn modelId="{CD5723ED-1B6B-4260-BF46-4D82651BFF3F}" type="presOf" srcId="{2A0E677C-C539-494C-ACAE-94609DD19807}" destId="{D487243E-6889-451F-88A0-16CD7FC9DC52}" srcOrd="0" destOrd="0" presId="urn:microsoft.com/office/officeart/2005/8/layout/orgChart1"/>
    <dgm:cxn modelId="{E8B2D991-3E3A-477E-B71F-09093B72DB0A}" type="presOf" srcId="{A953143C-167E-40CB-9154-937D460452F2}" destId="{59646FA6-2C43-406C-BCC9-DE36F1FD46BC}" srcOrd="1" destOrd="0" presId="urn:microsoft.com/office/officeart/2005/8/layout/orgChart1"/>
    <dgm:cxn modelId="{4B44C148-8B97-41A1-B13A-FBAD5227431C}" srcId="{55A01FDB-006F-4FF6-890E-5838E6B3F737}" destId="{5B889C2B-B3A8-4B1B-A019-34BBA64BB672}" srcOrd="1" destOrd="0" parTransId="{63C9D138-997C-44DD-90B6-00D22A59F113}" sibTransId="{96625195-DB03-44F0-8EDC-6BDCE532E4D7}"/>
    <dgm:cxn modelId="{8D987EDC-B8DF-4CB4-9AD8-B56262BF6F87}" srcId="{31798F99-1406-4AE2-9D5B-544E89168CFA}" destId="{F72D6F35-8E02-4231-A331-F7FAF291308E}" srcOrd="5" destOrd="0" parTransId="{588662CE-967E-4D70-A1EB-14F510C34169}" sibTransId="{6B66B47D-1529-44BB-AAC1-C0A05872802E}"/>
    <dgm:cxn modelId="{04A218FF-5FF0-4B1D-8756-CCE2704AA0DE}" type="presOf" srcId="{D0AACBC9-8101-4073-BAB5-00A942999E27}" destId="{6AF74D4C-039A-4E9C-A526-95EE293FD066}" srcOrd="0" destOrd="0" presId="urn:microsoft.com/office/officeart/2005/8/layout/orgChart1"/>
    <dgm:cxn modelId="{4E7849A5-BABE-4CD7-AE33-599AF1B968FE}" type="presOf" srcId="{AD302C93-2C27-4E9B-B57D-181E00471694}" destId="{AECF8F1F-5038-4781-94DC-FDD01DF8E4E7}" srcOrd="0" destOrd="0" presId="urn:microsoft.com/office/officeart/2005/8/layout/orgChart1"/>
    <dgm:cxn modelId="{0DD662CF-0190-43C9-8CB5-A9CDFD544E3E}" type="presOf" srcId="{1D84BCDF-EB42-4FF4-9AC3-F5CB40CB8C25}" destId="{99D00448-CFF9-4533-B9FD-02B372DAF332}" srcOrd="0" destOrd="0" presId="urn:microsoft.com/office/officeart/2005/8/layout/orgChart1"/>
    <dgm:cxn modelId="{A38826C6-6979-4C6A-A881-45ADFF858885}" type="presOf" srcId="{F72D6F35-8E02-4231-A331-F7FAF291308E}" destId="{A7FFBED8-EE2C-4152-95FF-7D6FF1EA1749}" srcOrd="0" destOrd="0" presId="urn:microsoft.com/office/officeart/2005/8/layout/orgChart1"/>
    <dgm:cxn modelId="{BD3DBDC1-A38F-4017-A451-843A71918E5F}" type="presOf" srcId="{55A01FDB-006F-4FF6-890E-5838E6B3F737}" destId="{CCBD559C-A0F3-47E1-90F3-72EA94B58A38}" srcOrd="0" destOrd="0" presId="urn:microsoft.com/office/officeart/2005/8/layout/orgChart1"/>
    <dgm:cxn modelId="{ADBDF177-8571-415A-BF89-3931C195E327}" srcId="{55A01FDB-006F-4FF6-890E-5838E6B3F737}" destId="{64AC9C9C-8315-4265-9282-9C911981E820}" srcOrd="3" destOrd="0" parTransId="{A4EDC1AD-F319-4970-91CD-1B2060000926}" sibTransId="{28FE7BBB-6570-4683-B2F9-59DF66340465}"/>
    <dgm:cxn modelId="{452986DF-85AF-44FA-916B-06F56B475E7D}" srcId="{31798F99-1406-4AE2-9D5B-544E89168CFA}" destId="{9B8D1855-E429-4496-868A-FF7902C6EFAA}" srcOrd="2" destOrd="0" parTransId="{047C4EF6-57A6-4CB1-A639-97F92D25C2EC}" sibTransId="{7AE2151C-3EC7-4CD8-8518-0EB8C4CC2135}"/>
    <dgm:cxn modelId="{534B34DA-D678-483F-ACB1-85F1D57C8A1D}" type="presOf" srcId="{5B889C2B-B3A8-4B1B-A019-34BBA64BB672}" destId="{0A3A34A7-755C-437F-A058-FBE886F1C128}" srcOrd="1" destOrd="0" presId="urn:microsoft.com/office/officeart/2005/8/layout/orgChart1"/>
    <dgm:cxn modelId="{82505732-09A8-4794-B017-EEBF8BC0B366}" srcId="{31798F99-1406-4AE2-9D5B-544E89168CFA}" destId="{C4E5A038-1FC8-4D35-B587-77272F537E8F}" srcOrd="1" destOrd="0" parTransId="{4D18322C-791E-4574-B507-00CD969051DD}" sibTransId="{A8917E97-54FD-45E1-A6B0-14494896D893}"/>
    <dgm:cxn modelId="{F8F712CD-7D19-44CE-A255-A93C990A9FE4}" type="presOf" srcId="{9BB03996-1AD5-48B3-B27B-8EFA3B5FC1D3}" destId="{6A34B38C-506F-4951-BE18-C64A3E71E0D7}" srcOrd="1" destOrd="0" presId="urn:microsoft.com/office/officeart/2005/8/layout/orgChart1"/>
    <dgm:cxn modelId="{E5F60D6A-501E-4C99-BC7A-FA78C7D06CBD}" srcId="{C4E5A038-1FC8-4D35-B587-77272F537E8F}" destId="{B44CE10A-FF0B-47CC-B8E8-80B71DC6E50F}" srcOrd="0" destOrd="0" parTransId="{D0AACBC9-8101-4073-BAB5-00A942999E27}" sibTransId="{A4CB0ED0-286B-47E4-9A4C-C3B574FCA3D4}"/>
    <dgm:cxn modelId="{276AAC8C-82F1-4D71-A17A-E48FDE01224E}" type="presOf" srcId="{5B3B40E8-EBDF-4FFB-B1F2-4174C31BBFDF}" destId="{B08CC3ED-6083-4BB4-9A02-DE872BA225BD}" srcOrd="1" destOrd="0" presId="urn:microsoft.com/office/officeart/2005/8/layout/orgChart1"/>
    <dgm:cxn modelId="{91E905DC-B1F5-4AE6-BDA3-BA8446BE8327}" type="presOf" srcId="{F396B267-F8E9-41CE-9CF7-D95FD7CD70E9}" destId="{4499F83C-17AC-41A7-87B6-0D0B75C5E0B4}" srcOrd="0" destOrd="0" presId="urn:microsoft.com/office/officeart/2005/8/layout/orgChart1"/>
    <dgm:cxn modelId="{84B8AB9E-0224-489B-B7FA-DB518DA102C3}" srcId="{31798F99-1406-4AE2-9D5B-544E89168CFA}" destId="{55A01FDB-006F-4FF6-890E-5838E6B3F737}" srcOrd="0" destOrd="0" parTransId="{C51FDC27-9A23-423F-9C5B-8BA785C671F8}" sibTransId="{83D6877A-BF6B-4FC8-BB01-768421AAD41F}"/>
    <dgm:cxn modelId="{28E4520A-6038-4C1B-9876-044805EFBE46}" type="presOf" srcId="{55A01FDB-006F-4FF6-890E-5838E6B3F737}" destId="{2CD09426-21BE-4BD1-B756-0AE75DE5C9F3}" srcOrd="1" destOrd="0" presId="urn:microsoft.com/office/officeart/2005/8/layout/orgChart1"/>
    <dgm:cxn modelId="{5830F912-2569-417D-8980-5F54D2467890}" srcId="{C4E5A038-1FC8-4D35-B587-77272F537E8F}" destId="{1D84BCDF-EB42-4FF4-9AC3-F5CB40CB8C25}" srcOrd="1" destOrd="0" parTransId="{2A0E677C-C539-494C-ACAE-94609DD19807}" sibTransId="{A418DECE-DBCC-462E-AC6D-51F9FD792DB7}"/>
    <dgm:cxn modelId="{3ECA458E-44E0-4F0A-BF5C-1D69BDDFFA45}" type="presOf" srcId="{87BF2B0A-24B6-4DCF-906D-B35C97041737}" destId="{B9575C88-2251-42C2-B06C-2584512242D3}" srcOrd="1" destOrd="0" presId="urn:microsoft.com/office/officeart/2005/8/layout/orgChart1"/>
    <dgm:cxn modelId="{18393868-C493-4F00-BFCC-9AA6A4604567}" type="presOf" srcId="{5B3B40E8-EBDF-4FFB-B1F2-4174C31BBFDF}" destId="{F15B6B6E-6EF5-46E8-84C2-782EC2146848}" srcOrd="0" destOrd="0" presId="urn:microsoft.com/office/officeart/2005/8/layout/orgChart1"/>
    <dgm:cxn modelId="{89C3EBBC-9010-4613-A33B-011BE9915221}" type="presOf" srcId="{B44CE10A-FF0B-47CC-B8E8-80B71DC6E50F}" destId="{8F6228C0-4331-475A-A808-0644C9C08D07}" srcOrd="1" destOrd="0" presId="urn:microsoft.com/office/officeart/2005/8/layout/orgChart1"/>
    <dgm:cxn modelId="{894976D5-1034-495B-AA43-CF4846A70EC8}" type="presOf" srcId="{63C9D138-997C-44DD-90B6-00D22A59F113}" destId="{5CCEEC8F-DAB9-42E1-AAFC-716B8A38336C}" srcOrd="0" destOrd="0" presId="urn:microsoft.com/office/officeart/2005/8/layout/orgChart1"/>
    <dgm:cxn modelId="{2D3BD011-86DC-4D3C-A7B2-E108916D54D3}" type="presOf" srcId="{1B4C53C3-F138-41B4-827E-01C1E1206ADA}" destId="{39BBD780-EF1E-4656-A465-E5C34DD76682}" srcOrd="0" destOrd="0" presId="urn:microsoft.com/office/officeart/2005/8/layout/orgChart1"/>
    <dgm:cxn modelId="{F5D52A1D-9394-45F1-9EB7-E6946BA13EE9}" type="presOf" srcId="{A4EDC1AD-F319-4970-91CD-1B2060000926}" destId="{ACAAA129-3333-4BA6-A72A-3CBE0F9AE758}" srcOrd="0" destOrd="0" presId="urn:microsoft.com/office/officeart/2005/8/layout/orgChart1"/>
    <dgm:cxn modelId="{592578C3-6A48-428C-8A12-876282B9CEA0}" type="presOf" srcId="{64AC9C9C-8315-4265-9282-9C911981E820}" destId="{981BE455-41A7-4F43-8C46-6B52340586CD}" srcOrd="1" destOrd="0" presId="urn:microsoft.com/office/officeart/2005/8/layout/orgChart1"/>
    <dgm:cxn modelId="{31841220-D327-4816-BEB1-4419D09BB7CB}" type="presOf" srcId="{5B889C2B-B3A8-4B1B-A019-34BBA64BB672}" destId="{D12EB804-272E-4245-9256-4D80944EC111}" srcOrd="0" destOrd="0" presId="urn:microsoft.com/office/officeart/2005/8/layout/orgChart1"/>
    <dgm:cxn modelId="{9ED44C3D-B316-4C5D-8A1E-9EB9556F8E86}" srcId="{55A01FDB-006F-4FF6-890E-5838E6B3F737}" destId="{31C243EB-BA39-4943-A961-AC82CFDF2142}" srcOrd="0" destOrd="0" parTransId="{F396B267-F8E9-41CE-9CF7-D95FD7CD70E9}" sibTransId="{3CC03D7F-A3F2-4617-B236-A6ECB0B6CA4A}"/>
    <dgm:cxn modelId="{0D7795AC-7A99-4F78-AF53-2FEA712A7AE6}" type="presOf" srcId="{31C243EB-BA39-4943-A961-AC82CFDF2142}" destId="{36453C3C-5246-4520-9EC9-FF861E756FA9}" srcOrd="1" destOrd="0" presId="urn:microsoft.com/office/officeart/2005/8/layout/orgChart1"/>
    <dgm:cxn modelId="{66C3B62B-3D4E-4CDE-A127-C2589FB19F84}" type="presOf" srcId="{9BB03996-1AD5-48B3-B27B-8EFA3B5FC1D3}" destId="{C8374D54-2F80-45C0-A994-0A1AB83AED5A}" srcOrd="0" destOrd="0" presId="urn:microsoft.com/office/officeart/2005/8/layout/orgChart1"/>
    <dgm:cxn modelId="{6835AA21-0B5F-4ADB-9DA5-6904B8AEDEFB}" type="presOf" srcId="{6CFF78DE-23CB-42FC-8D4A-1005D509451D}" destId="{907235EC-23C5-4479-BB2A-F844EA13256B}" srcOrd="0" destOrd="0" presId="urn:microsoft.com/office/officeart/2005/8/layout/orgChart1"/>
    <dgm:cxn modelId="{6E2323D2-F7DC-4AC6-B835-1BC63C235D61}" type="presParOf" srcId="{F1A64207-C528-4060-B7B6-7A51C8302E1A}" destId="{A3E935E3-1473-482C-938D-7943569C1532}" srcOrd="0" destOrd="0" presId="urn:microsoft.com/office/officeart/2005/8/layout/orgChart1"/>
    <dgm:cxn modelId="{BE7ED861-511F-47C7-8796-F48DE85601CC}" type="presParOf" srcId="{A3E935E3-1473-482C-938D-7943569C1532}" destId="{62F48BC3-74BE-48CB-BA57-64E013278E81}" srcOrd="0" destOrd="0" presId="urn:microsoft.com/office/officeart/2005/8/layout/orgChart1"/>
    <dgm:cxn modelId="{7C205266-03BF-4D6E-8E3F-DE2D33EEDFCA}" type="presParOf" srcId="{62F48BC3-74BE-48CB-BA57-64E013278E81}" destId="{2F01EC6F-DEE1-4CF5-AB39-ACA98FE2DA18}" srcOrd="0" destOrd="0" presId="urn:microsoft.com/office/officeart/2005/8/layout/orgChart1"/>
    <dgm:cxn modelId="{3CB0A585-82D3-49FC-868B-0054C81750E4}" type="presParOf" srcId="{62F48BC3-74BE-48CB-BA57-64E013278E81}" destId="{EA7AB06C-5974-4923-90DF-950CD871B7F4}" srcOrd="1" destOrd="0" presId="urn:microsoft.com/office/officeart/2005/8/layout/orgChart1"/>
    <dgm:cxn modelId="{F71C3946-D2D2-4D71-98E3-769F6D260A94}" type="presParOf" srcId="{A3E935E3-1473-482C-938D-7943569C1532}" destId="{32E32104-10B7-4A12-9B21-08BA015E97C0}" srcOrd="1" destOrd="0" presId="urn:microsoft.com/office/officeart/2005/8/layout/orgChart1"/>
    <dgm:cxn modelId="{4DAC813D-9F48-4640-9A6C-EE893536C4D3}" type="presParOf" srcId="{32E32104-10B7-4A12-9B21-08BA015E97C0}" destId="{7F6BF629-9FB3-40C1-BFA6-07D63A80248F}" srcOrd="0" destOrd="0" presId="urn:microsoft.com/office/officeart/2005/8/layout/orgChart1"/>
    <dgm:cxn modelId="{31D72914-572C-4C19-BCBC-3A200FE371CD}" type="presParOf" srcId="{32E32104-10B7-4A12-9B21-08BA015E97C0}" destId="{E9176F2C-D0F8-4FB1-89EF-29E15DBE1988}" srcOrd="1" destOrd="0" presId="urn:microsoft.com/office/officeart/2005/8/layout/orgChart1"/>
    <dgm:cxn modelId="{F7E1DD74-4674-4794-88C5-D46D97C7AB6B}" type="presParOf" srcId="{E9176F2C-D0F8-4FB1-89EF-29E15DBE1988}" destId="{04D42D84-9C34-4CFC-B3C1-542299976955}" srcOrd="0" destOrd="0" presId="urn:microsoft.com/office/officeart/2005/8/layout/orgChart1"/>
    <dgm:cxn modelId="{500EB62B-2526-4B87-8134-018123ABA6C7}" type="presParOf" srcId="{04D42D84-9C34-4CFC-B3C1-542299976955}" destId="{CCBD559C-A0F3-47E1-90F3-72EA94B58A38}" srcOrd="0" destOrd="0" presId="urn:microsoft.com/office/officeart/2005/8/layout/orgChart1"/>
    <dgm:cxn modelId="{A8EBCE03-2D82-433C-B992-A9BDE8A24408}" type="presParOf" srcId="{04D42D84-9C34-4CFC-B3C1-542299976955}" destId="{2CD09426-21BE-4BD1-B756-0AE75DE5C9F3}" srcOrd="1" destOrd="0" presId="urn:microsoft.com/office/officeart/2005/8/layout/orgChart1"/>
    <dgm:cxn modelId="{B33DC77B-9DB5-42A4-8FEA-68E8D8BEBFF2}" type="presParOf" srcId="{E9176F2C-D0F8-4FB1-89EF-29E15DBE1988}" destId="{3BCFD262-35A3-4B93-8DC6-057DDD63B8CC}" srcOrd="1" destOrd="0" presId="urn:microsoft.com/office/officeart/2005/8/layout/orgChart1"/>
    <dgm:cxn modelId="{A889BBDB-2001-4BB4-AE2C-8A10E0716821}" type="presParOf" srcId="{3BCFD262-35A3-4B93-8DC6-057DDD63B8CC}" destId="{4499F83C-17AC-41A7-87B6-0D0B75C5E0B4}" srcOrd="0" destOrd="0" presId="urn:microsoft.com/office/officeart/2005/8/layout/orgChart1"/>
    <dgm:cxn modelId="{BE4E7733-097D-40FE-9C08-175589BB89DE}" type="presParOf" srcId="{3BCFD262-35A3-4B93-8DC6-057DDD63B8CC}" destId="{D1520248-83E5-4389-B888-7F30889F59D3}" srcOrd="1" destOrd="0" presId="urn:microsoft.com/office/officeart/2005/8/layout/orgChart1"/>
    <dgm:cxn modelId="{FE34516D-7E4A-47BA-BE0D-13127AE4308D}" type="presParOf" srcId="{D1520248-83E5-4389-B888-7F30889F59D3}" destId="{3759B48A-1A9F-4CEE-A8ED-416B5ECCEF5E}" srcOrd="0" destOrd="0" presId="urn:microsoft.com/office/officeart/2005/8/layout/orgChart1"/>
    <dgm:cxn modelId="{BB5A7732-7937-4962-BF68-7949B80459F8}" type="presParOf" srcId="{3759B48A-1A9F-4CEE-A8ED-416B5ECCEF5E}" destId="{4F3C4164-AE86-4385-BBB5-40E15E60EC82}" srcOrd="0" destOrd="0" presId="urn:microsoft.com/office/officeart/2005/8/layout/orgChart1"/>
    <dgm:cxn modelId="{73089DE4-C610-4BEA-AF7E-C224D4084180}" type="presParOf" srcId="{3759B48A-1A9F-4CEE-A8ED-416B5ECCEF5E}" destId="{36453C3C-5246-4520-9EC9-FF861E756FA9}" srcOrd="1" destOrd="0" presId="urn:microsoft.com/office/officeart/2005/8/layout/orgChart1"/>
    <dgm:cxn modelId="{D954DFB4-FC2B-4D2C-87DF-712432310618}" type="presParOf" srcId="{D1520248-83E5-4389-B888-7F30889F59D3}" destId="{F4055431-F553-4070-BE0A-B19059AEB88A}" srcOrd="1" destOrd="0" presId="urn:microsoft.com/office/officeart/2005/8/layout/orgChart1"/>
    <dgm:cxn modelId="{267434B8-360F-44FB-986F-4259FB841EDE}" type="presParOf" srcId="{D1520248-83E5-4389-B888-7F30889F59D3}" destId="{C33BB4E7-6943-42F4-832E-29F89168EB9C}" srcOrd="2" destOrd="0" presId="urn:microsoft.com/office/officeart/2005/8/layout/orgChart1"/>
    <dgm:cxn modelId="{9DA77E1D-2B25-45E1-99ED-3B6F2B92FC65}" type="presParOf" srcId="{3BCFD262-35A3-4B93-8DC6-057DDD63B8CC}" destId="{5CCEEC8F-DAB9-42E1-AAFC-716B8A38336C}" srcOrd="2" destOrd="0" presId="urn:microsoft.com/office/officeart/2005/8/layout/orgChart1"/>
    <dgm:cxn modelId="{EE871523-33E7-40B0-BDD3-D85F3CDCE474}" type="presParOf" srcId="{3BCFD262-35A3-4B93-8DC6-057DDD63B8CC}" destId="{245B8CF8-8E59-4C2A-86E3-3ACA069F95C0}" srcOrd="3" destOrd="0" presId="urn:microsoft.com/office/officeart/2005/8/layout/orgChart1"/>
    <dgm:cxn modelId="{4C03EEC7-5852-43AC-AFC5-D159947D733C}" type="presParOf" srcId="{245B8CF8-8E59-4C2A-86E3-3ACA069F95C0}" destId="{DE599C8D-9FB3-47BE-A7C5-174D80ACCD04}" srcOrd="0" destOrd="0" presId="urn:microsoft.com/office/officeart/2005/8/layout/orgChart1"/>
    <dgm:cxn modelId="{ECB14457-E5E3-406A-9D03-80729F7D70DE}" type="presParOf" srcId="{DE599C8D-9FB3-47BE-A7C5-174D80ACCD04}" destId="{D12EB804-272E-4245-9256-4D80944EC111}" srcOrd="0" destOrd="0" presId="urn:microsoft.com/office/officeart/2005/8/layout/orgChart1"/>
    <dgm:cxn modelId="{73DC7574-BA80-4A84-88D4-DC72D3979CBE}" type="presParOf" srcId="{DE599C8D-9FB3-47BE-A7C5-174D80ACCD04}" destId="{0A3A34A7-755C-437F-A058-FBE886F1C128}" srcOrd="1" destOrd="0" presId="urn:microsoft.com/office/officeart/2005/8/layout/orgChart1"/>
    <dgm:cxn modelId="{7294F0FA-70A2-4B04-A073-74DE9264666A}" type="presParOf" srcId="{245B8CF8-8E59-4C2A-86E3-3ACA069F95C0}" destId="{F48C8291-2F0A-41DF-9100-B9B7AB86E63F}" srcOrd="1" destOrd="0" presId="urn:microsoft.com/office/officeart/2005/8/layout/orgChart1"/>
    <dgm:cxn modelId="{9F102567-B7EF-4820-8346-AFB8415EF0F0}" type="presParOf" srcId="{245B8CF8-8E59-4C2A-86E3-3ACA069F95C0}" destId="{7526829C-6694-4E04-9EB2-EA4D30379841}" srcOrd="2" destOrd="0" presId="urn:microsoft.com/office/officeart/2005/8/layout/orgChart1"/>
    <dgm:cxn modelId="{3C659BCE-284C-4319-90A9-10334B7A363F}" type="presParOf" srcId="{3BCFD262-35A3-4B93-8DC6-057DDD63B8CC}" destId="{F8B1E0F7-2A58-477A-B273-59AD3D3C9C5F}" srcOrd="4" destOrd="0" presId="urn:microsoft.com/office/officeart/2005/8/layout/orgChart1"/>
    <dgm:cxn modelId="{EC5F7E95-2933-4FE4-B885-B6FE8550BFA9}" type="presParOf" srcId="{3BCFD262-35A3-4B93-8DC6-057DDD63B8CC}" destId="{EDCA3F92-F293-4F1F-871B-12FC1BBB8ACB}" srcOrd="5" destOrd="0" presId="urn:microsoft.com/office/officeart/2005/8/layout/orgChart1"/>
    <dgm:cxn modelId="{F4113C75-092D-430E-8701-EE4CF2D03F7D}" type="presParOf" srcId="{EDCA3F92-F293-4F1F-871B-12FC1BBB8ACB}" destId="{782D6814-9379-4422-8506-95DBD3FF816F}" srcOrd="0" destOrd="0" presId="urn:microsoft.com/office/officeart/2005/8/layout/orgChart1"/>
    <dgm:cxn modelId="{C01800E6-34BB-434C-9E0F-F03C83A36EB9}" type="presParOf" srcId="{782D6814-9379-4422-8506-95DBD3FF816F}" destId="{76FD5FD0-437E-4395-9776-9164B51BD682}" srcOrd="0" destOrd="0" presId="urn:microsoft.com/office/officeart/2005/8/layout/orgChart1"/>
    <dgm:cxn modelId="{B1AC0D6F-6E92-44DE-8AA3-138B87E36CC6}" type="presParOf" srcId="{782D6814-9379-4422-8506-95DBD3FF816F}" destId="{B9575C88-2251-42C2-B06C-2584512242D3}" srcOrd="1" destOrd="0" presId="urn:microsoft.com/office/officeart/2005/8/layout/orgChart1"/>
    <dgm:cxn modelId="{313E41AE-5993-4C43-B04D-305BDD4A305A}" type="presParOf" srcId="{EDCA3F92-F293-4F1F-871B-12FC1BBB8ACB}" destId="{CA493D78-474C-4C1F-A923-804D271EE65C}" srcOrd="1" destOrd="0" presId="urn:microsoft.com/office/officeart/2005/8/layout/orgChart1"/>
    <dgm:cxn modelId="{A817E933-8EFA-409E-A647-72B60EFF1133}" type="presParOf" srcId="{EDCA3F92-F293-4F1F-871B-12FC1BBB8ACB}" destId="{E40C3006-FB70-4415-82F6-64E4C324E840}" srcOrd="2" destOrd="0" presId="urn:microsoft.com/office/officeart/2005/8/layout/orgChart1"/>
    <dgm:cxn modelId="{344B5921-B92A-40E3-9BCF-1202B1313A42}" type="presParOf" srcId="{3BCFD262-35A3-4B93-8DC6-057DDD63B8CC}" destId="{ACAAA129-3333-4BA6-A72A-3CBE0F9AE758}" srcOrd="6" destOrd="0" presId="urn:microsoft.com/office/officeart/2005/8/layout/orgChart1"/>
    <dgm:cxn modelId="{D99E41D3-6CF4-4752-B1E4-343C33372619}" type="presParOf" srcId="{3BCFD262-35A3-4B93-8DC6-057DDD63B8CC}" destId="{DB11CB3D-516F-4C4F-AAE3-B6EFE9BC7529}" srcOrd="7" destOrd="0" presId="urn:microsoft.com/office/officeart/2005/8/layout/orgChart1"/>
    <dgm:cxn modelId="{04C90663-3D64-4458-AD2A-F92E6D743168}" type="presParOf" srcId="{DB11CB3D-516F-4C4F-AAE3-B6EFE9BC7529}" destId="{97AC3996-459A-448B-884D-DFB328436D4E}" srcOrd="0" destOrd="0" presId="urn:microsoft.com/office/officeart/2005/8/layout/orgChart1"/>
    <dgm:cxn modelId="{9D4A1372-8DC8-450F-999B-9C5605605424}" type="presParOf" srcId="{97AC3996-459A-448B-884D-DFB328436D4E}" destId="{4AF2F067-BC0F-4777-9533-8C1FA3B123D1}" srcOrd="0" destOrd="0" presId="urn:microsoft.com/office/officeart/2005/8/layout/orgChart1"/>
    <dgm:cxn modelId="{89E844B5-C915-4EB8-AB2E-439ED48B7D4E}" type="presParOf" srcId="{97AC3996-459A-448B-884D-DFB328436D4E}" destId="{981BE455-41A7-4F43-8C46-6B52340586CD}" srcOrd="1" destOrd="0" presId="urn:microsoft.com/office/officeart/2005/8/layout/orgChart1"/>
    <dgm:cxn modelId="{1E7B6CF6-7BF2-4119-AD4D-F1E8EECA8DFF}" type="presParOf" srcId="{DB11CB3D-516F-4C4F-AAE3-B6EFE9BC7529}" destId="{BC933BC5-1048-405A-AA1C-052AA48CF42A}" srcOrd="1" destOrd="0" presId="urn:microsoft.com/office/officeart/2005/8/layout/orgChart1"/>
    <dgm:cxn modelId="{8E6C4874-E0AE-470A-86A9-4B121575F2E2}" type="presParOf" srcId="{DB11CB3D-516F-4C4F-AAE3-B6EFE9BC7529}" destId="{35C11638-32B9-4495-98B0-3D2F2DA85DDF}" srcOrd="2" destOrd="0" presId="urn:microsoft.com/office/officeart/2005/8/layout/orgChart1"/>
    <dgm:cxn modelId="{1AB8A0C9-DBEF-4DED-BBFB-8B4907EDE721}" type="presParOf" srcId="{E9176F2C-D0F8-4FB1-89EF-29E15DBE1988}" destId="{8B7BF927-7D0B-4511-B68F-75CC6827E7AC}" srcOrd="2" destOrd="0" presId="urn:microsoft.com/office/officeart/2005/8/layout/orgChart1"/>
    <dgm:cxn modelId="{D869616B-DD5A-4F3C-9379-AB5E038A7C2A}" type="presParOf" srcId="{32E32104-10B7-4A12-9B21-08BA015E97C0}" destId="{02B5DB1A-4C68-4537-BA10-86B4529ED533}" srcOrd="2" destOrd="0" presId="urn:microsoft.com/office/officeart/2005/8/layout/orgChart1"/>
    <dgm:cxn modelId="{504842E7-ED7D-4DF4-8945-7C3B51A76554}" type="presParOf" srcId="{32E32104-10B7-4A12-9B21-08BA015E97C0}" destId="{B5D8FF71-0FC0-441A-957C-C57A45018F95}" srcOrd="3" destOrd="0" presId="urn:microsoft.com/office/officeart/2005/8/layout/orgChart1"/>
    <dgm:cxn modelId="{64FD9D99-F555-4040-BCBA-7D829C8D22DA}" type="presParOf" srcId="{B5D8FF71-0FC0-441A-957C-C57A45018F95}" destId="{40F1ABC4-C756-454A-8646-3CB84CEC1E37}" srcOrd="0" destOrd="0" presId="urn:microsoft.com/office/officeart/2005/8/layout/orgChart1"/>
    <dgm:cxn modelId="{57E25231-A02F-4A2B-99FF-D1EDC042711B}" type="presParOf" srcId="{40F1ABC4-C756-454A-8646-3CB84CEC1E37}" destId="{37E5F518-1B17-4D1F-B6DF-AE0E7FE3E506}" srcOrd="0" destOrd="0" presId="urn:microsoft.com/office/officeart/2005/8/layout/orgChart1"/>
    <dgm:cxn modelId="{76970E83-E843-4C32-90EA-B8F9BE03FE95}" type="presParOf" srcId="{40F1ABC4-C756-454A-8646-3CB84CEC1E37}" destId="{BFCD5ACA-A5F6-4320-9C32-01A03903890D}" srcOrd="1" destOrd="0" presId="urn:microsoft.com/office/officeart/2005/8/layout/orgChart1"/>
    <dgm:cxn modelId="{744A2B26-D7C5-4EFC-A5C7-4ED3EFCF02E9}" type="presParOf" srcId="{B5D8FF71-0FC0-441A-957C-C57A45018F95}" destId="{2699031D-84C5-4CC6-9B9D-3B5A67B454D9}" srcOrd="1" destOrd="0" presId="urn:microsoft.com/office/officeart/2005/8/layout/orgChart1"/>
    <dgm:cxn modelId="{FED9172A-7560-4318-96AD-81C17904AEF4}" type="presParOf" srcId="{2699031D-84C5-4CC6-9B9D-3B5A67B454D9}" destId="{6AF74D4C-039A-4E9C-A526-95EE293FD066}" srcOrd="0" destOrd="0" presId="urn:microsoft.com/office/officeart/2005/8/layout/orgChart1"/>
    <dgm:cxn modelId="{0AAB0040-4ADF-4F60-AF71-B530FCEBBF53}" type="presParOf" srcId="{2699031D-84C5-4CC6-9B9D-3B5A67B454D9}" destId="{425470A8-D9E2-4791-9AEB-CD069F29BFA3}" srcOrd="1" destOrd="0" presId="urn:microsoft.com/office/officeart/2005/8/layout/orgChart1"/>
    <dgm:cxn modelId="{C3F2BCEA-49F1-42A6-A4F8-4FDF63B5EF19}" type="presParOf" srcId="{425470A8-D9E2-4791-9AEB-CD069F29BFA3}" destId="{22080EDF-CFDE-4E61-A189-E16CB22AF986}" srcOrd="0" destOrd="0" presId="urn:microsoft.com/office/officeart/2005/8/layout/orgChart1"/>
    <dgm:cxn modelId="{A60712DD-495A-48A6-A702-CC6396167F38}" type="presParOf" srcId="{22080EDF-CFDE-4E61-A189-E16CB22AF986}" destId="{1D692349-005C-47E0-AC1E-18171C61BC90}" srcOrd="0" destOrd="0" presId="urn:microsoft.com/office/officeart/2005/8/layout/orgChart1"/>
    <dgm:cxn modelId="{BD035544-3C9F-4ACD-A51A-8D1517E1A503}" type="presParOf" srcId="{22080EDF-CFDE-4E61-A189-E16CB22AF986}" destId="{8F6228C0-4331-475A-A808-0644C9C08D07}" srcOrd="1" destOrd="0" presId="urn:microsoft.com/office/officeart/2005/8/layout/orgChart1"/>
    <dgm:cxn modelId="{65C14FB6-19B4-4235-825F-8399476F9865}" type="presParOf" srcId="{425470A8-D9E2-4791-9AEB-CD069F29BFA3}" destId="{F7B9876E-6D7D-4D44-BE33-799670B36A15}" srcOrd="1" destOrd="0" presId="urn:microsoft.com/office/officeart/2005/8/layout/orgChart1"/>
    <dgm:cxn modelId="{8E3A8DA8-64B7-4B18-BD86-29F6BA54D586}" type="presParOf" srcId="{425470A8-D9E2-4791-9AEB-CD069F29BFA3}" destId="{2793917A-7DA1-4C3D-B123-7F4CC8A8EF31}" srcOrd="2" destOrd="0" presId="urn:microsoft.com/office/officeart/2005/8/layout/orgChart1"/>
    <dgm:cxn modelId="{1B62474A-5387-4BFF-A3ED-F3A0218AB213}" type="presParOf" srcId="{2699031D-84C5-4CC6-9B9D-3B5A67B454D9}" destId="{D487243E-6889-451F-88A0-16CD7FC9DC52}" srcOrd="2" destOrd="0" presId="urn:microsoft.com/office/officeart/2005/8/layout/orgChart1"/>
    <dgm:cxn modelId="{6E64C70E-7223-4600-8FE0-0B90B610BE23}" type="presParOf" srcId="{2699031D-84C5-4CC6-9B9D-3B5A67B454D9}" destId="{71D7515C-AC33-4C04-8198-359DB9EBED21}" srcOrd="3" destOrd="0" presId="urn:microsoft.com/office/officeart/2005/8/layout/orgChart1"/>
    <dgm:cxn modelId="{33DE4942-FDF5-45E5-A7A6-24B36D75B77E}" type="presParOf" srcId="{71D7515C-AC33-4C04-8198-359DB9EBED21}" destId="{831BFE09-3784-4250-BD6E-6C2111FBB434}" srcOrd="0" destOrd="0" presId="urn:microsoft.com/office/officeart/2005/8/layout/orgChart1"/>
    <dgm:cxn modelId="{544F36A9-4809-4E47-BB05-4DE1380FFDCF}" type="presParOf" srcId="{831BFE09-3784-4250-BD6E-6C2111FBB434}" destId="{99D00448-CFF9-4533-B9FD-02B372DAF332}" srcOrd="0" destOrd="0" presId="urn:microsoft.com/office/officeart/2005/8/layout/orgChart1"/>
    <dgm:cxn modelId="{E9475EBC-1327-4374-9275-D7CAB391DD08}" type="presParOf" srcId="{831BFE09-3784-4250-BD6E-6C2111FBB434}" destId="{6AF18448-4147-4E2A-89AC-A965355821B2}" srcOrd="1" destOrd="0" presId="urn:microsoft.com/office/officeart/2005/8/layout/orgChart1"/>
    <dgm:cxn modelId="{D6794F0B-83ED-48DB-8DD9-006E18B341ED}" type="presParOf" srcId="{71D7515C-AC33-4C04-8198-359DB9EBED21}" destId="{136ED044-2B58-46C6-A7CA-5A65B691BADE}" srcOrd="1" destOrd="0" presId="urn:microsoft.com/office/officeart/2005/8/layout/orgChart1"/>
    <dgm:cxn modelId="{3ACE2578-FAA6-4416-AD0C-0A3B89204110}" type="presParOf" srcId="{71D7515C-AC33-4C04-8198-359DB9EBED21}" destId="{F9D6D4B8-52A7-4587-BFDA-499DED99675E}" srcOrd="2" destOrd="0" presId="urn:microsoft.com/office/officeart/2005/8/layout/orgChart1"/>
    <dgm:cxn modelId="{6798F0FF-EB0D-4DFD-8A96-E0BA4265160E}" type="presParOf" srcId="{2699031D-84C5-4CC6-9B9D-3B5A67B454D9}" destId="{39BBD780-EF1E-4656-A465-E5C34DD76682}" srcOrd="4" destOrd="0" presId="urn:microsoft.com/office/officeart/2005/8/layout/orgChart1"/>
    <dgm:cxn modelId="{03394891-E3F0-4FA1-8A9C-EB5D8B9F7001}" type="presParOf" srcId="{2699031D-84C5-4CC6-9B9D-3B5A67B454D9}" destId="{834C522F-4A95-48AB-B5C2-FC2DB490AA80}" srcOrd="5" destOrd="0" presId="urn:microsoft.com/office/officeart/2005/8/layout/orgChart1"/>
    <dgm:cxn modelId="{6B97C3BD-B0E6-411A-BAF8-69FE6B3C5FC6}" type="presParOf" srcId="{834C522F-4A95-48AB-B5C2-FC2DB490AA80}" destId="{51F388A3-FED5-4272-B40C-0CB2D9C8FD7D}" srcOrd="0" destOrd="0" presId="urn:microsoft.com/office/officeart/2005/8/layout/orgChart1"/>
    <dgm:cxn modelId="{D41D1A55-24B1-4771-BC61-CD50FA05C9C7}" type="presParOf" srcId="{51F388A3-FED5-4272-B40C-0CB2D9C8FD7D}" destId="{D3E02376-671E-4D47-BDFD-2E7C5A0A43C4}" srcOrd="0" destOrd="0" presId="urn:microsoft.com/office/officeart/2005/8/layout/orgChart1"/>
    <dgm:cxn modelId="{A3459502-C549-4C1B-AB23-5DC94A9B3ADD}" type="presParOf" srcId="{51F388A3-FED5-4272-B40C-0CB2D9C8FD7D}" destId="{59646FA6-2C43-406C-BCC9-DE36F1FD46BC}" srcOrd="1" destOrd="0" presId="urn:microsoft.com/office/officeart/2005/8/layout/orgChart1"/>
    <dgm:cxn modelId="{6638C6D6-49FF-402A-B348-3BA02EE7B6AB}" type="presParOf" srcId="{834C522F-4A95-48AB-B5C2-FC2DB490AA80}" destId="{384D4DF6-1A76-4BD8-A54D-7D1F46055DE5}" srcOrd="1" destOrd="0" presId="urn:microsoft.com/office/officeart/2005/8/layout/orgChart1"/>
    <dgm:cxn modelId="{AF305F81-D311-4289-8CB0-3363F8BCC3AA}" type="presParOf" srcId="{834C522F-4A95-48AB-B5C2-FC2DB490AA80}" destId="{13C0EF40-9770-41C3-B469-9B1C015E1758}" srcOrd="2" destOrd="0" presId="urn:microsoft.com/office/officeart/2005/8/layout/orgChart1"/>
    <dgm:cxn modelId="{8EE26E5B-B69C-4DE2-9AAF-EE2601F9AFD8}" type="presParOf" srcId="{B5D8FF71-0FC0-441A-957C-C57A45018F95}" destId="{176714E3-747F-4695-8B62-1173D05CA75D}" srcOrd="2" destOrd="0" presId="urn:microsoft.com/office/officeart/2005/8/layout/orgChart1"/>
    <dgm:cxn modelId="{03432D29-170A-4B29-88A1-7DDE594418D1}" type="presParOf" srcId="{32E32104-10B7-4A12-9B21-08BA015E97C0}" destId="{ACAC2EC0-A46C-4D7F-99ED-B7E86E781556}" srcOrd="4" destOrd="0" presId="urn:microsoft.com/office/officeart/2005/8/layout/orgChart1"/>
    <dgm:cxn modelId="{B66941E2-A77F-4027-A358-65A1D6252827}" type="presParOf" srcId="{32E32104-10B7-4A12-9B21-08BA015E97C0}" destId="{2CB82447-BF81-4009-ADCE-76351BDD3974}" srcOrd="5" destOrd="0" presId="urn:microsoft.com/office/officeart/2005/8/layout/orgChart1"/>
    <dgm:cxn modelId="{D6BD04E0-DD26-42E4-8935-D9547484BD86}" type="presParOf" srcId="{2CB82447-BF81-4009-ADCE-76351BDD3974}" destId="{9CF1FC48-B506-488F-A67C-FBD45B43FAAE}" srcOrd="0" destOrd="0" presId="urn:microsoft.com/office/officeart/2005/8/layout/orgChart1"/>
    <dgm:cxn modelId="{F23F633F-585B-45F9-917A-1273670D01E9}" type="presParOf" srcId="{9CF1FC48-B506-488F-A67C-FBD45B43FAAE}" destId="{96324786-1CFE-45B3-942A-4FF19866ED60}" srcOrd="0" destOrd="0" presId="urn:microsoft.com/office/officeart/2005/8/layout/orgChart1"/>
    <dgm:cxn modelId="{2F9F14D8-C238-4702-8682-C311CA40BC96}" type="presParOf" srcId="{9CF1FC48-B506-488F-A67C-FBD45B43FAAE}" destId="{600F244D-6DEE-4298-BB93-AE2CEA19DDA5}" srcOrd="1" destOrd="0" presId="urn:microsoft.com/office/officeart/2005/8/layout/orgChart1"/>
    <dgm:cxn modelId="{A310D8C6-9437-4E20-8FED-6F19C3C35657}" type="presParOf" srcId="{2CB82447-BF81-4009-ADCE-76351BDD3974}" destId="{77C73F01-D3E8-405D-87B3-8CDD28118225}" srcOrd="1" destOrd="0" presId="urn:microsoft.com/office/officeart/2005/8/layout/orgChart1"/>
    <dgm:cxn modelId="{88A35D16-6D1C-4F0F-9D8F-22931D2BD37E}" type="presParOf" srcId="{2CB82447-BF81-4009-ADCE-76351BDD3974}" destId="{B45EA61B-947D-48C8-BD07-8F27605747C2}" srcOrd="2" destOrd="0" presId="urn:microsoft.com/office/officeart/2005/8/layout/orgChart1"/>
    <dgm:cxn modelId="{14ADC009-5D94-4448-9B5B-EF540B549969}" type="presParOf" srcId="{32E32104-10B7-4A12-9B21-08BA015E97C0}" destId="{AECF8F1F-5038-4781-94DC-FDD01DF8E4E7}" srcOrd="6" destOrd="0" presId="urn:microsoft.com/office/officeart/2005/8/layout/orgChart1"/>
    <dgm:cxn modelId="{6F791275-BE13-45A5-B924-9C59C12C1E7D}" type="presParOf" srcId="{32E32104-10B7-4A12-9B21-08BA015E97C0}" destId="{582FC942-3552-48F7-A92F-EAAF8D720407}" srcOrd="7" destOrd="0" presId="urn:microsoft.com/office/officeart/2005/8/layout/orgChart1"/>
    <dgm:cxn modelId="{354A8361-A598-41BD-8DC3-AD70AC3306A9}" type="presParOf" srcId="{582FC942-3552-48F7-A92F-EAAF8D720407}" destId="{425F4377-F9D1-4A8C-A6C9-84B25CF0ABA8}" srcOrd="0" destOrd="0" presId="urn:microsoft.com/office/officeart/2005/8/layout/orgChart1"/>
    <dgm:cxn modelId="{CB0E8F97-AC78-446F-B7DD-3C303B8C880B}" type="presParOf" srcId="{425F4377-F9D1-4A8C-A6C9-84B25CF0ABA8}" destId="{C8374D54-2F80-45C0-A994-0A1AB83AED5A}" srcOrd="0" destOrd="0" presId="urn:microsoft.com/office/officeart/2005/8/layout/orgChart1"/>
    <dgm:cxn modelId="{88B9B6B7-962C-4D23-8FA1-D8D19487B6EF}" type="presParOf" srcId="{425F4377-F9D1-4A8C-A6C9-84B25CF0ABA8}" destId="{6A34B38C-506F-4951-BE18-C64A3E71E0D7}" srcOrd="1" destOrd="0" presId="urn:microsoft.com/office/officeart/2005/8/layout/orgChart1"/>
    <dgm:cxn modelId="{7BFEDFD7-A949-4522-A017-766A347C099C}" type="presParOf" srcId="{582FC942-3552-48F7-A92F-EAAF8D720407}" destId="{CD1E62D9-894B-4C51-8ABF-639963AAA1F7}" srcOrd="1" destOrd="0" presId="urn:microsoft.com/office/officeart/2005/8/layout/orgChart1"/>
    <dgm:cxn modelId="{D3282F00-43EF-48E5-8DB3-260A0759ED23}" type="presParOf" srcId="{582FC942-3552-48F7-A92F-EAAF8D720407}" destId="{01D42ED8-5ED2-4763-BA0B-137C6B80998E}" srcOrd="2" destOrd="0" presId="urn:microsoft.com/office/officeart/2005/8/layout/orgChart1"/>
    <dgm:cxn modelId="{6D923950-7C58-4042-A380-F86E4BD83155}" type="presParOf" srcId="{32E32104-10B7-4A12-9B21-08BA015E97C0}" destId="{907235EC-23C5-4479-BB2A-F844EA13256B}" srcOrd="8" destOrd="0" presId="urn:microsoft.com/office/officeart/2005/8/layout/orgChart1"/>
    <dgm:cxn modelId="{E2871993-547B-4B44-9E0C-8CB67672B844}" type="presParOf" srcId="{32E32104-10B7-4A12-9B21-08BA015E97C0}" destId="{3593A766-3653-46B1-8393-7A97B0EC1472}" srcOrd="9" destOrd="0" presId="urn:microsoft.com/office/officeart/2005/8/layout/orgChart1"/>
    <dgm:cxn modelId="{4501B725-8075-4955-8FC1-2B15CBA8F839}" type="presParOf" srcId="{3593A766-3653-46B1-8393-7A97B0EC1472}" destId="{A987D3D1-38F4-4D01-960D-6965C6563344}" srcOrd="0" destOrd="0" presId="urn:microsoft.com/office/officeart/2005/8/layout/orgChart1"/>
    <dgm:cxn modelId="{EE8EE668-D118-4993-8737-621ACCF3CBED}" type="presParOf" srcId="{A987D3D1-38F4-4D01-960D-6965C6563344}" destId="{F15B6B6E-6EF5-46E8-84C2-782EC2146848}" srcOrd="0" destOrd="0" presId="urn:microsoft.com/office/officeart/2005/8/layout/orgChart1"/>
    <dgm:cxn modelId="{C1F6AFA3-E9F2-4D9E-9B70-2BB96E249C0E}" type="presParOf" srcId="{A987D3D1-38F4-4D01-960D-6965C6563344}" destId="{B08CC3ED-6083-4BB4-9A02-DE872BA225BD}" srcOrd="1" destOrd="0" presId="urn:microsoft.com/office/officeart/2005/8/layout/orgChart1"/>
    <dgm:cxn modelId="{07A93633-DC9B-4A14-B27B-CF1EB8B690DB}" type="presParOf" srcId="{3593A766-3653-46B1-8393-7A97B0EC1472}" destId="{BF9DB532-6943-4CA4-9B51-D4329E7AEA7B}" srcOrd="1" destOrd="0" presId="urn:microsoft.com/office/officeart/2005/8/layout/orgChart1"/>
    <dgm:cxn modelId="{A32A9F4A-B9F9-43C2-BA90-B4554E3943EA}" type="presParOf" srcId="{3593A766-3653-46B1-8393-7A97B0EC1472}" destId="{FB391CEF-FF00-4F56-8560-13D54935E340}" srcOrd="2" destOrd="0" presId="urn:microsoft.com/office/officeart/2005/8/layout/orgChart1"/>
    <dgm:cxn modelId="{47D943F8-657C-4714-9798-506ECD221FF9}" type="presParOf" srcId="{32E32104-10B7-4A12-9B21-08BA015E97C0}" destId="{E63B339E-212D-4063-8EE7-08229C5B5990}" srcOrd="10" destOrd="0" presId="urn:microsoft.com/office/officeart/2005/8/layout/orgChart1"/>
    <dgm:cxn modelId="{814E5D9F-C32B-4CF5-8261-2D92DBADDF4B}" type="presParOf" srcId="{32E32104-10B7-4A12-9B21-08BA015E97C0}" destId="{C7C69966-DCA3-4E5C-A343-FD867BF072D2}" srcOrd="11" destOrd="0" presId="urn:microsoft.com/office/officeart/2005/8/layout/orgChart1"/>
    <dgm:cxn modelId="{AFE958B3-F238-46EC-BE50-65AE6AB71B09}" type="presParOf" srcId="{C7C69966-DCA3-4E5C-A343-FD867BF072D2}" destId="{000F66B5-2A6C-4E30-BE3E-6A481A50325F}" srcOrd="0" destOrd="0" presId="urn:microsoft.com/office/officeart/2005/8/layout/orgChart1"/>
    <dgm:cxn modelId="{11E133B7-0E75-4300-923C-91E6EBE441AB}" type="presParOf" srcId="{000F66B5-2A6C-4E30-BE3E-6A481A50325F}" destId="{A7FFBED8-EE2C-4152-95FF-7D6FF1EA1749}" srcOrd="0" destOrd="0" presId="urn:microsoft.com/office/officeart/2005/8/layout/orgChart1"/>
    <dgm:cxn modelId="{C6B3C0FF-5C58-43F5-9A1F-55B9ED21064E}" type="presParOf" srcId="{000F66B5-2A6C-4E30-BE3E-6A481A50325F}" destId="{CCA78786-61C0-4C63-A9A2-62E9FF81912C}" srcOrd="1" destOrd="0" presId="urn:microsoft.com/office/officeart/2005/8/layout/orgChart1"/>
    <dgm:cxn modelId="{12540FE1-4147-40EF-B0BF-E87C8F666528}" type="presParOf" srcId="{C7C69966-DCA3-4E5C-A343-FD867BF072D2}" destId="{0251D19D-962B-4C86-B68E-BF6E78266693}" srcOrd="1" destOrd="0" presId="urn:microsoft.com/office/officeart/2005/8/layout/orgChart1"/>
    <dgm:cxn modelId="{ABE5D67A-546F-4E09-8507-0D544B91639D}" type="presParOf" srcId="{C7C69966-DCA3-4E5C-A343-FD867BF072D2}" destId="{DFAA37FD-2AC2-45F3-928E-3C89D75AFAA6}" srcOrd="2" destOrd="0" presId="urn:microsoft.com/office/officeart/2005/8/layout/orgChart1"/>
    <dgm:cxn modelId="{E276A540-0A3C-47C4-B0B7-DE0E7C1FEC94}" type="presParOf" srcId="{A3E935E3-1473-482C-938D-7943569C1532}" destId="{2FDDC2DC-0EAA-4322-A73C-58A95DDBE24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ＭＳ Ｐゴシック" panose="020B0600070205080204" pitchFamily="34" charset="-128"/>
              </a:defRPr>
            </a:lvl1pPr>
          </a:lstStyle>
          <a:p>
            <a:pPr>
              <a:defRPr/>
            </a:pPr>
            <a:endParaRPr lang="en-US"/>
          </a:p>
        </p:txBody>
      </p:sp>
      <p:sp>
        <p:nvSpPr>
          <p:cNvPr id="3" name="Date Placeholder 2"/>
          <p:cNvSpPr>
            <a:spLocks noGrp="1"/>
          </p:cNvSpPr>
          <p:nvPr>
            <p:ph type="dt" idx="1"/>
          </p:nvPr>
        </p:nvSpPr>
        <p:spPr>
          <a:xfrm>
            <a:off x="3855838" y="0"/>
            <a:ext cx="2949787" cy="496967"/>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9B4C2934-4D54-4199-B8F1-D273C65AF048}" type="datetime1">
              <a:rPr lang="en-US"/>
              <a:pPr>
                <a:defRPr/>
              </a:pPr>
              <a:t>5/9/2017</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0720"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smtClean="0"/>
          </a:p>
        </p:txBody>
      </p:sp>
      <p:sp>
        <p:nvSpPr>
          <p:cNvPr id="6" name="Footer Placeholder 5"/>
          <p:cNvSpPr>
            <a:spLocks noGrp="1"/>
          </p:cNvSpPr>
          <p:nvPr>
            <p:ph type="ftr" sz="quarter" idx="4"/>
          </p:nvPr>
        </p:nvSpPr>
        <p:spPr>
          <a:xfrm>
            <a:off x="0" y="9440646"/>
            <a:ext cx="2949787" cy="49696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ＭＳ Ｐゴシック" panose="020B0600070205080204" pitchFamily="34" charset="-128"/>
              </a:defRPr>
            </a:lvl1pPr>
          </a:lstStyle>
          <a:p>
            <a:pPr>
              <a:defRPr/>
            </a:pPr>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DF691F49-5A77-48C5-84D0-832BBD9848A2}" type="slidenum">
              <a:rPr lang="en-US"/>
              <a:pPr>
                <a:defRPr/>
              </a:pPr>
              <a:t>‹#›</a:t>
            </a:fld>
            <a:endParaRPr lang="en-US"/>
          </a:p>
        </p:txBody>
      </p:sp>
    </p:spTree>
    <p:extLst>
      <p:ext uri="{BB962C8B-B14F-4D97-AF65-F5344CB8AC3E}">
        <p14:creationId xmlns:p14="http://schemas.microsoft.com/office/powerpoint/2010/main" val="393860954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we can see two different throws highlighted by the two boxes,</a:t>
            </a:r>
            <a:r>
              <a:rPr lang="en-AU" baseline="0" dirty="0" smtClean="0"/>
              <a:t> note – one will throw a string object and the other will throw an int object</a:t>
            </a:r>
            <a:endParaRPr lang="en-AU" dirty="0"/>
          </a:p>
        </p:txBody>
      </p:sp>
      <p:sp>
        <p:nvSpPr>
          <p:cNvPr id="4" name="Slide Number Placeholder 3"/>
          <p:cNvSpPr>
            <a:spLocks noGrp="1"/>
          </p:cNvSpPr>
          <p:nvPr>
            <p:ph type="sldNum" sz="quarter" idx="10"/>
          </p:nvPr>
        </p:nvSpPr>
        <p:spPr/>
        <p:txBody>
          <a:bodyPr/>
          <a:lstStyle/>
          <a:p>
            <a:pPr>
              <a:defRPr/>
            </a:pPr>
            <a:fld id="{DF691F49-5A77-48C5-84D0-832BBD9848A2}" type="slidenum">
              <a:rPr lang="en-US" smtClean="0"/>
              <a:pPr>
                <a:defRPr/>
              </a:pPr>
              <a:t>10</a:t>
            </a:fld>
            <a:endParaRPr lang="en-US"/>
          </a:p>
        </p:txBody>
      </p:sp>
    </p:spTree>
    <p:extLst>
      <p:ext uri="{BB962C8B-B14F-4D97-AF65-F5344CB8AC3E}">
        <p14:creationId xmlns:p14="http://schemas.microsoft.com/office/powerpoint/2010/main" val="1753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DF691F49-5A77-48C5-84D0-832BBD9848A2}" type="slidenum">
              <a:rPr lang="en-US" smtClean="0"/>
              <a:pPr>
                <a:defRPr/>
              </a:pPr>
              <a:t>14</a:t>
            </a:fld>
            <a:endParaRPr lang="en-US"/>
          </a:p>
        </p:txBody>
      </p:sp>
    </p:spTree>
    <p:extLst>
      <p:ext uri="{BB962C8B-B14F-4D97-AF65-F5344CB8AC3E}">
        <p14:creationId xmlns:p14="http://schemas.microsoft.com/office/powerpoint/2010/main" val="168779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DF691F49-5A77-48C5-84D0-832BBD9848A2}" type="slidenum">
              <a:rPr lang="en-US" smtClean="0"/>
              <a:pPr>
                <a:defRPr/>
              </a:pPr>
              <a:t>21</a:t>
            </a:fld>
            <a:endParaRPr lang="en-US"/>
          </a:p>
        </p:txBody>
      </p:sp>
    </p:spTree>
    <p:extLst>
      <p:ext uri="{BB962C8B-B14F-4D97-AF65-F5344CB8AC3E}">
        <p14:creationId xmlns:p14="http://schemas.microsoft.com/office/powerpoint/2010/main" val="418203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panose="020B0604020202020204" pitchFamily="34" charset="0"/>
                <a:cs typeface="Arial" panose="020B0604020202020204" pitchFamily="34" charset="0"/>
              </a:defRPr>
            </a:lvl1pPr>
            <a:lvl2pPr marL="742950" indent="-285750" defTabSz="947738" eaLnBrk="0" hangingPunct="0">
              <a:defRPr>
                <a:solidFill>
                  <a:schemeClr val="tx1"/>
                </a:solidFill>
                <a:latin typeface="Arial" panose="020B0604020202020204" pitchFamily="34" charset="0"/>
                <a:cs typeface="Arial" panose="020B0604020202020204" pitchFamily="34" charset="0"/>
              </a:defRPr>
            </a:lvl2pPr>
            <a:lvl3pPr marL="1143000" indent="-228600" defTabSz="947738" eaLnBrk="0" hangingPunct="0">
              <a:defRPr>
                <a:solidFill>
                  <a:schemeClr val="tx1"/>
                </a:solidFill>
                <a:latin typeface="Arial" panose="020B0604020202020204" pitchFamily="34" charset="0"/>
                <a:cs typeface="Arial" panose="020B0604020202020204" pitchFamily="34" charset="0"/>
              </a:defRPr>
            </a:lvl3pPr>
            <a:lvl4pPr marL="1600200" indent="-228600" defTabSz="947738" eaLnBrk="0" hangingPunct="0">
              <a:defRPr>
                <a:solidFill>
                  <a:schemeClr val="tx1"/>
                </a:solidFill>
                <a:latin typeface="Arial" panose="020B0604020202020204" pitchFamily="34" charset="0"/>
                <a:cs typeface="Arial" panose="020B0604020202020204" pitchFamily="34" charset="0"/>
              </a:defRPr>
            </a:lvl4pPr>
            <a:lvl5pPr marL="2057400" indent="-228600" defTabSz="94773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6EDC5F-348D-49F6-8E53-EF117EAA5673}" type="slidenum">
              <a:rPr lang="en-AU" altLang="en-US"/>
              <a:pPr eaLnBrk="1" hangingPunct="1"/>
              <a:t>27</a:t>
            </a:fld>
            <a:endParaRPr lang="en-AU"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smtClean="0"/>
          </a:p>
        </p:txBody>
      </p:sp>
    </p:spTree>
    <p:extLst>
      <p:ext uri="{BB962C8B-B14F-4D97-AF65-F5344CB8AC3E}">
        <p14:creationId xmlns:p14="http://schemas.microsoft.com/office/powerpoint/2010/main" val="91730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panose="020B0604020202020204" pitchFamily="34" charset="0"/>
                <a:cs typeface="Arial" panose="020B0604020202020204" pitchFamily="34" charset="0"/>
              </a:defRPr>
            </a:lvl1pPr>
            <a:lvl2pPr marL="742950" indent="-285750" defTabSz="947738" eaLnBrk="0" hangingPunct="0">
              <a:defRPr>
                <a:solidFill>
                  <a:schemeClr val="tx1"/>
                </a:solidFill>
                <a:latin typeface="Arial" panose="020B0604020202020204" pitchFamily="34" charset="0"/>
                <a:cs typeface="Arial" panose="020B0604020202020204" pitchFamily="34" charset="0"/>
              </a:defRPr>
            </a:lvl2pPr>
            <a:lvl3pPr marL="1143000" indent="-228600" defTabSz="947738" eaLnBrk="0" hangingPunct="0">
              <a:defRPr>
                <a:solidFill>
                  <a:schemeClr val="tx1"/>
                </a:solidFill>
                <a:latin typeface="Arial" panose="020B0604020202020204" pitchFamily="34" charset="0"/>
                <a:cs typeface="Arial" panose="020B0604020202020204" pitchFamily="34" charset="0"/>
              </a:defRPr>
            </a:lvl3pPr>
            <a:lvl4pPr marL="1600200" indent="-228600" defTabSz="947738" eaLnBrk="0" hangingPunct="0">
              <a:defRPr>
                <a:solidFill>
                  <a:schemeClr val="tx1"/>
                </a:solidFill>
                <a:latin typeface="Arial" panose="020B0604020202020204" pitchFamily="34" charset="0"/>
                <a:cs typeface="Arial" panose="020B0604020202020204" pitchFamily="34" charset="0"/>
              </a:defRPr>
            </a:lvl4pPr>
            <a:lvl5pPr marL="2057400" indent="-228600" defTabSz="94773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547766-4FBA-4E3B-8403-36FC4594F098}" type="slidenum">
              <a:rPr lang="en-AU" altLang="en-US"/>
              <a:pPr eaLnBrk="1" hangingPunct="1"/>
              <a:t>28</a:t>
            </a:fld>
            <a:endParaRPr lang="en-AU"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smtClean="0"/>
          </a:p>
        </p:txBody>
      </p:sp>
    </p:spTree>
    <p:extLst>
      <p:ext uri="{BB962C8B-B14F-4D97-AF65-F5344CB8AC3E}">
        <p14:creationId xmlns:p14="http://schemas.microsoft.com/office/powerpoint/2010/main" val="73123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panose="020B0604020202020204" pitchFamily="34" charset="0"/>
                <a:cs typeface="Arial" panose="020B0604020202020204" pitchFamily="34" charset="0"/>
              </a:defRPr>
            </a:lvl1pPr>
            <a:lvl2pPr marL="742950" indent="-285750" defTabSz="947738" eaLnBrk="0" hangingPunct="0">
              <a:defRPr>
                <a:solidFill>
                  <a:schemeClr val="tx1"/>
                </a:solidFill>
                <a:latin typeface="Arial" panose="020B0604020202020204" pitchFamily="34" charset="0"/>
                <a:cs typeface="Arial" panose="020B0604020202020204" pitchFamily="34" charset="0"/>
              </a:defRPr>
            </a:lvl2pPr>
            <a:lvl3pPr marL="1143000" indent="-228600" defTabSz="947738" eaLnBrk="0" hangingPunct="0">
              <a:defRPr>
                <a:solidFill>
                  <a:schemeClr val="tx1"/>
                </a:solidFill>
                <a:latin typeface="Arial" panose="020B0604020202020204" pitchFamily="34" charset="0"/>
                <a:cs typeface="Arial" panose="020B0604020202020204" pitchFamily="34" charset="0"/>
              </a:defRPr>
            </a:lvl3pPr>
            <a:lvl4pPr marL="1600200" indent="-228600" defTabSz="947738" eaLnBrk="0" hangingPunct="0">
              <a:defRPr>
                <a:solidFill>
                  <a:schemeClr val="tx1"/>
                </a:solidFill>
                <a:latin typeface="Arial" panose="020B0604020202020204" pitchFamily="34" charset="0"/>
                <a:cs typeface="Arial" panose="020B0604020202020204" pitchFamily="34" charset="0"/>
              </a:defRPr>
            </a:lvl4pPr>
            <a:lvl5pPr marL="2057400" indent="-228600" defTabSz="94773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6E3D15-A6CA-4C39-B8D3-99E9F2C5E90A}" type="slidenum">
              <a:rPr lang="en-AU" altLang="en-US"/>
              <a:pPr eaLnBrk="1" hangingPunct="1"/>
              <a:t>29</a:t>
            </a:fld>
            <a:endParaRPr lang="en-AU"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smtClean="0"/>
          </a:p>
        </p:txBody>
      </p:sp>
    </p:spTree>
    <p:extLst>
      <p:ext uri="{BB962C8B-B14F-4D97-AF65-F5344CB8AC3E}">
        <p14:creationId xmlns:p14="http://schemas.microsoft.com/office/powerpoint/2010/main" val="49817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panose="020B0604020202020204" pitchFamily="34" charset="0"/>
                <a:cs typeface="Arial" panose="020B0604020202020204" pitchFamily="34" charset="0"/>
              </a:defRPr>
            </a:lvl1pPr>
            <a:lvl2pPr marL="742950" indent="-285750" defTabSz="947738" eaLnBrk="0" hangingPunct="0">
              <a:defRPr>
                <a:solidFill>
                  <a:schemeClr val="tx1"/>
                </a:solidFill>
                <a:latin typeface="Arial" panose="020B0604020202020204" pitchFamily="34" charset="0"/>
                <a:cs typeface="Arial" panose="020B0604020202020204" pitchFamily="34" charset="0"/>
              </a:defRPr>
            </a:lvl2pPr>
            <a:lvl3pPr marL="1143000" indent="-228600" defTabSz="947738" eaLnBrk="0" hangingPunct="0">
              <a:defRPr>
                <a:solidFill>
                  <a:schemeClr val="tx1"/>
                </a:solidFill>
                <a:latin typeface="Arial" panose="020B0604020202020204" pitchFamily="34" charset="0"/>
                <a:cs typeface="Arial" panose="020B0604020202020204" pitchFamily="34" charset="0"/>
              </a:defRPr>
            </a:lvl3pPr>
            <a:lvl4pPr marL="1600200" indent="-228600" defTabSz="947738" eaLnBrk="0" hangingPunct="0">
              <a:defRPr>
                <a:solidFill>
                  <a:schemeClr val="tx1"/>
                </a:solidFill>
                <a:latin typeface="Arial" panose="020B0604020202020204" pitchFamily="34" charset="0"/>
                <a:cs typeface="Arial" panose="020B0604020202020204" pitchFamily="34" charset="0"/>
              </a:defRPr>
            </a:lvl4pPr>
            <a:lvl5pPr marL="2057400" indent="-228600" defTabSz="947738" eaLnBrk="0" hangingPunct="0">
              <a:defRPr>
                <a:solidFill>
                  <a:schemeClr val="tx1"/>
                </a:solidFill>
                <a:latin typeface="Arial" panose="020B0604020202020204" pitchFamily="34" charset="0"/>
                <a:cs typeface="Arial"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8CFDB4-E93E-4A5A-9F6B-6E8659D91F3E}" type="slidenum">
              <a:rPr lang="en-AU" altLang="en-US"/>
              <a:pPr eaLnBrk="1" hangingPunct="1"/>
              <a:t>30</a:t>
            </a:fld>
            <a:endParaRPr lang="en-AU"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3423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example on the left will make the program slow, only one thread is allowed into the incrementing loop at a time – we might as well have used single threaded mode.</a:t>
            </a:r>
          </a:p>
          <a:p>
            <a:r>
              <a:rPr lang="en-AU" baseline="0" dirty="0" smtClean="0"/>
              <a:t>The example on the right re-writes the program so that the increment loop uses a temporary (non shared) variable, and only defines the </a:t>
            </a:r>
            <a:r>
              <a:rPr lang="en-AU" baseline="0" dirty="0" err="1" smtClean="0"/>
              <a:t>mutex</a:t>
            </a:r>
            <a:r>
              <a:rPr lang="en-AU" baseline="0" dirty="0" smtClean="0"/>
              <a:t> section at the end – this will run faster.</a:t>
            </a:r>
            <a:endParaRPr lang="en-AU" dirty="0"/>
          </a:p>
        </p:txBody>
      </p:sp>
      <p:sp>
        <p:nvSpPr>
          <p:cNvPr id="4" name="Slide Number Placeholder 3"/>
          <p:cNvSpPr>
            <a:spLocks noGrp="1"/>
          </p:cNvSpPr>
          <p:nvPr>
            <p:ph type="sldNum" sz="quarter" idx="10"/>
          </p:nvPr>
        </p:nvSpPr>
        <p:spPr/>
        <p:txBody>
          <a:bodyPr/>
          <a:lstStyle/>
          <a:p>
            <a:pPr>
              <a:defRPr/>
            </a:pPr>
            <a:fld id="{DF691F49-5A77-48C5-84D0-832BBD9848A2}" type="slidenum">
              <a:rPr lang="en-US" smtClean="0"/>
              <a:pPr>
                <a:defRPr/>
              </a:pPr>
              <a:t>40</a:t>
            </a:fld>
            <a:endParaRPr lang="en-US"/>
          </a:p>
        </p:txBody>
      </p:sp>
    </p:spTree>
    <p:extLst>
      <p:ext uri="{BB962C8B-B14F-4D97-AF65-F5344CB8AC3E}">
        <p14:creationId xmlns:p14="http://schemas.microsoft.com/office/powerpoint/2010/main" val="1662717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total is printed before thread a and b finish. These threads finished</a:t>
            </a:r>
            <a:r>
              <a:rPr lang="en-AU" baseline="0" dirty="0" smtClean="0"/>
              <a:t> whilst waiting on input from system(“pause”);</a:t>
            </a:r>
            <a:endParaRPr lang="en-AU" dirty="0"/>
          </a:p>
        </p:txBody>
      </p:sp>
      <p:sp>
        <p:nvSpPr>
          <p:cNvPr id="4" name="Slide Number Placeholder 3"/>
          <p:cNvSpPr>
            <a:spLocks noGrp="1"/>
          </p:cNvSpPr>
          <p:nvPr>
            <p:ph type="sldNum" sz="quarter" idx="10"/>
          </p:nvPr>
        </p:nvSpPr>
        <p:spPr/>
        <p:txBody>
          <a:bodyPr/>
          <a:lstStyle/>
          <a:p>
            <a:pPr>
              <a:defRPr/>
            </a:pPr>
            <a:fld id="{DF691F49-5A77-48C5-84D0-832BBD9848A2}" type="slidenum">
              <a:rPr lang="en-US" smtClean="0"/>
              <a:pPr>
                <a:defRPr/>
              </a:pPr>
              <a:t>43</a:t>
            </a:fld>
            <a:endParaRPr lang="en-US"/>
          </a:p>
        </p:txBody>
      </p:sp>
    </p:spTree>
    <p:extLst>
      <p:ext uri="{BB962C8B-B14F-4D97-AF65-F5344CB8AC3E}">
        <p14:creationId xmlns:p14="http://schemas.microsoft.com/office/powerpoint/2010/main" val="27171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0550521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3661623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99639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304737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68663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893961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574871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13350554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879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4344040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344138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776288"/>
            <a:ext cx="5638800" cy="60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68313" y="1196975"/>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34" name="Rectangle 10"/>
          <p:cNvSpPr>
            <a:spLocks noChangeArrowheads="1"/>
          </p:cNvSpPr>
          <p:nvPr userDrawn="1"/>
        </p:nvSpPr>
        <p:spPr bwMode="auto">
          <a:xfrm>
            <a:off x="0" y="0"/>
            <a:ext cx="8123238" cy="715963"/>
          </a:xfrm>
          <a:prstGeom prst="rect">
            <a:avLst/>
          </a:prstGeom>
          <a:solidFill>
            <a:srgbClr val="004B85"/>
          </a:solidFill>
          <a:ln w="9525">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sz="1800" smtClean="0"/>
          </a:p>
        </p:txBody>
      </p:sp>
      <p:sp>
        <p:nvSpPr>
          <p:cNvPr id="1029" name="Rectangle 2"/>
          <p:cNvSpPr>
            <a:spLocks noGrp="1" noChangeArrowheads="1"/>
          </p:cNvSpPr>
          <p:nvPr>
            <p:ph type="title"/>
          </p:nvPr>
        </p:nvSpPr>
        <p:spPr bwMode="auto">
          <a:xfrm>
            <a:off x="381000" y="0"/>
            <a:ext cx="7696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smtClean="0"/>
              <a:t>Heading Goes Here</a:t>
            </a:r>
          </a:p>
        </p:txBody>
      </p:sp>
      <p:pic>
        <p:nvPicPr>
          <p:cNvPr id="1030" name="Picture 15" descr="ECU_AUS_logo_C"/>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29588" y="0"/>
            <a:ext cx="101441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rtl="0" eaLnBrk="0" fontAlgn="base" hangingPunct="0">
        <a:spcBef>
          <a:spcPct val="0"/>
        </a:spcBef>
        <a:spcAft>
          <a:spcPct val="0"/>
        </a:spcAft>
        <a:defRPr sz="3000">
          <a:solidFill>
            <a:schemeClr val="bg1"/>
          </a:solidFill>
          <a:latin typeface="Calibri Light" panose="020F0302020204030204" pitchFamily="34" charset="0"/>
          <a:ea typeface="ＭＳ Ｐゴシック" panose="020B0600070205080204" pitchFamily="34" charset="-128"/>
          <a:cs typeface="+mj-cs"/>
        </a:defRPr>
      </a:lvl1pPr>
      <a:lvl2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2pPr>
      <a:lvl3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3pPr>
      <a:lvl4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4pPr>
      <a:lvl5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5pPr>
      <a:lvl6pPr marL="457200" algn="l" rtl="0" fontAlgn="base">
        <a:spcBef>
          <a:spcPct val="0"/>
        </a:spcBef>
        <a:spcAft>
          <a:spcPct val="0"/>
        </a:spcAft>
        <a:defRPr sz="3200">
          <a:solidFill>
            <a:schemeClr val="bg1"/>
          </a:solidFill>
          <a:latin typeface="Arial" pitchFamily="-65" charset="0"/>
        </a:defRPr>
      </a:lvl6pPr>
      <a:lvl7pPr marL="914400" algn="l" rtl="0" fontAlgn="base">
        <a:spcBef>
          <a:spcPct val="0"/>
        </a:spcBef>
        <a:spcAft>
          <a:spcPct val="0"/>
        </a:spcAft>
        <a:defRPr sz="3200">
          <a:solidFill>
            <a:schemeClr val="bg1"/>
          </a:solidFill>
          <a:latin typeface="Arial" pitchFamily="-65" charset="0"/>
        </a:defRPr>
      </a:lvl7pPr>
      <a:lvl8pPr marL="1371600" algn="l" rtl="0" fontAlgn="base">
        <a:spcBef>
          <a:spcPct val="0"/>
        </a:spcBef>
        <a:spcAft>
          <a:spcPct val="0"/>
        </a:spcAft>
        <a:defRPr sz="3200">
          <a:solidFill>
            <a:schemeClr val="bg1"/>
          </a:solidFill>
          <a:latin typeface="Arial" pitchFamily="-65" charset="0"/>
        </a:defRPr>
      </a:lvl8pPr>
      <a:lvl9pPr marL="1828800" algn="l" rtl="0" fontAlgn="base">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Light" panose="020F030202020403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Calibri Light" panose="020F0302020204030204" pitchFamily="34" charset="0"/>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Calibri Light" panose="020F0302020204030204" pitchFamily="34" charset="0"/>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Calibri Light" panose="020F0302020204030204" pitchFamily="34" charset="0"/>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Calibri Light" panose="020F0302020204030204" pitchFamily="34" charset="0"/>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484313"/>
            <a:ext cx="7772400" cy="2116137"/>
          </a:xfrm>
        </p:spPr>
        <p:txBody>
          <a:bodyPr/>
          <a:lstStyle/>
          <a:p>
            <a:pPr algn="ctr" eaLnBrk="1" hangingPunct="1"/>
            <a:r>
              <a:rPr lang="en-US" altLang="en-US" smtClean="0">
                <a:solidFill>
                  <a:schemeClr val="tx1"/>
                </a:solidFill>
                <a:latin typeface="Calibri Light" panose="020F0302020204030204" pitchFamily="34" charset="0"/>
                <a:ea typeface="ＭＳ Ｐゴシック" panose="020B0600070205080204" pitchFamily="-65" charset="-128"/>
              </a:rPr>
              <a:t>CSP2104 Object-Oriented Programming in C++</a:t>
            </a:r>
          </a:p>
        </p:txBody>
      </p:sp>
      <p:sp>
        <p:nvSpPr>
          <p:cNvPr id="3075" name="Rectangle 3"/>
          <p:cNvSpPr>
            <a:spLocks noGrp="1" noChangeArrowheads="1"/>
          </p:cNvSpPr>
          <p:nvPr>
            <p:ph type="subTitle" idx="1"/>
          </p:nvPr>
        </p:nvSpPr>
        <p:spPr/>
        <p:txBody>
          <a:bodyPr/>
          <a:lstStyle/>
          <a:p>
            <a:pPr eaLnBrk="1" hangingPunct="1"/>
            <a:r>
              <a:rPr lang="en-US" altLang="en-US" dirty="0" smtClean="0">
                <a:latin typeface="Calibri Light" panose="020F0302020204030204" pitchFamily="34" charset="0"/>
                <a:ea typeface="ＭＳ Ｐゴシック" panose="020B0600070205080204" pitchFamily="-65" charset="-128"/>
              </a:rPr>
              <a:t>Module </a:t>
            </a:r>
            <a:r>
              <a:rPr lang="en-US" altLang="en-US" dirty="0" smtClean="0">
                <a:ea typeface="ＭＳ Ｐゴシック" panose="020B0600070205080204" pitchFamily="-65" charset="-128"/>
              </a:rPr>
              <a:t>11</a:t>
            </a:r>
          </a:p>
          <a:p>
            <a:pPr eaLnBrk="1" hangingPunct="1"/>
            <a:r>
              <a:rPr lang="en-US" altLang="en-US" dirty="0" smtClean="0">
                <a:latin typeface="Calibri Light" panose="020F0302020204030204" pitchFamily="34" charset="0"/>
                <a:ea typeface="ＭＳ Ｐゴシック" panose="020B0600070205080204" pitchFamily="-65" charset="-128"/>
              </a:rPr>
              <a:t>Exception Handling and Multithreading</a:t>
            </a:r>
          </a:p>
        </p:txBody>
      </p:sp>
    </p:spTree>
    <p:extLst>
      <p:ext uri="{BB962C8B-B14F-4D97-AF65-F5344CB8AC3E}">
        <p14:creationId xmlns:p14="http://schemas.microsoft.com/office/powerpoint/2010/main" val="21108621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smtClean="0"/>
              <a:t>Using Multiple throw Statements and multiple catch Blocks</a:t>
            </a:r>
            <a:endParaRPr lang="en-AU" sz="2400" dirty="0"/>
          </a:p>
        </p:txBody>
      </p:sp>
      <p:sp>
        <p:nvSpPr>
          <p:cNvPr id="4" name="TextBox 3"/>
          <p:cNvSpPr txBox="1"/>
          <p:nvPr/>
        </p:nvSpPr>
        <p:spPr>
          <a:xfrm>
            <a:off x="971495" y="1496973"/>
            <a:ext cx="7201010" cy="4524315"/>
          </a:xfrm>
          <a:prstGeom prst="rect">
            <a:avLst/>
          </a:prstGeom>
          <a:noFill/>
        </p:spPr>
        <p:txBody>
          <a:bodyPr wrap="none" rtlCol="0">
            <a:spAutoFit/>
          </a:bodyPr>
          <a:lstStyle/>
          <a:p>
            <a:r>
              <a:rPr lang="en-AU" dirty="0" smtClean="0">
                <a:latin typeface="Lucida Console" panose="020B0609040504020204" pitchFamily="49" charset="0"/>
              </a:rPr>
              <a:t>#include &lt;</a:t>
            </a:r>
            <a:r>
              <a:rPr lang="en-AU" dirty="0" err="1" smtClean="0">
                <a:latin typeface="Lucida Console" panose="020B0609040504020204" pitchFamily="49" charset="0"/>
              </a:rPr>
              <a:t>iostream</a:t>
            </a:r>
            <a:r>
              <a:rPr lang="en-AU" dirty="0" smtClean="0">
                <a:latin typeface="Lucida Console" panose="020B0609040504020204" pitchFamily="49" charset="0"/>
              </a:rPr>
              <a:t>&gt;</a:t>
            </a:r>
          </a:p>
          <a:p>
            <a:r>
              <a:rPr lang="en-AU" dirty="0" smtClean="0">
                <a:latin typeface="Lucida Console" panose="020B0609040504020204" pitchFamily="49" charset="0"/>
              </a:rPr>
              <a:t>#include &lt;string&gt;</a:t>
            </a:r>
          </a:p>
          <a:p>
            <a:r>
              <a:rPr lang="en-AU" dirty="0" smtClean="0">
                <a:latin typeface="Lucida Console" panose="020B0609040504020204" pitchFamily="49" charset="0"/>
              </a:rPr>
              <a:t>using namespace </a:t>
            </a:r>
            <a:r>
              <a:rPr lang="en-AU" dirty="0" err="1" smtClean="0">
                <a:latin typeface="Lucida Console" panose="020B0609040504020204" pitchFamily="49" charset="0"/>
              </a:rPr>
              <a:t>std</a:t>
            </a:r>
            <a:r>
              <a:rPr lang="en-AU" dirty="0" smtClean="0">
                <a:latin typeface="Lucida Console" panose="020B0609040504020204" pitchFamily="49" charset="0"/>
              </a:rPr>
              <a:t>;</a:t>
            </a:r>
          </a:p>
          <a:p>
            <a:r>
              <a:rPr lang="en-AU" dirty="0" smtClean="0">
                <a:latin typeface="Lucida Console" panose="020B0609040504020204" pitchFamily="49" charset="0"/>
              </a:rPr>
              <a:t>int </a:t>
            </a:r>
            <a:r>
              <a:rPr lang="en-AU" dirty="0" err="1" smtClean="0">
                <a:latin typeface="Lucida Console" panose="020B0609040504020204" pitchFamily="49" charset="0"/>
              </a:rPr>
              <a:t>getPositiveSingleDigit</a:t>
            </a:r>
            <a:r>
              <a:rPr lang="en-AU" dirty="0" smtClean="0">
                <a:latin typeface="Lucida Console" panose="020B0609040504020204" pitchFamily="49" charset="0"/>
              </a:rPr>
              <a:t>() {</a:t>
            </a:r>
          </a:p>
          <a:p>
            <a:pPr lvl="1"/>
            <a:r>
              <a:rPr lang="en-AU" dirty="0" smtClean="0">
                <a:latin typeface="Lucida Console" panose="020B0609040504020204" pitchFamily="49" charset="0"/>
              </a:rPr>
              <a:t>int </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pPr lvl="1"/>
            <a:r>
              <a:rPr lang="en-AU" dirty="0" err="1" smtClean="0">
                <a:latin typeface="Lucida Console" panose="020B0609040504020204" pitchFamily="49" charset="0"/>
              </a:rPr>
              <a:t>const</a:t>
            </a:r>
            <a:r>
              <a:rPr lang="en-AU" dirty="0" smtClean="0">
                <a:latin typeface="Lucida Console" panose="020B0609040504020204" pitchFamily="49" charset="0"/>
              </a:rPr>
              <a:t> int LOW = 0;</a:t>
            </a:r>
          </a:p>
          <a:p>
            <a:pPr lvl="1"/>
            <a:r>
              <a:rPr lang="en-AU" dirty="0" err="1" smtClean="0">
                <a:latin typeface="Lucida Console" panose="020B0609040504020204" pitchFamily="49" charset="0"/>
              </a:rPr>
              <a:t>const</a:t>
            </a:r>
            <a:r>
              <a:rPr lang="en-AU" dirty="0" smtClean="0">
                <a:latin typeface="Lucida Console" panose="020B0609040504020204" pitchFamily="49" charset="0"/>
              </a:rPr>
              <a:t> int HIGH = 9;</a:t>
            </a:r>
          </a:p>
          <a:p>
            <a:pPr lvl="1"/>
            <a:r>
              <a:rPr lang="en-AU" dirty="0" err="1" smtClean="0">
                <a:latin typeface="Lucida Console" panose="020B0609040504020204" pitchFamily="49" charset="0"/>
              </a:rPr>
              <a:t>const</a:t>
            </a:r>
            <a:r>
              <a:rPr lang="en-AU" dirty="0" smtClean="0">
                <a:latin typeface="Lucida Console" panose="020B0609040504020204" pitchFamily="49" charset="0"/>
              </a:rPr>
              <a:t> string ERROR_MSG = “Negative number”;</a:t>
            </a:r>
          </a:p>
          <a:p>
            <a:pPr lvl="1"/>
            <a:r>
              <a:rPr lang="en-AU" dirty="0" err="1" smtClean="0">
                <a:latin typeface="Lucida Console" panose="020B0609040504020204" pitchFamily="49" charset="0"/>
              </a:rPr>
              <a:t>cout</a:t>
            </a:r>
            <a:r>
              <a:rPr lang="en-AU" dirty="0" smtClean="0">
                <a:latin typeface="Lucida Console" panose="020B0609040504020204" pitchFamily="49" charset="0"/>
              </a:rPr>
              <a:t> &lt;&lt; “Enter a single-digit positive value “;</a:t>
            </a:r>
          </a:p>
          <a:p>
            <a:pPr lvl="1"/>
            <a:r>
              <a:rPr lang="en-AU" dirty="0" err="1" smtClean="0">
                <a:latin typeface="Lucida Console" panose="020B0609040504020204" pitchFamily="49" charset="0"/>
              </a:rPr>
              <a:t>cin</a:t>
            </a:r>
            <a:r>
              <a:rPr lang="en-AU" dirty="0" smtClean="0">
                <a:latin typeface="Lucida Console" panose="020B0609040504020204" pitchFamily="49" charset="0"/>
              </a:rPr>
              <a:t> &gt;&gt; </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pPr lvl="1"/>
            <a:r>
              <a:rPr lang="en-AU" dirty="0" smtClean="0">
                <a:latin typeface="Lucida Console" panose="020B0609040504020204" pitchFamily="49" charset="0"/>
              </a:rPr>
              <a:t>if (</a:t>
            </a:r>
            <a:r>
              <a:rPr lang="en-AU" dirty="0" err="1" smtClean="0">
                <a:latin typeface="Lucida Console" panose="020B0609040504020204" pitchFamily="49" charset="0"/>
              </a:rPr>
              <a:t>userEntry</a:t>
            </a:r>
            <a:r>
              <a:rPr lang="en-AU" dirty="0" smtClean="0">
                <a:latin typeface="Lucida Console" panose="020B0609040504020204" pitchFamily="49" charset="0"/>
              </a:rPr>
              <a:t> &lt; LOW)</a:t>
            </a:r>
          </a:p>
          <a:p>
            <a:pPr lvl="2"/>
            <a:r>
              <a:rPr lang="en-AU" dirty="0" smtClean="0">
                <a:latin typeface="Lucida Console" panose="020B0609040504020204" pitchFamily="49" charset="0"/>
              </a:rPr>
              <a:t>throw(ERROR_MSG);</a:t>
            </a:r>
          </a:p>
          <a:p>
            <a:pPr lvl="1"/>
            <a:r>
              <a:rPr lang="en-AU" dirty="0" smtClean="0">
                <a:latin typeface="Lucida Console" panose="020B0609040504020204" pitchFamily="49" charset="0"/>
              </a:rPr>
              <a:t>if (</a:t>
            </a:r>
            <a:r>
              <a:rPr lang="en-AU" dirty="0" err="1" smtClean="0">
                <a:latin typeface="Lucida Console" panose="020B0609040504020204" pitchFamily="49" charset="0"/>
              </a:rPr>
              <a:t>userEntry</a:t>
            </a:r>
            <a:r>
              <a:rPr lang="en-AU" dirty="0" smtClean="0">
                <a:latin typeface="Lucida Console" panose="020B0609040504020204" pitchFamily="49" charset="0"/>
              </a:rPr>
              <a:t> &gt; HIGH)</a:t>
            </a:r>
          </a:p>
          <a:p>
            <a:pPr lvl="2"/>
            <a:r>
              <a:rPr lang="en-AU" dirty="0" smtClean="0">
                <a:latin typeface="Lucida Console" panose="020B0609040504020204" pitchFamily="49" charset="0"/>
              </a:rPr>
              <a:t>throw(</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pPr lvl="1"/>
            <a:r>
              <a:rPr lang="en-AU" dirty="0" smtClean="0">
                <a:latin typeface="Lucida Console" panose="020B0609040504020204" pitchFamily="49" charset="0"/>
              </a:rPr>
              <a:t>return </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r>
              <a:rPr lang="en-AU" dirty="0">
                <a:latin typeface="Lucida Console" panose="020B0609040504020204" pitchFamily="49" charset="0"/>
              </a:rPr>
              <a:t>}</a:t>
            </a:r>
            <a:endParaRPr lang="en-AU" dirty="0" smtClean="0">
              <a:latin typeface="Lucida Console" panose="020B0609040504020204" pitchFamily="49" charset="0"/>
            </a:endParaRPr>
          </a:p>
        </p:txBody>
      </p:sp>
      <p:sp>
        <p:nvSpPr>
          <p:cNvPr id="5" name="Rectangle 4"/>
          <p:cNvSpPr/>
          <p:nvPr/>
        </p:nvSpPr>
        <p:spPr>
          <a:xfrm>
            <a:off x="1475656" y="4293096"/>
            <a:ext cx="2952328" cy="576064"/>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p:cNvSpPr/>
          <p:nvPr/>
        </p:nvSpPr>
        <p:spPr>
          <a:xfrm>
            <a:off x="1472284" y="4869160"/>
            <a:ext cx="2952328" cy="576064"/>
          </a:xfrm>
          <a:prstGeom prst="rect">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664236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smtClean="0"/>
              <a:t>Using Multiple throw Statements and Multiple catch Blocks</a:t>
            </a:r>
            <a:endParaRPr lang="en-AU" sz="2400" dirty="0"/>
          </a:p>
        </p:txBody>
      </p:sp>
      <p:sp>
        <p:nvSpPr>
          <p:cNvPr id="4" name="TextBox 3"/>
          <p:cNvSpPr txBox="1"/>
          <p:nvPr/>
        </p:nvSpPr>
        <p:spPr>
          <a:xfrm>
            <a:off x="1240800" y="908720"/>
            <a:ext cx="6662401" cy="5847755"/>
          </a:xfrm>
          <a:prstGeom prst="rect">
            <a:avLst/>
          </a:prstGeom>
          <a:noFill/>
        </p:spPr>
        <p:txBody>
          <a:bodyPr wrap="none" rtlCol="0">
            <a:spAutoFit/>
          </a:bodyPr>
          <a:lstStyle/>
          <a:p>
            <a:r>
              <a:rPr lang="en-AU" sz="1600" dirty="0" smtClean="0">
                <a:latin typeface="Lucida Console" panose="020B0609040504020204" pitchFamily="49" charset="0"/>
              </a:rPr>
              <a:t>int main() {</a:t>
            </a:r>
          </a:p>
          <a:p>
            <a:pPr lvl="1"/>
            <a:r>
              <a:rPr lang="en-AU" sz="1600" dirty="0" smtClean="0">
                <a:latin typeface="Lucida Console" panose="020B0609040504020204" pitchFamily="49" charset="0"/>
              </a:rPr>
              <a:t>int value;</a:t>
            </a:r>
          </a:p>
          <a:p>
            <a:pPr lvl="1"/>
            <a:r>
              <a:rPr lang="en-AU" sz="1600" dirty="0" smtClean="0">
                <a:latin typeface="Lucida Console" panose="020B0609040504020204" pitchFamily="49" charset="0"/>
              </a:rPr>
              <a:t>try {</a:t>
            </a:r>
          </a:p>
          <a:p>
            <a:pPr lvl="2"/>
            <a:r>
              <a:rPr lang="en-AU" sz="1600" dirty="0" smtClean="0">
                <a:latin typeface="Lucida Console" panose="020B0609040504020204" pitchFamily="49" charset="0"/>
              </a:rPr>
              <a:t>value = </a:t>
            </a:r>
            <a:r>
              <a:rPr lang="en-AU" sz="1600" dirty="0" err="1" smtClean="0">
                <a:latin typeface="Lucida Console" panose="020B0609040504020204" pitchFamily="49" charset="0"/>
              </a:rPr>
              <a:t>getPositiveSingleDigit</a:t>
            </a:r>
            <a:r>
              <a:rPr lang="en-AU" sz="1600" dirty="0" smtClean="0">
                <a:latin typeface="Lucida Console" panose="020B0609040504020204" pitchFamily="49" charset="0"/>
              </a:rPr>
              <a:t>();</a:t>
            </a:r>
          </a:p>
          <a:p>
            <a:pPr lvl="2"/>
            <a:r>
              <a:rPr lang="en-AU" sz="1600" dirty="0" err="1" smtClean="0">
                <a:latin typeface="Lucida Console" panose="020B0609040504020204" pitchFamily="49" charset="0"/>
              </a:rPr>
              <a:t>cout</a:t>
            </a:r>
            <a:r>
              <a:rPr lang="en-AU" sz="1600" dirty="0" smtClean="0">
                <a:latin typeface="Lucida Console" panose="020B0609040504020204" pitchFamily="49" charset="0"/>
              </a:rPr>
              <a:t> &lt;&lt; “The entered value was good”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1"/>
            <a:r>
              <a:rPr lang="en-AU" sz="1600" dirty="0" smtClean="0">
                <a:latin typeface="Lucida Console" panose="020B0609040504020204" pitchFamily="49" charset="0"/>
              </a:rPr>
              <a:t>}</a:t>
            </a:r>
          </a:p>
          <a:p>
            <a:pPr lvl="1"/>
            <a:r>
              <a:rPr lang="en-AU" sz="1600" dirty="0" smtClean="0">
                <a:latin typeface="Lucida Console" panose="020B0609040504020204" pitchFamily="49" charset="0"/>
              </a:rPr>
              <a:t>catch (string </a:t>
            </a:r>
            <a:r>
              <a:rPr lang="en-AU" sz="1600" dirty="0" err="1" smtClean="0">
                <a:latin typeface="Lucida Console" panose="020B0609040504020204" pitchFamily="49" charset="0"/>
              </a:rPr>
              <a:t>msg</a:t>
            </a:r>
            <a:r>
              <a:rPr lang="en-AU" sz="1600" dirty="0" smtClean="0">
                <a:latin typeface="Lucida Console" panose="020B0609040504020204" pitchFamily="49" charset="0"/>
              </a:rPr>
              <a:t>) {</a:t>
            </a:r>
          </a:p>
          <a:p>
            <a:pPr lvl="2"/>
            <a:r>
              <a:rPr lang="en-AU" sz="1600" dirty="0" err="1" smtClean="0">
                <a:latin typeface="Lucida Console" panose="020B0609040504020204" pitchFamily="49" charset="0"/>
              </a:rPr>
              <a:t>cout</a:t>
            </a:r>
            <a:r>
              <a:rPr lang="en-AU" sz="1600" dirty="0" smtClean="0">
                <a:latin typeface="Lucida Console" panose="020B0609040504020204" pitchFamily="49" charset="0"/>
              </a:rPr>
              <a:t> &lt;&lt; “A message was thrown “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2"/>
            <a:r>
              <a:rPr lang="en-AU" sz="1600" dirty="0" err="1" smtClean="0">
                <a:latin typeface="Lucida Console" panose="020B0609040504020204" pitchFamily="49" charset="0"/>
              </a:rPr>
              <a:t>cout</a:t>
            </a:r>
            <a:r>
              <a:rPr lang="en-AU" sz="1600" dirty="0" smtClean="0">
                <a:latin typeface="Lucida Console" panose="020B0609040504020204" pitchFamily="49" charset="0"/>
              </a:rPr>
              <a:t> &lt;&lt; </a:t>
            </a:r>
            <a:r>
              <a:rPr lang="en-AU" sz="1600" dirty="0" err="1" smtClean="0">
                <a:latin typeface="Lucida Console" panose="020B0609040504020204" pitchFamily="49" charset="0"/>
              </a:rPr>
              <a:t>msg</a:t>
            </a:r>
            <a:r>
              <a:rPr lang="en-AU" sz="1600" dirty="0" smtClean="0">
                <a:latin typeface="Lucida Console" panose="020B0609040504020204" pitchFamily="49" charset="0"/>
              </a:rPr>
              <a:t>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1"/>
            <a:r>
              <a:rPr lang="en-AU" sz="1600" dirty="0" smtClean="0">
                <a:latin typeface="Lucida Console" panose="020B0609040504020204" pitchFamily="49" charset="0"/>
              </a:rPr>
              <a:t>}</a:t>
            </a:r>
          </a:p>
          <a:p>
            <a:pPr lvl="1"/>
            <a:r>
              <a:rPr lang="en-AU" sz="1600" dirty="0" smtClean="0">
                <a:latin typeface="Lucida Console" panose="020B0609040504020204" pitchFamily="49" charset="0"/>
              </a:rPr>
              <a:t>catch (int </a:t>
            </a:r>
            <a:r>
              <a:rPr lang="en-AU" sz="1600" dirty="0" err="1" smtClean="0">
                <a:latin typeface="Lucida Console" panose="020B0609040504020204" pitchFamily="49" charset="0"/>
              </a:rPr>
              <a:t>badValue</a:t>
            </a:r>
            <a:r>
              <a:rPr lang="en-AU" sz="1600" dirty="0" smtClean="0">
                <a:latin typeface="Lucida Console" panose="020B0609040504020204" pitchFamily="49" charset="0"/>
              </a:rPr>
              <a:t>) {</a:t>
            </a:r>
          </a:p>
          <a:p>
            <a:pPr lvl="2"/>
            <a:r>
              <a:rPr lang="en-AU" sz="1600" dirty="0" err="1" smtClean="0">
                <a:latin typeface="Lucida Console" panose="020B0609040504020204" pitchFamily="49" charset="0"/>
              </a:rPr>
              <a:t>const</a:t>
            </a:r>
            <a:r>
              <a:rPr lang="en-AU" sz="1600" dirty="0" smtClean="0">
                <a:latin typeface="Lucida Console" panose="020B0609040504020204" pitchFamily="49" charset="0"/>
              </a:rPr>
              <a:t> int REDUCTION = 10;</a:t>
            </a:r>
          </a:p>
          <a:p>
            <a:pPr lvl="2"/>
            <a:r>
              <a:rPr lang="en-AU" sz="1600" dirty="0" smtClean="0">
                <a:latin typeface="Lucida Console" panose="020B0609040504020204" pitchFamily="49" charset="0"/>
              </a:rPr>
              <a:t>value = </a:t>
            </a:r>
            <a:r>
              <a:rPr lang="en-AU" sz="1600" dirty="0" err="1" smtClean="0">
                <a:latin typeface="Lucida Console" panose="020B0609040504020204" pitchFamily="49" charset="0"/>
              </a:rPr>
              <a:t>badValue</a:t>
            </a:r>
            <a:r>
              <a:rPr lang="en-AU" sz="1600" dirty="0" smtClean="0">
                <a:latin typeface="Lucida Console" panose="020B0609040504020204" pitchFamily="49" charset="0"/>
              </a:rPr>
              <a:t> % REDUCTION;</a:t>
            </a:r>
          </a:p>
          <a:p>
            <a:pPr lvl="2"/>
            <a:r>
              <a:rPr lang="en-AU" sz="1600" dirty="0" err="1" smtClean="0">
                <a:latin typeface="Lucida Console" panose="020B0609040504020204" pitchFamily="49" charset="0"/>
              </a:rPr>
              <a:t>cout</a:t>
            </a:r>
            <a:r>
              <a:rPr lang="en-AU" sz="1600" dirty="0" smtClean="0">
                <a:latin typeface="Lucida Console" panose="020B0609040504020204" pitchFamily="49" charset="0"/>
              </a:rPr>
              <a:t> &lt;&lt; “A value was thrown “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2"/>
            <a:r>
              <a:rPr lang="en-AU" sz="1600" dirty="0" err="1" smtClean="0">
                <a:latin typeface="Lucida Console" panose="020B0609040504020204" pitchFamily="49" charset="0"/>
              </a:rPr>
              <a:t>cout</a:t>
            </a:r>
            <a:r>
              <a:rPr lang="en-AU" sz="1600" dirty="0" smtClean="0">
                <a:latin typeface="Lucida Console" panose="020B0609040504020204" pitchFamily="49" charset="0"/>
              </a:rPr>
              <a:t> &lt;&lt; “The number you entered, “ &lt;&lt; </a:t>
            </a:r>
          </a:p>
          <a:p>
            <a:pPr lvl="3"/>
            <a:r>
              <a:rPr lang="en-AU" sz="1600" dirty="0" err="1" smtClean="0">
                <a:latin typeface="Lucida Console" panose="020B0609040504020204" pitchFamily="49" charset="0"/>
              </a:rPr>
              <a:t>badValue</a:t>
            </a:r>
            <a:r>
              <a:rPr lang="en-AU" sz="1600" dirty="0" smtClean="0">
                <a:latin typeface="Lucida Console" panose="020B0609040504020204" pitchFamily="49" charset="0"/>
              </a:rPr>
              <a:t> &lt;&lt; “”, is too large.”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2"/>
            <a:r>
              <a:rPr lang="en-AU" sz="1600" dirty="0" err="1" smtClean="0">
                <a:latin typeface="Lucida Console" panose="020B0609040504020204" pitchFamily="49" charset="0"/>
              </a:rPr>
              <a:t>cout</a:t>
            </a:r>
            <a:r>
              <a:rPr lang="en-AU" sz="1600" dirty="0" smtClean="0">
                <a:latin typeface="Lucida Console" panose="020B0609040504020204" pitchFamily="49" charset="0"/>
              </a:rPr>
              <a:t> &lt;&lt; “So it is being reduced to “ </a:t>
            </a:r>
          </a:p>
          <a:p>
            <a:pPr lvl="3"/>
            <a:r>
              <a:rPr lang="en-AU" sz="1600" dirty="0" smtClean="0">
                <a:latin typeface="Lucida Console" panose="020B0609040504020204" pitchFamily="49" charset="0"/>
              </a:rPr>
              <a:t>&lt;&lt; value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1"/>
            <a:r>
              <a:rPr lang="en-AU" sz="1600" dirty="0" smtClean="0">
                <a:latin typeface="Lucida Console" panose="020B0609040504020204" pitchFamily="49" charset="0"/>
              </a:rPr>
              <a:t>}</a:t>
            </a:r>
          </a:p>
          <a:p>
            <a:pPr lvl="1"/>
            <a:r>
              <a:rPr lang="en-AU" sz="1600" dirty="0" err="1" smtClean="0">
                <a:latin typeface="Lucida Console" panose="020B0609040504020204" pitchFamily="49" charset="0"/>
              </a:rPr>
              <a:t>cout</a:t>
            </a:r>
            <a:r>
              <a:rPr lang="en-AU" sz="1600" dirty="0" smtClean="0">
                <a:latin typeface="Lucida Console" panose="020B0609040504020204" pitchFamily="49" charset="0"/>
              </a:rPr>
              <a:t> &lt;&lt; “The value at the end of program is “ &lt;&lt;</a:t>
            </a:r>
          </a:p>
          <a:p>
            <a:pPr lvl="2"/>
            <a:r>
              <a:rPr lang="en-AU" sz="1600" dirty="0" smtClean="0">
                <a:latin typeface="Lucida Console" panose="020B0609040504020204" pitchFamily="49" charset="0"/>
              </a:rPr>
              <a:t>value &lt;&lt; </a:t>
            </a:r>
            <a:r>
              <a:rPr lang="en-AU" sz="1600" dirty="0" err="1" smtClean="0">
                <a:latin typeface="Lucida Console" panose="020B0609040504020204" pitchFamily="49" charset="0"/>
              </a:rPr>
              <a:t>endl</a:t>
            </a:r>
            <a:r>
              <a:rPr lang="en-AU" sz="1600" dirty="0" smtClean="0">
                <a:latin typeface="Lucida Console" panose="020B0609040504020204" pitchFamily="49" charset="0"/>
              </a:rPr>
              <a:t>;</a:t>
            </a:r>
          </a:p>
          <a:p>
            <a:pPr lvl="1"/>
            <a:r>
              <a:rPr lang="en-AU" sz="1600" dirty="0" smtClean="0">
                <a:latin typeface="Lucida Console" panose="020B0609040504020204" pitchFamily="49" charset="0"/>
              </a:rPr>
              <a:t>return 0;</a:t>
            </a:r>
          </a:p>
          <a:p>
            <a:r>
              <a:rPr lang="en-AU" sz="1600" dirty="0">
                <a:latin typeface="Lucida Console" panose="020B0609040504020204" pitchFamily="49" charset="0"/>
              </a:rPr>
              <a:t>}</a:t>
            </a:r>
          </a:p>
        </p:txBody>
      </p:sp>
      <p:sp>
        <p:nvSpPr>
          <p:cNvPr id="5" name="Rectangle 4"/>
          <p:cNvSpPr/>
          <p:nvPr/>
        </p:nvSpPr>
        <p:spPr>
          <a:xfrm>
            <a:off x="1763688" y="2420888"/>
            <a:ext cx="5400600" cy="100811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p:cNvSpPr/>
          <p:nvPr/>
        </p:nvSpPr>
        <p:spPr>
          <a:xfrm>
            <a:off x="1763688" y="3452649"/>
            <a:ext cx="5760640" cy="2160241"/>
          </a:xfrm>
          <a:prstGeom prst="rect">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263984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Determining the Order of catch Blocks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When any exception object is thrown with a </a:t>
            </a:r>
            <a:r>
              <a:rPr lang="en-AU" sz="2600" dirty="0" smtClean="0">
                <a:latin typeface="Lucida Console" panose="020B0609040504020204" pitchFamily="49" charset="0"/>
              </a:rPr>
              <a:t>throw</a:t>
            </a:r>
            <a:r>
              <a:rPr lang="en-AU" sz="2600" dirty="0" smtClean="0"/>
              <a:t> </a:t>
            </a:r>
            <a:r>
              <a:rPr lang="en-AU" dirty="0" smtClean="0"/>
              <a:t>statement, a subsequent </a:t>
            </a:r>
            <a:r>
              <a:rPr lang="en-AU" sz="2600" dirty="0" smtClean="0">
                <a:latin typeface="Lucida Console" panose="020B0609040504020204" pitchFamily="49" charset="0"/>
              </a:rPr>
              <a:t>catch</a:t>
            </a:r>
            <a:r>
              <a:rPr lang="en-AU" sz="2600" dirty="0" smtClean="0"/>
              <a:t> </a:t>
            </a:r>
            <a:r>
              <a:rPr lang="en-AU" dirty="0" smtClean="0"/>
              <a:t>block has a usable match if</a:t>
            </a:r>
          </a:p>
          <a:p>
            <a:pPr lvl="1"/>
            <a:r>
              <a:rPr lang="en-AU" dirty="0" smtClean="0"/>
              <a:t>The type of the thrown object and the type of the </a:t>
            </a:r>
            <a:r>
              <a:rPr lang="en-AU" sz="2300" dirty="0" smtClean="0">
                <a:latin typeface="Lucida Console" panose="020B0609040504020204" pitchFamily="49" charset="0"/>
              </a:rPr>
              <a:t>catch</a:t>
            </a:r>
            <a:r>
              <a:rPr lang="en-AU" sz="2300" dirty="0" smtClean="0"/>
              <a:t> </a:t>
            </a:r>
            <a:r>
              <a:rPr lang="en-AU" dirty="0" smtClean="0"/>
              <a:t>parameter are identical</a:t>
            </a:r>
          </a:p>
          <a:p>
            <a:pPr lvl="1"/>
            <a:r>
              <a:rPr lang="en-AU" dirty="0" smtClean="0"/>
              <a:t>The type of the thrown object and the type of the </a:t>
            </a:r>
            <a:r>
              <a:rPr lang="en-AU" sz="2300" dirty="0" smtClean="0">
                <a:latin typeface="Lucida Console" panose="020B0609040504020204" pitchFamily="49" charset="0"/>
              </a:rPr>
              <a:t>catch</a:t>
            </a:r>
            <a:r>
              <a:rPr lang="en-AU" sz="2300" dirty="0" smtClean="0"/>
              <a:t> </a:t>
            </a:r>
            <a:r>
              <a:rPr lang="en-AU" dirty="0" smtClean="0"/>
              <a:t>parameter are the same, except the catch contains the </a:t>
            </a:r>
            <a:r>
              <a:rPr lang="en-AU" sz="2300" dirty="0" err="1" smtClean="0">
                <a:latin typeface="Lucida Console" panose="020B0609040504020204" pitchFamily="49" charset="0"/>
              </a:rPr>
              <a:t>const</a:t>
            </a:r>
            <a:r>
              <a:rPr lang="en-AU" sz="2300" dirty="0" smtClean="0"/>
              <a:t> </a:t>
            </a:r>
            <a:r>
              <a:rPr lang="en-AU" dirty="0" smtClean="0"/>
              <a:t>qualifier, a reference qualifier or both</a:t>
            </a:r>
          </a:p>
          <a:p>
            <a:pPr lvl="1"/>
            <a:r>
              <a:rPr lang="en-AU" dirty="0" smtClean="0"/>
              <a:t>The </a:t>
            </a:r>
            <a:r>
              <a:rPr lang="en-AU" sz="2300" dirty="0" smtClean="0">
                <a:latin typeface="Lucida Console" panose="020B0609040504020204" pitchFamily="49" charset="0"/>
              </a:rPr>
              <a:t>catch</a:t>
            </a:r>
            <a:r>
              <a:rPr lang="en-AU" sz="2300" dirty="0" smtClean="0"/>
              <a:t> </a:t>
            </a:r>
            <a:r>
              <a:rPr lang="en-AU" dirty="0" smtClean="0"/>
              <a:t>parameter type is a parent class of the thrown argument</a:t>
            </a:r>
          </a:p>
          <a:p>
            <a:pPr lvl="1"/>
            <a:r>
              <a:rPr lang="en-AU" dirty="0" smtClean="0"/>
              <a:t>If you throw an exception and no </a:t>
            </a:r>
            <a:r>
              <a:rPr lang="en-AU" sz="2300" dirty="0" smtClean="0">
                <a:latin typeface="Lucida Console" panose="020B0609040504020204" pitchFamily="49" charset="0"/>
              </a:rPr>
              <a:t>catch</a:t>
            </a:r>
            <a:r>
              <a:rPr lang="en-AU" sz="2300" dirty="0" smtClean="0"/>
              <a:t> </a:t>
            </a:r>
            <a:r>
              <a:rPr lang="en-AU" dirty="0" smtClean="0"/>
              <a:t>block exists with an acceptable parameter type, the program terminates</a:t>
            </a:r>
          </a:p>
          <a:p>
            <a:r>
              <a:rPr lang="en-AU" dirty="0" smtClean="0"/>
              <a:t>To avoid termination, include a default exception handler</a:t>
            </a:r>
          </a:p>
          <a:p>
            <a:pPr lvl="1"/>
            <a:r>
              <a:rPr lang="en-AU" dirty="0" smtClean="0"/>
              <a:t>Create a </a:t>
            </a:r>
            <a:r>
              <a:rPr lang="en-AU" sz="2300" dirty="0" smtClean="0">
                <a:latin typeface="Lucida Console" panose="020B0609040504020204" pitchFamily="49" charset="0"/>
              </a:rPr>
              <a:t>catch</a:t>
            </a:r>
            <a:r>
              <a:rPr lang="en-AU" sz="2300" dirty="0" smtClean="0"/>
              <a:t> </a:t>
            </a:r>
            <a:r>
              <a:rPr lang="en-AU" dirty="0" smtClean="0"/>
              <a:t>block with an ellipsis (…) as its parameter</a:t>
            </a:r>
          </a:p>
          <a:p>
            <a:pPr lvl="1"/>
            <a:r>
              <a:rPr lang="en-AU" dirty="0" smtClean="0"/>
              <a:t>Must be the last </a:t>
            </a:r>
            <a:r>
              <a:rPr lang="en-AU" sz="2300" dirty="0" smtClean="0">
                <a:latin typeface="Lucida Console" panose="020B0609040504020204" pitchFamily="49" charset="0"/>
              </a:rPr>
              <a:t>catch</a:t>
            </a:r>
            <a:r>
              <a:rPr lang="en-AU" sz="2300" dirty="0" smtClean="0"/>
              <a:t> </a:t>
            </a:r>
            <a:r>
              <a:rPr lang="en-AU" dirty="0" smtClean="0"/>
              <a:t>block listed after a </a:t>
            </a:r>
            <a:r>
              <a:rPr lang="en-AU" sz="2300" dirty="0" smtClean="0">
                <a:latin typeface="Lucida Console" panose="020B0609040504020204" pitchFamily="49" charset="0"/>
              </a:rPr>
              <a:t>try</a:t>
            </a:r>
            <a:endParaRPr lang="en-AU" dirty="0" smtClean="0">
              <a:latin typeface="Lucida Console" panose="020B0609040504020204" pitchFamily="49" charset="0"/>
            </a:endParaRPr>
          </a:p>
          <a:p>
            <a:endParaRPr lang="en-AU" dirty="0"/>
          </a:p>
        </p:txBody>
      </p:sp>
    </p:spTree>
    <p:extLst>
      <p:ext uri="{BB962C8B-B14F-4D97-AF65-F5344CB8AC3E}">
        <p14:creationId xmlns:p14="http://schemas.microsoft.com/office/powerpoint/2010/main" val="121478365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Determining the Order of catch Blocks</a:t>
            </a:r>
            <a:endParaRPr lang="en-AU" dirty="0"/>
          </a:p>
        </p:txBody>
      </p:sp>
      <p:sp>
        <p:nvSpPr>
          <p:cNvPr id="3" name="Content Placeholder 2"/>
          <p:cNvSpPr>
            <a:spLocks noGrp="1"/>
          </p:cNvSpPr>
          <p:nvPr>
            <p:ph idx="1"/>
          </p:nvPr>
        </p:nvSpPr>
        <p:spPr>
          <a:xfrm>
            <a:off x="468313" y="1196975"/>
            <a:ext cx="8229600" cy="3744193"/>
          </a:xfrm>
        </p:spPr>
        <p:txBody>
          <a:bodyPr>
            <a:normAutofit lnSpcReduction="10000"/>
          </a:bodyPr>
          <a:lstStyle/>
          <a:p>
            <a:r>
              <a:rPr lang="en-AU" dirty="0" smtClean="0"/>
              <a:t>When you include multiple catch blocks in a program, the first catch block that can accept a thrown object is the one that will execute</a:t>
            </a:r>
          </a:p>
          <a:p>
            <a:r>
              <a:rPr lang="en-AU" dirty="0" smtClean="0"/>
              <a:t>To throw a base class object and an object that is a member of its derived class from the same function, and be able to carry out different operations when they are caught, include the catch for the derived object first</a:t>
            </a:r>
            <a:endParaRPr lang="en-AU" dirty="0"/>
          </a:p>
        </p:txBody>
      </p:sp>
    </p:spTree>
    <p:extLst>
      <p:ext uri="{BB962C8B-B14F-4D97-AF65-F5344CB8AC3E}">
        <p14:creationId xmlns:p14="http://schemas.microsoft.com/office/powerpoint/2010/main" val="347152492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Standard Library Exception Class Hierarchy</a:t>
            </a:r>
            <a:endParaRPr lang="en-AU" dirty="0"/>
          </a:p>
        </p:txBody>
      </p:sp>
      <p:graphicFrame>
        <p:nvGraphicFramePr>
          <p:cNvPr id="4" name="Diagram 3"/>
          <p:cNvGraphicFramePr/>
          <p:nvPr>
            <p:extLst>
              <p:ext uri="{D42A27DB-BD31-4B8C-83A1-F6EECF244321}">
                <p14:modId xmlns:p14="http://schemas.microsoft.com/office/powerpoint/2010/main" val="1688746732"/>
              </p:ext>
            </p:extLst>
          </p:nvPr>
        </p:nvGraphicFramePr>
        <p:xfrm>
          <a:off x="35496" y="780284"/>
          <a:ext cx="9036496" cy="6077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2357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of Automatically Thrown </a:t>
            </a:r>
            <a:r>
              <a:rPr lang="en-AU" dirty="0" err="1" smtClean="0"/>
              <a:t>logic_error</a:t>
            </a:r>
            <a:endParaRPr lang="en-AU" dirty="0"/>
          </a:p>
        </p:txBody>
      </p:sp>
      <p:sp>
        <p:nvSpPr>
          <p:cNvPr id="4" name="TextBox 3"/>
          <p:cNvSpPr txBox="1"/>
          <p:nvPr/>
        </p:nvSpPr>
        <p:spPr>
          <a:xfrm>
            <a:off x="-36512" y="764704"/>
            <a:ext cx="7417415" cy="6109365"/>
          </a:xfrm>
          <a:prstGeom prst="rect">
            <a:avLst/>
          </a:prstGeom>
          <a:noFill/>
        </p:spPr>
        <p:txBody>
          <a:bodyPr wrap="none" rtlCol="0">
            <a:spAutoFit/>
          </a:bodyPr>
          <a:lstStyle/>
          <a:p>
            <a:r>
              <a:rPr lang="en-AU" sz="1700" dirty="0">
                <a:latin typeface="Lucida Console" panose="020B0609040504020204" pitchFamily="49" charset="0"/>
              </a:rPr>
              <a:t>#include &lt;</a:t>
            </a:r>
            <a:r>
              <a:rPr lang="en-AU" sz="1700" dirty="0" err="1">
                <a:latin typeface="Lucida Console" panose="020B0609040504020204" pitchFamily="49" charset="0"/>
              </a:rPr>
              <a:t>iostream</a:t>
            </a:r>
            <a:r>
              <a:rPr lang="en-AU" sz="1700" dirty="0">
                <a:latin typeface="Lucida Console" panose="020B0609040504020204" pitchFamily="49" charset="0"/>
              </a:rPr>
              <a:t>&gt;</a:t>
            </a:r>
          </a:p>
          <a:p>
            <a:r>
              <a:rPr lang="en-AU" sz="1700" dirty="0">
                <a:latin typeface="Lucida Console" panose="020B0609040504020204" pitchFamily="49" charset="0"/>
              </a:rPr>
              <a:t>#include &lt;string&gt;</a:t>
            </a:r>
          </a:p>
          <a:p>
            <a:r>
              <a:rPr lang="en-AU" sz="1700" dirty="0">
                <a:latin typeface="Lucida Console" panose="020B0609040504020204" pitchFamily="49" charset="0"/>
              </a:rPr>
              <a:t>#include &lt;exception&gt;</a:t>
            </a:r>
          </a:p>
          <a:p>
            <a:r>
              <a:rPr lang="en-AU" sz="1700" dirty="0">
                <a:latin typeface="Lucida Console" panose="020B0609040504020204" pitchFamily="49" charset="0"/>
              </a:rPr>
              <a:t>using namespace </a:t>
            </a:r>
            <a:r>
              <a:rPr lang="en-AU" sz="1700" dirty="0" err="1">
                <a:latin typeface="Lucida Console" panose="020B0609040504020204" pitchFamily="49" charset="0"/>
              </a:rPr>
              <a:t>std</a:t>
            </a:r>
            <a:r>
              <a:rPr lang="en-AU" sz="1700" dirty="0">
                <a:latin typeface="Lucida Console" panose="020B0609040504020204" pitchFamily="49" charset="0"/>
              </a:rPr>
              <a:t>;</a:t>
            </a:r>
          </a:p>
          <a:p>
            <a:r>
              <a:rPr lang="en-AU" sz="1700" dirty="0">
                <a:latin typeface="Lucida Console" panose="020B0609040504020204" pitchFamily="49" charset="0"/>
              </a:rPr>
              <a:t>int main() {</a:t>
            </a:r>
          </a:p>
          <a:p>
            <a:pPr lvl="1"/>
            <a:r>
              <a:rPr lang="en-AU" sz="1700" dirty="0">
                <a:latin typeface="Lucida Console" panose="020B0609040504020204" pitchFamily="49" charset="0"/>
              </a:rPr>
              <a:t>string </a:t>
            </a:r>
            <a:r>
              <a:rPr lang="en-AU" sz="1700" dirty="0" err="1">
                <a:latin typeface="Lucida Console" panose="020B0609040504020204" pitchFamily="49" charset="0"/>
              </a:rPr>
              <a:t>phoneNumber</a:t>
            </a:r>
            <a:r>
              <a:rPr lang="en-AU" sz="1700" dirty="0">
                <a:latin typeface="Lucida Console" panose="020B0609040504020204" pitchFamily="49" charset="0"/>
              </a:rPr>
              <a:t>;</a:t>
            </a:r>
          </a:p>
          <a:p>
            <a:pPr lvl="1"/>
            <a:r>
              <a:rPr lang="en-AU" sz="1700" dirty="0" err="1">
                <a:latin typeface="Lucida Console" panose="020B0609040504020204" pitchFamily="49" charset="0"/>
              </a:rPr>
              <a:t>cout</a:t>
            </a:r>
            <a:r>
              <a:rPr lang="en-AU" sz="1700" dirty="0">
                <a:latin typeface="Lucida Console" panose="020B0609040504020204" pitchFamily="49" charset="0"/>
              </a:rPr>
              <a:t> &lt;&lt; "Enter your 10-digit cellular phone number </a:t>
            </a:r>
            <a:endParaRPr lang="en-AU" sz="1700" dirty="0" smtClean="0">
              <a:latin typeface="Lucida Console" panose="020B0609040504020204" pitchFamily="49" charset="0"/>
            </a:endParaRPr>
          </a:p>
          <a:p>
            <a:pPr lvl="2"/>
            <a:r>
              <a:rPr lang="en-AU" sz="1700" dirty="0" smtClean="0">
                <a:latin typeface="Lucida Console" panose="020B0609040504020204" pitchFamily="49" charset="0"/>
              </a:rPr>
              <a:t>without </a:t>
            </a:r>
            <a:r>
              <a:rPr lang="en-AU" sz="1700" dirty="0">
                <a:latin typeface="Lucida Console" panose="020B0609040504020204" pitchFamily="49" charset="0"/>
              </a:rPr>
              <a:t>spaces: ";</a:t>
            </a:r>
          </a:p>
          <a:p>
            <a:pPr lvl="1"/>
            <a:r>
              <a:rPr lang="en-AU" sz="1700" dirty="0" err="1">
                <a:latin typeface="Lucida Console" panose="020B0609040504020204" pitchFamily="49" charset="0"/>
              </a:rPr>
              <a:t>cin</a:t>
            </a:r>
            <a:r>
              <a:rPr lang="en-AU" sz="1700" dirty="0">
                <a:latin typeface="Lucida Console" panose="020B0609040504020204" pitchFamily="49" charset="0"/>
              </a:rPr>
              <a:t> &gt;&gt; </a:t>
            </a:r>
            <a:r>
              <a:rPr lang="en-AU" sz="1700" dirty="0" err="1">
                <a:latin typeface="Lucida Console" panose="020B0609040504020204" pitchFamily="49" charset="0"/>
              </a:rPr>
              <a:t>phoneNumber</a:t>
            </a:r>
            <a:r>
              <a:rPr lang="en-AU" sz="1700" dirty="0">
                <a:latin typeface="Lucida Console" panose="020B0609040504020204" pitchFamily="49" charset="0"/>
              </a:rPr>
              <a:t>;</a:t>
            </a:r>
          </a:p>
          <a:p>
            <a:pPr lvl="1"/>
            <a:r>
              <a:rPr lang="en-AU" sz="1700" dirty="0">
                <a:latin typeface="Lucida Console" panose="020B0609040504020204" pitchFamily="49" charset="0"/>
              </a:rPr>
              <a:t>try {</a:t>
            </a:r>
          </a:p>
          <a:p>
            <a:pPr lvl="2"/>
            <a:r>
              <a:rPr lang="en-AU" sz="1700" dirty="0">
                <a:latin typeface="Lucida Console" panose="020B0609040504020204" pitchFamily="49" charset="0"/>
              </a:rPr>
              <a:t>string first = </a:t>
            </a:r>
            <a:r>
              <a:rPr lang="en-AU" sz="1700" dirty="0" err="1">
                <a:latin typeface="Lucida Console" panose="020B0609040504020204" pitchFamily="49" charset="0"/>
              </a:rPr>
              <a:t>phoneNumber.substr</a:t>
            </a:r>
            <a:r>
              <a:rPr lang="en-AU" sz="1700" dirty="0">
                <a:latin typeface="Lucida Console" panose="020B0609040504020204" pitchFamily="49" charset="0"/>
              </a:rPr>
              <a:t>(0, 4);</a:t>
            </a:r>
          </a:p>
          <a:p>
            <a:pPr lvl="2"/>
            <a:r>
              <a:rPr lang="en-AU" sz="1700" dirty="0">
                <a:latin typeface="Lucida Console" panose="020B0609040504020204" pitchFamily="49" charset="0"/>
              </a:rPr>
              <a:t>string middle = </a:t>
            </a:r>
            <a:r>
              <a:rPr lang="en-AU" sz="1700" dirty="0" err="1">
                <a:latin typeface="Lucida Console" panose="020B0609040504020204" pitchFamily="49" charset="0"/>
              </a:rPr>
              <a:t>phoneNumber.substr</a:t>
            </a:r>
            <a:r>
              <a:rPr lang="en-AU" sz="1700" dirty="0">
                <a:latin typeface="Lucida Console" panose="020B0609040504020204" pitchFamily="49" charset="0"/>
              </a:rPr>
              <a:t>(4, 3);</a:t>
            </a:r>
          </a:p>
          <a:p>
            <a:pPr lvl="2"/>
            <a:r>
              <a:rPr lang="en-AU" sz="1700" dirty="0">
                <a:latin typeface="Lucida Console" panose="020B0609040504020204" pitchFamily="49" charset="0"/>
              </a:rPr>
              <a:t>string last = </a:t>
            </a:r>
            <a:r>
              <a:rPr lang="en-AU" sz="1700" dirty="0" err="1">
                <a:latin typeface="Lucida Console" panose="020B0609040504020204" pitchFamily="49" charset="0"/>
              </a:rPr>
              <a:t>phoneNumber.substr</a:t>
            </a:r>
            <a:r>
              <a:rPr lang="en-AU" sz="1700" dirty="0">
                <a:latin typeface="Lucida Console" panose="020B0609040504020204" pitchFamily="49" charset="0"/>
              </a:rPr>
              <a:t>(7, 3);</a:t>
            </a:r>
          </a:p>
          <a:p>
            <a:pPr lvl="2"/>
            <a:r>
              <a:rPr lang="en-AU" sz="1700" dirty="0" err="1">
                <a:latin typeface="Lucida Console" panose="020B0609040504020204" pitchFamily="49" charset="0"/>
              </a:rPr>
              <a:t>cout</a:t>
            </a:r>
            <a:r>
              <a:rPr lang="en-AU" sz="1700" dirty="0">
                <a:latin typeface="Lucida Console" panose="020B0609040504020204" pitchFamily="49" charset="0"/>
              </a:rPr>
              <a:t> &lt;&lt; "Formatted number is: " &lt;&lt; first &lt;&lt; "-" </a:t>
            </a:r>
            <a:endParaRPr lang="en-AU" sz="1700" dirty="0" smtClean="0">
              <a:latin typeface="Lucida Console" panose="020B0609040504020204" pitchFamily="49" charset="0"/>
            </a:endParaRPr>
          </a:p>
          <a:p>
            <a:pPr lvl="3"/>
            <a:r>
              <a:rPr lang="en-AU" sz="1700" dirty="0" smtClean="0">
                <a:latin typeface="Lucida Console" panose="020B0609040504020204" pitchFamily="49" charset="0"/>
              </a:rPr>
              <a:t>&lt;&lt; </a:t>
            </a:r>
            <a:r>
              <a:rPr lang="en-AU" sz="1700" dirty="0">
                <a:latin typeface="Lucida Console" panose="020B0609040504020204" pitchFamily="49" charset="0"/>
              </a:rPr>
              <a:t>middle &lt;&lt; "-" &lt;&lt; last &lt;&lt; </a:t>
            </a:r>
            <a:r>
              <a:rPr lang="en-AU" sz="1700" dirty="0" err="1">
                <a:latin typeface="Lucida Console" panose="020B0609040504020204" pitchFamily="49" charset="0"/>
              </a:rPr>
              <a:t>endl</a:t>
            </a:r>
            <a:r>
              <a:rPr lang="en-AU" sz="1700" dirty="0">
                <a:latin typeface="Lucida Console" panose="020B0609040504020204" pitchFamily="49" charset="0"/>
              </a:rPr>
              <a:t>;</a:t>
            </a:r>
          </a:p>
          <a:p>
            <a:pPr lvl="1"/>
            <a:r>
              <a:rPr lang="en-AU" sz="1700" dirty="0">
                <a:latin typeface="Lucida Console" panose="020B0609040504020204" pitchFamily="49" charset="0"/>
              </a:rPr>
              <a:t>}</a:t>
            </a:r>
          </a:p>
          <a:p>
            <a:pPr lvl="1"/>
            <a:r>
              <a:rPr lang="en-AU" sz="1700" dirty="0">
                <a:latin typeface="Lucida Console" panose="020B0609040504020204" pitchFamily="49" charset="0"/>
              </a:rPr>
              <a:t>catch (</a:t>
            </a:r>
            <a:r>
              <a:rPr lang="en-AU" sz="1700" dirty="0" err="1">
                <a:latin typeface="Lucida Console" panose="020B0609040504020204" pitchFamily="49" charset="0"/>
              </a:rPr>
              <a:t>out_of_range</a:t>
            </a:r>
            <a:r>
              <a:rPr lang="en-AU" sz="1700" dirty="0">
                <a:latin typeface="Lucida Console" panose="020B0609040504020204" pitchFamily="49" charset="0"/>
              </a:rPr>
              <a:t> </a:t>
            </a:r>
            <a:r>
              <a:rPr lang="en-AU" sz="1700" dirty="0" err="1">
                <a:latin typeface="Lucida Console" panose="020B0609040504020204" pitchFamily="49" charset="0"/>
              </a:rPr>
              <a:t>exc</a:t>
            </a:r>
            <a:r>
              <a:rPr lang="en-AU" sz="1700" dirty="0">
                <a:latin typeface="Lucida Console" panose="020B0609040504020204" pitchFamily="49" charset="0"/>
              </a:rPr>
              <a:t>) {</a:t>
            </a:r>
          </a:p>
          <a:p>
            <a:pPr lvl="2"/>
            <a:r>
              <a:rPr lang="en-AU" sz="1700" dirty="0" err="1">
                <a:latin typeface="Lucida Console" panose="020B0609040504020204" pitchFamily="49" charset="0"/>
              </a:rPr>
              <a:t>cout</a:t>
            </a:r>
            <a:r>
              <a:rPr lang="en-AU" sz="1700" dirty="0">
                <a:latin typeface="Lucida Console" panose="020B0609040504020204" pitchFamily="49" charset="0"/>
              </a:rPr>
              <a:t> &lt;&lt; "Exception caught" &lt;&lt; </a:t>
            </a:r>
            <a:r>
              <a:rPr lang="en-AU" sz="1700" dirty="0" err="1">
                <a:latin typeface="Lucida Console" panose="020B0609040504020204" pitchFamily="49" charset="0"/>
              </a:rPr>
              <a:t>endl</a:t>
            </a:r>
            <a:r>
              <a:rPr lang="en-AU" sz="1700" dirty="0">
                <a:latin typeface="Lucida Console" panose="020B0609040504020204" pitchFamily="49" charset="0"/>
              </a:rPr>
              <a:t>;</a:t>
            </a:r>
          </a:p>
          <a:p>
            <a:pPr lvl="2"/>
            <a:r>
              <a:rPr lang="en-AU" sz="1700" dirty="0" err="1">
                <a:latin typeface="Lucida Console" panose="020B0609040504020204" pitchFamily="49" charset="0"/>
              </a:rPr>
              <a:t>cout</a:t>
            </a:r>
            <a:r>
              <a:rPr lang="en-AU" sz="1700" dirty="0">
                <a:latin typeface="Lucida Console" panose="020B0609040504020204" pitchFamily="49" charset="0"/>
              </a:rPr>
              <a:t> &lt;&lt; "Phone number is invalid" &lt;&lt; </a:t>
            </a:r>
            <a:r>
              <a:rPr lang="en-AU" sz="1700" dirty="0" err="1">
                <a:latin typeface="Lucida Console" panose="020B0609040504020204" pitchFamily="49" charset="0"/>
              </a:rPr>
              <a:t>endl</a:t>
            </a:r>
            <a:r>
              <a:rPr lang="en-AU" sz="1700" dirty="0">
                <a:latin typeface="Lucida Console" panose="020B0609040504020204" pitchFamily="49" charset="0"/>
              </a:rPr>
              <a:t>;</a:t>
            </a:r>
          </a:p>
          <a:p>
            <a:pPr lvl="1"/>
            <a:r>
              <a:rPr lang="en-AU" sz="1700" dirty="0">
                <a:latin typeface="Lucida Console" panose="020B0609040504020204" pitchFamily="49" charset="0"/>
              </a:rPr>
              <a:t>}</a:t>
            </a:r>
          </a:p>
          <a:p>
            <a:pPr lvl="1"/>
            <a:r>
              <a:rPr lang="en-AU" sz="1700" dirty="0">
                <a:latin typeface="Lucida Console" panose="020B0609040504020204" pitchFamily="49" charset="0"/>
              </a:rPr>
              <a:t>system("pause");</a:t>
            </a:r>
          </a:p>
          <a:p>
            <a:pPr lvl="1"/>
            <a:r>
              <a:rPr lang="en-AU" sz="1700" dirty="0" smtClean="0">
                <a:latin typeface="Lucida Console" panose="020B0609040504020204" pitchFamily="49" charset="0"/>
              </a:rPr>
              <a:t>return </a:t>
            </a:r>
            <a:r>
              <a:rPr lang="en-AU" sz="1700" dirty="0">
                <a:latin typeface="Lucida Console" panose="020B0609040504020204" pitchFamily="49" charset="0"/>
              </a:rPr>
              <a:t>0;</a:t>
            </a:r>
          </a:p>
          <a:p>
            <a:r>
              <a:rPr lang="en-AU" sz="1700" dirty="0">
                <a:latin typeface="Lucida Console" panose="020B0609040504020204" pitchFamily="49" charset="0"/>
              </a:rPr>
              <a:t>}</a:t>
            </a:r>
          </a:p>
        </p:txBody>
      </p:sp>
      <p:sp>
        <p:nvSpPr>
          <p:cNvPr id="5" name="Rectangle 4"/>
          <p:cNvSpPr/>
          <p:nvPr/>
        </p:nvSpPr>
        <p:spPr>
          <a:xfrm>
            <a:off x="0" y="1340768"/>
            <a:ext cx="2771800" cy="288032"/>
          </a:xfrm>
          <a:prstGeom prst="rect">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p:cNvSpPr/>
          <p:nvPr/>
        </p:nvSpPr>
        <p:spPr>
          <a:xfrm>
            <a:off x="467544" y="4941168"/>
            <a:ext cx="5976664" cy="1080120"/>
          </a:xfrm>
          <a:prstGeom prst="rect">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a:blip r:embed="rId2"/>
          <a:stretch>
            <a:fillRect/>
          </a:stretch>
        </p:blipFill>
        <p:spPr>
          <a:xfrm>
            <a:off x="4644008" y="874043"/>
            <a:ext cx="4410075" cy="933450"/>
          </a:xfrm>
          <a:prstGeom prst="rect">
            <a:avLst/>
          </a:prstGeom>
        </p:spPr>
      </p:pic>
      <p:pic>
        <p:nvPicPr>
          <p:cNvPr id="8" name="Picture 7"/>
          <p:cNvPicPr>
            <a:picLocks noChangeAspect="1"/>
          </p:cNvPicPr>
          <p:nvPr/>
        </p:nvPicPr>
        <p:blipFill>
          <a:blip r:embed="rId3"/>
          <a:stretch>
            <a:fillRect/>
          </a:stretch>
        </p:blipFill>
        <p:spPr>
          <a:xfrm>
            <a:off x="5196458" y="5785867"/>
            <a:ext cx="3857625" cy="1000125"/>
          </a:xfrm>
          <a:prstGeom prst="rect">
            <a:avLst/>
          </a:prstGeom>
        </p:spPr>
      </p:pic>
      <p:sp>
        <p:nvSpPr>
          <p:cNvPr id="9" name="TextBox 8"/>
          <p:cNvSpPr txBox="1"/>
          <p:nvPr/>
        </p:nvSpPr>
        <p:spPr>
          <a:xfrm>
            <a:off x="7917875" y="1807493"/>
            <a:ext cx="1136208" cy="369332"/>
          </a:xfrm>
          <a:prstGeom prst="rect">
            <a:avLst/>
          </a:prstGeom>
          <a:noFill/>
        </p:spPr>
        <p:txBody>
          <a:bodyPr wrap="none" rtlCol="0">
            <a:spAutoFit/>
          </a:bodyPr>
          <a:lstStyle/>
          <a:p>
            <a:r>
              <a:rPr lang="en-AU" dirty="0" smtClean="0">
                <a:latin typeface="Calibri Light" panose="020F0302020204030204" pitchFamily="34" charset="0"/>
              </a:rPr>
              <a:t>Successful</a:t>
            </a:r>
            <a:endParaRPr lang="en-AU" dirty="0">
              <a:latin typeface="Calibri Light" panose="020F0302020204030204" pitchFamily="34" charset="0"/>
            </a:endParaRPr>
          </a:p>
        </p:txBody>
      </p:sp>
      <p:sp>
        <p:nvSpPr>
          <p:cNvPr id="10" name="TextBox 9"/>
          <p:cNvSpPr txBox="1"/>
          <p:nvPr/>
        </p:nvSpPr>
        <p:spPr>
          <a:xfrm>
            <a:off x="7207492" y="5416535"/>
            <a:ext cx="1847942" cy="369332"/>
          </a:xfrm>
          <a:prstGeom prst="rect">
            <a:avLst/>
          </a:prstGeom>
          <a:noFill/>
        </p:spPr>
        <p:txBody>
          <a:bodyPr wrap="none" rtlCol="0">
            <a:spAutoFit/>
          </a:bodyPr>
          <a:lstStyle/>
          <a:p>
            <a:r>
              <a:rPr lang="en-AU" dirty="0" smtClean="0">
                <a:latin typeface="Calibri Light" panose="020F0302020204030204" pitchFamily="34" charset="0"/>
              </a:rPr>
              <a:t>Exception Thrown</a:t>
            </a:r>
            <a:endParaRPr lang="en-AU" dirty="0">
              <a:latin typeface="Calibri Light" panose="020F0302020204030204" pitchFamily="34" charset="0"/>
            </a:endParaRPr>
          </a:p>
        </p:txBody>
      </p:sp>
    </p:spTree>
    <p:extLst>
      <p:ext uri="{BB962C8B-B14F-4D97-AF65-F5344CB8AC3E}">
        <p14:creationId xmlns:p14="http://schemas.microsoft.com/office/powerpoint/2010/main" val="66529338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the what() Function</a:t>
            </a:r>
            <a:endParaRPr lang="en-AU" dirty="0"/>
          </a:p>
        </p:txBody>
      </p:sp>
      <p:sp>
        <p:nvSpPr>
          <p:cNvPr id="4" name="TextBox 3"/>
          <p:cNvSpPr txBox="1"/>
          <p:nvPr/>
        </p:nvSpPr>
        <p:spPr>
          <a:xfrm>
            <a:off x="2366108" y="1844824"/>
            <a:ext cx="4411785" cy="923330"/>
          </a:xfrm>
          <a:prstGeom prst="rect">
            <a:avLst/>
          </a:prstGeom>
          <a:noFill/>
        </p:spPr>
        <p:txBody>
          <a:bodyPr wrap="none" rtlCol="0">
            <a:spAutoFit/>
          </a:bodyPr>
          <a:lstStyle/>
          <a:p>
            <a:r>
              <a:rPr lang="en-AU" dirty="0">
                <a:latin typeface="Lucida Console" panose="020B0609040504020204" pitchFamily="49" charset="0"/>
              </a:rPr>
              <a:t>catch (</a:t>
            </a:r>
            <a:r>
              <a:rPr lang="en-AU" dirty="0" err="1">
                <a:latin typeface="Lucida Console" panose="020B0609040504020204" pitchFamily="49" charset="0"/>
              </a:rPr>
              <a:t>out_of_range</a:t>
            </a:r>
            <a:r>
              <a:rPr lang="en-AU" dirty="0">
                <a:latin typeface="Lucida Console" panose="020B0609040504020204" pitchFamily="49" charset="0"/>
              </a:rPr>
              <a:t> </a:t>
            </a:r>
            <a:r>
              <a:rPr lang="en-AU" dirty="0" err="1">
                <a:latin typeface="Lucida Console" panose="020B0609040504020204" pitchFamily="49" charset="0"/>
              </a:rPr>
              <a:t>exc</a:t>
            </a:r>
            <a:r>
              <a:rPr lang="en-AU" dirty="0">
                <a:latin typeface="Lucida Console" panose="020B0609040504020204" pitchFamily="49" charset="0"/>
              </a:rPr>
              <a:t>) {</a:t>
            </a:r>
          </a:p>
          <a:p>
            <a:pPr lvl="1"/>
            <a:r>
              <a:rPr lang="en-AU" dirty="0" err="1">
                <a:latin typeface="Lucida Console" panose="020B0609040504020204" pitchFamily="49" charset="0"/>
              </a:rPr>
              <a:t>cout</a:t>
            </a:r>
            <a:r>
              <a:rPr lang="en-AU" dirty="0">
                <a:latin typeface="Lucida Console" panose="020B0609040504020204" pitchFamily="49" charset="0"/>
              </a:rPr>
              <a:t> &lt;&lt; </a:t>
            </a:r>
            <a:r>
              <a:rPr lang="en-AU" dirty="0" err="1">
                <a:latin typeface="Lucida Console" panose="020B0609040504020204" pitchFamily="49" charset="0"/>
              </a:rPr>
              <a:t>exc.what</a:t>
            </a:r>
            <a:r>
              <a:rPr lang="en-AU" dirty="0">
                <a:latin typeface="Lucida Console" panose="020B0609040504020204" pitchFamily="49" charset="0"/>
              </a:rPr>
              <a:t>() &lt;&lt; </a:t>
            </a:r>
            <a:r>
              <a:rPr lang="en-AU" dirty="0" err="1">
                <a:latin typeface="Lucida Console" panose="020B0609040504020204" pitchFamily="49" charset="0"/>
              </a:rPr>
              <a:t>endl</a:t>
            </a:r>
            <a:r>
              <a:rPr lang="en-AU" dirty="0">
                <a:latin typeface="Lucida Console" panose="020B0609040504020204" pitchFamily="49" charset="0"/>
              </a:rPr>
              <a:t>;</a:t>
            </a:r>
          </a:p>
          <a:p>
            <a:r>
              <a:rPr lang="en-AU" dirty="0">
                <a:latin typeface="Lucida Console" panose="020B0609040504020204" pitchFamily="49" charset="0"/>
              </a:rPr>
              <a:t>}</a:t>
            </a:r>
          </a:p>
        </p:txBody>
      </p:sp>
      <p:pic>
        <p:nvPicPr>
          <p:cNvPr id="5" name="Picture 4"/>
          <p:cNvPicPr>
            <a:picLocks noChangeAspect="1"/>
          </p:cNvPicPr>
          <p:nvPr/>
        </p:nvPicPr>
        <p:blipFill>
          <a:blip r:embed="rId2"/>
          <a:stretch>
            <a:fillRect/>
          </a:stretch>
        </p:blipFill>
        <p:spPr>
          <a:xfrm>
            <a:off x="1638942" y="4077072"/>
            <a:ext cx="5866116" cy="1398067"/>
          </a:xfrm>
          <a:prstGeom prst="rect">
            <a:avLst/>
          </a:prstGeom>
        </p:spPr>
      </p:pic>
    </p:spTree>
    <p:extLst>
      <p:ext uri="{BB962C8B-B14F-4D97-AF65-F5344CB8AC3E}">
        <p14:creationId xmlns:p14="http://schemas.microsoft.com/office/powerpoint/2010/main" val="13893460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Explicitly Throwing a Built-in exception</a:t>
            </a:r>
            <a:endParaRPr lang="en-AU" dirty="0"/>
          </a:p>
        </p:txBody>
      </p:sp>
      <p:sp>
        <p:nvSpPr>
          <p:cNvPr id="3" name="Content Placeholder 2"/>
          <p:cNvSpPr>
            <a:spLocks noGrp="1"/>
          </p:cNvSpPr>
          <p:nvPr>
            <p:ph idx="1"/>
          </p:nvPr>
        </p:nvSpPr>
        <p:spPr>
          <a:xfrm>
            <a:off x="468313" y="1196975"/>
            <a:ext cx="8229600" cy="1079897"/>
          </a:xfrm>
        </p:spPr>
        <p:txBody>
          <a:bodyPr/>
          <a:lstStyle/>
          <a:p>
            <a:r>
              <a:rPr lang="en-AU" dirty="0" smtClean="0"/>
              <a:t>You can use any of the built-in exception types to throw an exception in one of your programs</a:t>
            </a:r>
            <a:endParaRPr lang="en-AU" dirty="0"/>
          </a:p>
        </p:txBody>
      </p:sp>
      <p:sp>
        <p:nvSpPr>
          <p:cNvPr id="4" name="TextBox 3"/>
          <p:cNvSpPr txBox="1"/>
          <p:nvPr/>
        </p:nvSpPr>
        <p:spPr>
          <a:xfrm>
            <a:off x="1041226" y="3219941"/>
            <a:ext cx="7061549" cy="2585323"/>
          </a:xfrm>
          <a:prstGeom prst="rect">
            <a:avLst/>
          </a:prstGeom>
          <a:noFill/>
        </p:spPr>
        <p:txBody>
          <a:bodyPr wrap="none" rtlCol="0">
            <a:spAutoFit/>
          </a:bodyPr>
          <a:lstStyle/>
          <a:p>
            <a:r>
              <a:rPr lang="en-AU" dirty="0" smtClean="0">
                <a:latin typeface="Lucida Console" panose="020B0609040504020204" pitchFamily="49" charset="0"/>
              </a:rPr>
              <a:t>int </a:t>
            </a:r>
            <a:r>
              <a:rPr lang="en-AU" dirty="0" err="1" smtClean="0">
                <a:latin typeface="Lucida Console" panose="020B0609040504020204" pitchFamily="49" charset="0"/>
              </a:rPr>
              <a:t>getNonZeroValue</a:t>
            </a:r>
            <a:r>
              <a:rPr lang="en-AU" dirty="0" smtClean="0">
                <a:latin typeface="Lucida Console" panose="020B0609040504020204" pitchFamily="49" charset="0"/>
              </a:rPr>
              <a:t>(string prompt) {</a:t>
            </a:r>
          </a:p>
          <a:p>
            <a:pPr lvl="1"/>
            <a:r>
              <a:rPr lang="en-AU" dirty="0" err="1" smtClean="0">
                <a:latin typeface="Lucida Console" panose="020B0609040504020204" pitchFamily="49" charset="0"/>
              </a:rPr>
              <a:t>runtime_error</a:t>
            </a:r>
            <a:r>
              <a:rPr lang="en-AU" dirty="0" smtClean="0">
                <a:latin typeface="Lucida Console" panose="020B0609040504020204" pitchFamily="49" charset="0"/>
              </a:rPr>
              <a:t> error(“User’s entry was zero.”);</a:t>
            </a:r>
          </a:p>
          <a:p>
            <a:pPr lvl="1"/>
            <a:r>
              <a:rPr lang="en-AU" dirty="0" smtClean="0">
                <a:latin typeface="Lucida Console" panose="020B0609040504020204" pitchFamily="49" charset="0"/>
              </a:rPr>
              <a:t>int </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pPr lvl="1"/>
            <a:r>
              <a:rPr lang="en-AU" dirty="0" err="1" smtClean="0">
                <a:latin typeface="Lucida Console" panose="020B0609040504020204" pitchFamily="49" charset="0"/>
              </a:rPr>
              <a:t>cout</a:t>
            </a:r>
            <a:r>
              <a:rPr lang="en-AU" dirty="0" smtClean="0">
                <a:latin typeface="Lucida Console" panose="020B0609040504020204" pitchFamily="49" charset="0"/>
              </a:rPr>
              <a:t> &lt;&lt; prompt;</a:t>
            </a:r>
          </a:p>
          <a:p>
            <a:pPr lvl="1"/>
            <a:r>
              <a:rPr lang="en-AU" dirty="0" err="1" smtClean="0">
                <a:latin typeface="Lucida Console" panose="020B0609040504020204" pitchFamily="49" charset="0"/>
              </a:rPr>
              <a:t>cin</a:t>
            </a:r>
            <a:r>
              <a:rPr lang="en-AU" dirty="0" smtClean="0">
                <a:latin typeface="Lucida Console" panose="020B0609040504020204" pitchFamily="49" charset="0"/>
              </a:rPr>
              <a:t> &gt;&gt; </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pPr lvl="1"/>
            <a:r>
              <a:rPr lang="en-AU" dirty="0" smtClean="0">
                <a:latin typeface="Lucida Console" panose="020B0609040504020204" pitchFamily="49" charset="0"/>
              </a:rPr>
              <a:t>if (</a:t>
            </a:r>
            <a:r>
              <a:rPr lang="en-AU" dirty="0" err="1" smtClean="0">
                <a:latin typeface="Lucida Console" panose="020B0609040504020204" pitchFamily="49" charset="0"/>
              </a:rPr>
              <a:t>userEntry</a:t>
            </a:r>
            <a:r>
              <a:rPr lang="en-AU" dirty="0" smtClean="0">
                <a:latin typeface="Lucida Console" panose="020B0609040504020204" pitchFamily="49" charset="0"/>
              </a:rPr>
              <a:t> == 0)</a:t>
            </a:r>
          </a:p>
          <a:p>
            <a:pPr lvl="2"/>
            <a:r>
              <a:rPr lang="en-AU" dirty="0" smtClean="0">
                <a:latin typeface="Lucida Console" panose="020B0609040504020204" pitchFamily="49" charset="0"/>
              </a:rPr>
              <a:t>throw(error);</a:t>
            </a:r>
          </a:p>
          <a:p>
            <a:pPr lvl="1"/>
            <a:r>
              <a:rPr lang="en-AU" dirty="0" smtClean="0">
                <a:latin typeface="Lucida Console" panose="020B0609040504020204" pitchFamily="49" charset="0"/>
              </a:rPr>
              <a:t>return </a:t>
            </a:r>
            <a:r>
              <a:rPr lang="en-AU" dirty="0" err="1" smtClean="0">
                <a:latin typeface="Lucida Console" panose="020B0609040504020204" pitchFamily="49" charset="0"/>
              </a:rPr>
              <a:t>userEntry</a:t>
            </a:r>
            <a:r>
              <a:rPr lang="en-AU" dirty="0" smtClean="0">
                <a:latin typeface="Lucida Console" panose="020B0609040504020204" pitchFamily="49" charset="0"/>
              </a:rPr>
              <a:t>;</a:t>
            </a:r>
          </a:p>
          <a:p>
            <a:r>
              <a:rPr lang="en-AU" dirty="0">
                <a:latin typeface="Lucida Console" panose="020B0609040504020204" pitchFamily="49" charset="0"/>
              </a:rPr>
              <a:t>}</a:t>
            </a:r>
          </a:p>
        </p:txBody>
      </p:sp>
      <p:sp>
        <p:nvSpPr>
          <p:cNvPr id="5" name="Rectangle 4"/>
          <p:cNvSpPr/>
          <p:nvPr/>
        </p:nvSpPr>
        <p:spPr>
          <a:xfrm>
            <a:off x="1547664" y="3501008"/>
            <a:ext cx="6408712" cy="360040"/>
          </a:xfrm>
          <a:prstGeom prst="rect">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TextBox 5"/>
          <p:cNvSpPr txBox="1"/>
          <p:nvPr/>
        </p:nvSpPr>
        <p:spPr>
          <a:xfrm>
            <a:off x="6084168" y="4509990"/>
            <a:ext cx="2213426" cy="646331"/>
          </a:xfrm>
          <a:prstGeom prst="rect">
            <a:avLst/>
          </a:prstGeom>
          <a:noFill/>
        </p:spPr>
        <p:txBody>
          <a:bodyPr wrap="none" rtlCol="0">
            <a:spAutoFit/>
          </a:bodyPr>
          <a:lstStyle/>
          <a:p>
            <a:r>
              <a:rPr lang="en-AU" dirty="0" smtClean="0">
                <a:latin typeface="Calibri Light" panose="020F0302020204030204" pitchFamily="34" charset="0"/>
              </a:rPr>
              <a:t>You can use any other</a:t>
            </a:r>
          </a:p>
          <a:p>
            <a:r>
              <a:rPr lang="en-AU" dirty="0" smtClean="0">
                <a:latin typeface="Calibri Light" panose="020F0302020204030204" pitchFamily="34" charset="0"/>
              </a:rPr>
              <a:t>exception type too</a:t>
            </a:r>
            <a:endParaRPr lang="en-AU" dirty="0">
              <a:latin typeface="Calibri Light" panose="020F0302020204030204" pitchFamily="34" charset="0"/>
            </a:endParaRPr>
          </a:p>
        </p:txBody>
      </p:sp>
      <p:cxnSp>
        <p:nvCxnSpPr>
          <p:cNvPr id="8" name="Straight Arrow Connector 7"/>
          <p:cNvCxnSpPr/>
          <p:nvPr/>
        </p:nvCxnSpPr>
        <p:spPr>
          <a:xfrm flipH="1" flipV="1">
            <a:off x="3347864" y="3789040"/>
            <a:ext cx="2736304" cy="1015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671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Explicitly Throwing a Built-in exception</a:t>
            </a:r>
            <a:endParaRPr lang="en-AU" dirty="0"/>
          </a:p>
        </p:txBody>
      </p:sp>
      <p:sp>
        <p:nvSpPr>
          <p:cNvPr id="4" name="TextBox 3"/>
          <p:cNvSpPr txBox="1"/>
          <p:nvPr/>
        </p:nvSpPr>
        <p:spPr>
          <a:xfrm>
            <a:off x="35496" y="776019"/>
            <a:ext cx="5889754" cy="6109365"/>
          </a:xfrm>
          <a:prstGeom prst="rect">
            <a:avLst/>
          </a:prstGeom>
          <a:noFill/>
        </p:spPr>
        <p:txBody>
          <a:bodyPr wrap="none" rtlCol="0">
            <a:spAutoFit/>
          </a:bodyPr>
          <a:lstStyle/>
          <a:p>
            <a:r>
              <a:rPr lang="en-AU" sz="1150" dirty="0">
                <a:latin typeface="Lucida Console" panose="020B0609040504020204" pitchFamily="49" charset="0"/>
              </a:rPr>
              <a:t>#include &lt;</a:t>
            </a:r>
            <a:r>
              <a:rPr lang="en-AU" sz="1150" dirty="0" err="1">
                <a:latin typeface="Lucida Console" panose="020B0609040504020204" pitchFamily="49" charset="0"/>
              </a:rPr>
              <a:t>iostream</a:t>
            </a:r>
            <a:r>
              <a:rPr lang="en-AU" sz="1150" dirty="0">
                <a:latin typeface="Lucida Console" panose="020B0609040504020204" pitchFamily="49" charset="0"/>
              </a:rPr>
              <a:t>&gt;</a:t>
            </a:r>
          </a:p>
          <a:p>
            <a:r>
              <a:rPr lang="en-AU" sz="1150" dirty="0">
                <a:latin typeface="Lucida Console" panose="020B0609040504020204" pitchFamily="49" charset="0"/>
              </a:rPr>
              <a:t>#include &lt;string&gt;</a:t>
            </a:r>
          </a:p>
          <a:p>
            <a:r>
              <a:rPr lang="en-AU" sz="1150" dirty="0">
                <a:latin typeface="Lucida Console" panose="020B0609040504020204" pitchFamily="49" charset="0"/>
              </a:rPr>
              <a:t>#include &lt;exception&gt;</a:t>
            </a:r>
          </a:p>
          <a:p>
            <a:r>
              <a:rPr lang="en-AU" sz="1150" dirty="0">
                <a:latin typeface="Lucida Console" panose="020B0609040504020204" pitchFamily="49" charset="0"/>
              </a:rPr>
              <a:t>using namespace </a:t>
            </a:r>
            <a:r>
              <a:rPr lang="en-AU" sz="1150" dirty="0" err="1">
                <a:latin typeface="Lucida Console" panose="020B0609040504020204" pitchFamily="49" charset="0"/>
              </a:rPr>
              <a:t>std</a:t>
            </a:r>
            <a:r>
              <a:rPr lang="en-AU" sz="1150" dirty="0">
                <a:latin typeface="Lucida Console" panose="020B0609040504020204" pitchFamily="49" charset="0"/>
              </a:rPr>
              <a:t>;</a:t>
            </a:r>
          </a:p>
          <a:p>
            <a:r>
              <a:rPr lang="en-AU" sz="1150" dirty="0">
                <a:latin typeface="Lucida Console" panose="020B0609040504020204" pitchFamily="49" charset="0"/>
              </a:rPr>
              <a:t>int </a:t>
            </a:r>
            <a:r>
              <a:rPr lang="en-AU" sz="1150" dirty="0" err="1">
                <a:latin typeface="Lucida Console" panose="020B0609040504020204" pitchFamily="49" charset="0"/>
              </a:rPr>
              <a:t>getNonZeroValue</a:t>
            </a:r>
            <a:r>
              <a:rPr lang="en-AU" sz="1150" dirty="0">
                <a:latin typeface="Lucida Console" panose="020B0609040504020204" pitchFamily="49" charset="0"/>
              </a:rPr>
              <a:t>(string prompt) {</a:t>
            </a:r>
          </a:p>
          <a:p>
            <a:pPr lvl="1"/>
            <a:r>
              <a:rPr lang="en-AU" sz="1150" dirty="0" err="1">
                <a:latin typeface="Lucida Console" panose="020B0609040504020204" pitchFamily="49" charset="0"/>
              </a:rPr>
              <a:t>runtime_error</a:t>
            </a:r>
            <a:r>
              <a:rPr lang="en-AU" sz="1150" dirty="0">
                <a:latin typeface="Lucida Console" panose="020B0609040504020204" pitchFamily="49" charset="0"/>
              </a:rPr>
              <a:t> error("User's entry was zero.");</a:t>
            </a:r>
          </a:p>
          <a:p>
            <a:pPr lvl="1"/>
            <a:r>
              <a:rPr lang="en-AU" sz="1150" dirty="0">
                <a:latin typeface="Lucida Console" panose="020B0609040504020204" pitchFamily="49" charset="0"/>
              </a:rPr>
              <a:t>int </a:t>
            </a:r>
            <a:r>
              <a:rPr lang="en-AU" sz="1150" dirty="0" err="1">
                <a:latin typeface="Lucida Console" panose="020B0609040504020204" pitchFamily="49" charset="0"/>
              </a:rPr>
              <a:t>userEntry</a:t>
            </a:r>
            <a:r>
              <a:rPr lang="en-AU" sz="1150" dirty="0">
                <a:latin typeface="Lucida Console" panose="020B0609040504020204" pitchFamily="49" charset="0"/>
              </a:rPr>
              <a:t>;</a:t>
            </a:r>
          </a:p>
          <a:p>
            <a:pPr lvl="1"/>
            <a:r>
              <a:rPr lang="en-AU" sz="1150" dirty="0" err="1">
                <a:latin typeface="Lucida Console" panose="020B0609040504020204" pitchFamily="49" charset="0"/>
              </a:rPr>
              <a:t>cout</a:t>
            </a:r>
            <a:r>
              <a:rPr lang="en-AU" sz="1150" dirty="0">
                <a:latin typeface="Lucida Console" panose="020B0609040504020204" pitchFamily="49" charset="0"/>
              </a:rPr>
              <a:t> &lt;&lt; prompt;</a:t>
            </a:r>
          </a:p>
          <a:p>
            <a:pPr lvl="1"/>
            <a:r>
              <a:rPr lang="en-AU" sz="1150" dirty="0" err="1">
                <a:latin typeface="Lucida Console" panose="020B0609040504020204" pitchFamily="49" charset="0"/>
              </a:rPr>
              <a:t>cin</a:t>
            </a:r>
            <a:r>
              <a:rPr lang="en-AU" sz="1150" dirty="0">
                <a:latin typeface="Lucida Console" panose="020B0609040504020204" pitchFamily="49" charset="0"/>
              </a:rPr>
              <a:t> &gt;&gt; </a:t>
            </a:r>
            <a:r>
              <a:rPr lang="en-AU" sz="1150" dirty="0" err="1">
                <a:latin typeface="Lucida Console" panose="020B0609040504020204" pitchFamily="49" charset="0"/>
              </a:rPr>
              <a:t>userEntry</a:t>
            </a:r>
            <a:r>
              <a:rPr lang="en-AU" sz="1150" dirty="0">
                <a:latin typeface="Lucida Console" panose="020B0609040504020204" pitchFamily="49" charset="0"/>
              </a:rPr>
              <a:t>;</a:t>
            </a:r>
          </a:p>
          <a:p>
            <a:pPr lvl="1"/>
            <a:r>
              <a:rPr lang="en-AU" sz="1150" dirty="0">
                <a:latin typeface="Lucida Console" panose="020B0609040504020204" pitchFamily="49" charset="0"/>
              </a:rPr>
              <a:t>if (</a:t>
            </a:r>
            <a:r>
              <a:rPr lang="en-AU" sz="1150" dirty="0" err="1">
                <a:latin typeface="Lucida Console" panose="020B0609040504020204" pitchFamily="49" charset="0"/>
              </a:rPr>
              <a:t>userEntry</a:t>
            </a:r>
            <a:r>
              <a:rPr lang="en-AU" sz="1150" dirty="0">
                <a:latin typeface="Lucida Console" panose="020B0609040504020204" pitchFamily="49" charset="0"/>
              </a:rPr>
              <a:t> == 0)</a:t>
            </a:r>
          </a:p>
          <a:p>
            <a:pPr lvl="2"/>
            <a:r>
              <a:rPr lang="en-AU" sz="1150" dirty="0">
                <a:latin typeface="Lucida Console" panose="020B0609040504020204" pitchFamily="49" charset="0"/>
              </a:rPr>
              <a:t>throw(error);</a:t>
            </a:r>
          </a:p>
          <a:p>
            <a:pPr lvl="1"/>
            <a:r>
              <a:rPr lang="en-AU" sz="1150" dirty="0">
                <a:latin typeface="Lucida Console" panose="020B0609040504020204" pitchFamily="49" charset="0"/>
              </a:rPr>
              <a:t>return </a:t>
            </a:r>
            <a:r>
              <a:rPr lang="en-AU" sz="1150" dirty="0" err="1">
                <a:latin typeface="Lucida Console" panose="020B0609040504020204" pitchFamily="49" charset="0"/>
              </a:rPr>
              <a:t>userEntry</a:t>
            </a:r>
            <a:r>
              <a:rPr lang="en-AU" sz="1150" dirty="0">
                <a:latin typeface="Lucida Console" panose="020B0609040504020204" pitchFamily="49" charset="0"/>
              </a:rPr>
              <a:t>;</a:t>
            </a:r>
          </a:p>
          <a:p>
            <a:r>
              <a:rPr lang="en-AU" sz="1150" dirty="0">
                <a:latin typeface="Lucida Console" panose="020B0609040504020204" pitchFamily="49" charset="0"/>
              </a:rPr>
              <a:t>}</a:t>
            </a:r>
          </a:p>
          <a:p>
            <a:r>
              <a:rPr lang="en-AU" sz="1150" dirty="0">
                <a:latin typeface="Lucida Console" panose="020B0609040504020204" pitchFamily="49" charset="0"/>
              </a:rPr>
              <a:t>int main() {</a:t>
            </a:r>
          </a:p>
          <a:p>
            <a:pPr lvl="1"/>
            <a:r>
              <a:rPr lang="en-AU" sz="1150" dirty="0" err="1">
                <a:latin typeface="Lucida Console" panose="020B0609040504020204" pitchFamily="49" charset="0"/>
              </a:rPr>
              <a:t>const</a:t>
            </a:r>
            <a:r>
              <a:rPr lang="en-AU" sz="1150" dirty="0">
                <a:latin typeface="Lucida Console" panose="020B0609040504020204" pitchFamily="49" charset="0"/>
              </a:rPr>
              <a:t> double MINS_IN_HR = 60.0;</a:t>
            </a:r>
          </a:p>
          <a:p>
            <a:pPr lvl="1"/>
            <a:r>
              <a:rPr lang="en-AU" sz="1150" dirty="0" err="1">
                <a:latin typeface="Lucida Console" panose="020B0609040504020204" pitchFamily="49" charset="0"/>
              </a:rPr>
              <a:t>const</a:t>
            </a:r>
            <a:r>
              <a:rPr lang="en-AU" sz="1150" dirty="0">
                <a:latin typeface="Lucida Console" panose="020B0609040504020204" pitchFamily="49" charset="0"/>
              </a:rPr>
              <a:t> int MILES_IN_RACE = 26;</a:t>
            </a:r>
          </a:p>
          <a:p>
            <a:pPr lvl="1"/>
            <a:r>
              <a:rPr lang="en-AU" sz="1150" dirty="0">
                <a:latin typeface="Lucida Console" panose="020B0609040504020204" pitchFamily="49" charset="0"/>
              </a:rPr>
              <a:t>double hours;</a:t>
            </a:r>
          </a:p>
          <a:p>
            <a:pPr lvl="1"/>
            <a:r>
              <a:rPr lang="en-AU" sz="1150" dirty="0">
                <a:latin typeface="Lucida Console" panose="020B0609040504020204" pitchFamily="49" charset="0"/>
              </a:rPr>
              <a:t>int </a:t>
            </a:r>
            <a:r>
              <a:rPr lang="en-AU" sz="1150" dirty="0" err="1">
                <a:latin typeface="Lucida Console" panose="020B0609040504020204" pitchFamily="49" charset="0"/>
              </a:rPr>
              <a:t>timeInMinutes</a:t>
            </a:r>
            <a:r>
              <a:rPr lang="en-AU" sz="1150" dirty="0">
                <a:latin typeface="Lucida Console" panose="020B0609040504020204" pitchFamily="49" charset="0"/>
              </a:rPr>
              <a:t>;</a:t>
            </a:r>
          </a:p>
          <a:p>
            <a:pPr lvl="1"/>
            <a:r>
              <a:rPr lang="en-AU" sz="1150" dirty="0">
                <a:latin typeface="Lucida Console" panose="020B0609040504020204" pitchFamily="49" charset="0"/>
              </a:rPr>
              <a:t>double mph = 0;</a:t>
            </a:r>
          </a:p>
          <a:p>
            <a:pPr lvl="1"/>
            <a:r>
              <a:rPr lang="en-AU" sz="1150" dirty="0">
                <a:latin typeface="Lucida Console" panose="020B0609040504020204" pitchFamily="49" charset="0"/>
              </a:rPr>
              <a:t>try {</a:t>
            </a:r>
          </a:p>
          <a:p>
            <a:pPr lvl="2"/>
            <a:r>
              <a:rPr lang="en-AU" sz="1150" dirty="0" err="1">
                <a:latin typeface="Lucida Console" panose="020B0609040504020204" pitchFamily="49" charset="0"/>
              </a:rPr>
              <a:t>timeInMinutes</a:t>
            </a:r>
            <a:r>
              <a:rPr lang="en-AU" sz="1150" dirty="0">
                <a:latin typeface="Lucida Console" panose="020B0609040504020204" pitchFamily="49" charset="0"/>
              </a:rPr>
              <a:t> = </a:t>
            </a:r>
            <a:r>
              <a:rPr lang="en-AU" sz="1150" dirty="0" err="1" smtClean="0">
                <a:latin typeface="Lucida Console" panose="020B0609040504020204" pitchFamily="49" charset="0"/>
              </a:rPr>
              <a:t>getNonZeroValue</a:t>
            </a:r>
            <a:endParaRPr lang="en-AU" sz="1150" dirty="0" smtClean="0">
              <a:latin typeface="Lucida Console" panose="020B0609040504020204" pitchFamily="49" charset="0"/>
            </a:endParaRPr>
          </a:p>
          <a:p>
            <a:pPr lvl="3"/>
            <a:r>
              <a:rPr lang="en-AU" sz="1150" dirty="0" smtClean="0">
                <a:latin typeface="Lucida Console" panose="020B0609040504020204" pitchFamily="49" charset="0"/>
              </a:rPr>
              <a:t>("</a:t>
            </a:r>
            <a:r>
              <a:rPr lang="en-AU" sz="1150" dirty="0">
                <a:latin typeface="Lucida Console" panose="020B0609040504020204" pitchFamily="49" charset="0"/>
              </a:rPr>
              <a:t>Enter time in minutes to complete the </a:t>
            </a:r>
            <a:r>
              <a:rPr lang="en-AU" sz="1150" dirty="0" smtClean="0">
                <a:latin typeface="Lucida Console" panose="020B0609040504020204" pitchFamily="49" charset="0"/>
              </a:rPr>
              <a:t>race</a:t>
            </a:r>
            <a:r>
              <a:rPr lang="en-AU" sz="1150" dirty="0">
                <a:latin typeface="Lucida Console" panose="020B0609040504020204" pitchFamily="49" charset="0"/>
              </a:rPr>
              <a:t>: ");</a:t>
            </a:r>
          </a:p>
          <a:p>
            <a:pPr lvl="2"/>
            <a:r>
              <a:rPr lang="en-AU" sz="1150" dirty="0">
                <a:latin typeface="Lucida Console" panose="020B0609040504020204" pitchFamily="49" charset="0"/>
              </a:rPr>
              <a:t>hours = </a:t>
            </a:r>
            <a:r>
              <a:rPr lang="en-AU" sz="1150" dirty="0" err="1">
                <a:latin typeface="Lucida Console" panose="020B0609040504020204" pitchFamily="49" charset="0"/>
              </a:rPr>
              <a:t>timeInMinutes</a:t>
            </a:r>
            <a:r>
              <a:rPr lang="en-AU" sz="1150" dirty="0">
                <a:latin typeface="Lucida Console" panose="020B0609040504020204" pitchFamily="49" charset="0"/>
              </a:rPr>
              <a:t> / MINS_IN_HR;</a:t>
            </a:r>
          </a:p>
          <a:p>
            <a:pPr lvl="2"/>
            <a:r>
              <a:rPr lang="en-AU" sz="1150" dirty="0">
                <a:latin typeface="Lucida Console" panose="020B0609040504020204" pitchFamily="49" charset="0"/>
              </a:rPr>
              <a:t>mph = MILES_IN_RACE / hours;</a:t>
            </a:r>
          </a:p>
          <a:p>
            <a:pPr lvl="1"/>
            <a:r>
              <a:rPr lang="en-AU" sz="1150" dirty="0">
                <a:latin typeface="Lucida Console" panose="020B0609040504020204" pitchFamily="49" charset="0"/>
              </a:rPr>
              <a:t>}</a:t>
            </a:r>
          </a:p>
          <a:p>
            <a:pPr lvl="2"/>
            <a:r>
              <a:rPr lang="en-AU" sz="1150" dirty="0">
                <a:latin typeface="Lucida Console" panose="020B0609040504020204" pitchFamily="49" charset="0"/>
              </a:rPr>
              <a:t>catch (</a:t>
            </a:r>
            <a:r>
              <a:rPr lang="en-AU" sz="1150" dirty="0" err="1">
                <a:latin typeface="Lucida Console" panose="020B0609040504020204" pitchFamily="49" charset="0"/>
              </a:rPr>
              <a:t>runtime_error</a:t>
            </a:r>
            <a:r>
              <a:rPr lang="en-AU" sz="1150" dirty="0">
                <a:latin typeface="Lucida Console" panose="020B0609040504020204" pitchFamily="49" charset="0"/>
              </a:rPr>
              <a:t> e) {</a:t>
            </a:r>
          </a:p>
          <a:p>
            <a:pPr lvl="2"/>
            <a:r>
              <a:rPr lang="en-AU" sz="1150" dirty="0" err="1">
                <a:latin typeface="Lucida Console" panose="020B0609040504020204" pitchFamily="49" charset="0"/>
              </a:rPr>
              <a:t>cout</a:t>
            </a:r>
            <a:r>
              <a:rPr lang="en-AU" sz="1150" dirty="0">
                <a:latin typeface="Lucida Console" panose="020B0609040504020204" pitchFamily="49" charset="0"/>
              </a:rPr>
              <a:t> &lt;&lt; "Error!" &lt;&lt; </a:t>
            </a:r>
            <a:r>
              <a:rPr lang="en-AU" sz="1150" dirty="0" err="1">
                <a:latin typeface="Lucida Console" panose="020B0609040504020204" pitchFamily="49" charset="0"/>
              </a:rPr>
              <a:t>endl</a:t>
            </a:r>
            <a:r>
              <a:rPr lang="en-AU" sz="1150" dirty="0">
                <a:latin typeface="Lucida Console" panose="020B0609040504020204" pitchFamily="49" charset="0"/>
              </a:rPr>
              <a:t>;</a:t>
            </a:r>
          </a:p>
          <a:p>
            <a:pPr lvl="2"/>
            <a:r>
              <a:rPr lang="en-AU" sz="1150" dirty="0" err="1">
                <a:latin typeface="Lucida Console" panose="020B0609040504020204" pitchFamily="49" charset="0"/>
              </a:rPr>
              <a:t>cout</a:t>
            </a:r>
            <a:r>
              <a:rPr lang="en-AU" sz="1150" dirty="0">
                <a:latin typeface="Lucida Console" panose="020B0609040504020204" pitchFamily="49" charset="0"/>
              </a:rPr>
              <a:t> &lt;&lt; </a:t>
            </a:r>
            <a:r>
              <a:rPr lang="en-AU" sz="1150" dirty="0" err="1">
                <a:latin typeface="Lucida Console" panose="020B0609040504020204" pitchFamily="49" charset="0"/>
              </a:rPr>
              <a:t>e.what</a:t>
            </a:r>
            <a:r>
              <a:rPr lang="en-AU" sz="1150" dirty="0">
                <a:latin typeface="Lucida Console" panose="020B0609040504020204" pitchFamily="49" charset="0"/>
              </a:rPr>
              <a:t>() &lt;&lt; </a:t>
            </a:r>
            <a:r>
              <a:rPr lang="en-AU" sz="1150" dirty="0" err="1">
                <a:latin typeface="Lucida Console" panose="020B0609040504020204" pitchFamily="49" charset="0"/>
              </a:rPr>
              <a:t>endl</a:t>
            </a:r>
            <a:r>
              <a:rPr lang="en-AU" sz="1150" dirty="0">
                <a:latin typeface="Lucida Console" panose="020B0609040504020204" pitchFamily="49" charset="0"/>
              </a:rPr>
              <a:t>;</a:t>
            </a:r>
          </a:p>
          <a:p>
            <a:pPr lvl="1"/>
            <a:r>
              <a:rPr lang="en-AU" sz="1150" dirty="0">
                <a:latin typeface="Lucida Console" panose="020B0609040504020204" pitchFamily="49" charset="0"/>
              </a:rPr>
              <a:t>}</a:t>
            </a:r>
          </a:p>
          <a:p>
            <a:pPr lvl="1"/>
            <a:r>
              <a:rPr lang="en-AU" sz="1150" dirty="0" err="1">
                <a:latin typeface="Lucida Console" panose="020B0609040504020204" pitchFamily="49" charset="0"/>
              </a:rPr>
              <a:t>cout</a:t>
            </a:r>
            <a:r>
              <a:rPr lang="en-AU" sz="1150" dirty="0">
                <a:latin typeface="Lucida Console" panose="020B0609040504020204" pitchFamily="49" charset="0"/>
              </a:rPr>
              <a:t> &lt;&lt; "You ran at a rate of " &lt;&lt; mph </a:t>
            </a:r>
            <a:endParaRPr lang="en-AU" sz="1150" dirty="0" smtClean="0">
              <a:latin typeface="Lucida Console" panose="020B0609040504020204" pitchFamily="49" charset="0"/>
            </a:endParaRPr>
          </a:p>
          <a:p>
            <a:pPr lvl="2"/>
            <a:r>
              <a:rPr lang="en-AU" sz="1150" dirty="0" smtClean="0">
                <a:latin typeface="Lucida Console" panose="020B0609040504020204" pitchFamily="49" charset="0"/>
              </a:rPr>
              <a:t>&lt;&lt; </a:t>
            </a:r>
            <a:r>
              <a:rPr lang="en-AU" sz="1150" dirty="0">
                <a:latin typeface="Lucida Console" panose="020B0609040504020204" pitchFamily="49" charset="0"/>
              </a:rPr>
              <a:t>" miles per hour." &lt;&lt; </a:t>
            </a:r>
            <a:r>
              <a:rPr lang="en-AU" sz="1150" dirty="0" err="1">
                <a:latin typeface="Lucida Console" panose="020B0609040504020204" pitchFamily="49" charset="0"/>
              </a:rPr>
              <a:t>endl</a:t>
            </a:r>
            <a:r>
              <a:rPr lang="en-AU" sz="1150" dirty="0">
                <a:latin typeface="Lucida Console" panose="020B0609040504020204" pitchFamily="49" charset="0"/>
              </a:rPr>
              <a:t>;</a:t>
            </a:r>
          </a:p>
          <a:p>
            <a:pPr lvl="1"/>
            <a:r>
              <a:rPr lang="en-AU" sz="1150" dirty="0">
                <a:latin typeface="Lucida Console" panose="020B0609040504020204" pitchFamily="49" charset="0"/>
              </a:rPr>
              <a:t>system("pause");</a:t>
            </a:r>
          </a:p>
          <a:p>
            <a:pPr lvl="1"/>
            <a:r>
              <a:rPr lang="en-AU" sz="1150" dirty="0">
                <a:latin typeface="Lucida Console" panose="020B0609040504020204" pitchFamily="49" charset="0"/>
              </a:rPr>
              <a:t>return 0;</a:t>
            </a:r>
          </a:p>
          <a:p>
            <a:r>
              <a:rPr lang="en-AU" sz="1150" dirty="0">
                <a:latin typeface="Lucida Console" panose="020B0609040504020204" pitchFamily="49" charset="0"/>
              </a:rPr>
              <a:t>}</a:t>
            </a:r>
          </a:p>
        </p:txBody>
      </p:sp>
      <p:pic>
        <p:nvPicPr>
          <p:cNvPr id="5" name="Picture 4"/>
          <p:cNvPicPr>
            <a:picLocks noChangeAspect="1"/>
          </p:cNvPicPr>
          <p:nvPr/>
        </p:nvPicPr>
        <p:blipFill>
          <a:blip r:embed="rId2"/>
          <a:stretch>
            <a:fillRect/>
          </a:stretch>
        </p:blipFill>
        <p:spPr>
          <a:xfrm>
            <a:off x="4716016" y="836713"/>
            <a:ext cx="4336179" cy="1180404"/>
          </a:xfrm>
          <a:prstGeom prst="rect">
            <a:avLst/>
          </a:prstGeom>
        </p:spPr>
      </p:pic>
      <p:pic>
        <p:nvPicPr>
          <p:cNvPr id="6" name="Picture 5"/>
          <p:cNvPicPr>
            <a:picLocks noChangeAspect="1"/>
          </p:cNvPicPr>
          <p:nvPr/>
        </p:nvPicPr>
        <p:blipFill>
          <a:blip r:embed="rId3"/>
          <a:stretch>
            <a:fillRect/>
          </a:stretch>
        </p:blipFill>
        <p:spPr>
          <a:xfrm>
            <a:off x="4716016" y="5301208"/>
            <a:ext cx="4336179" cy="1481641"/>
          </a:xfrm>
          <a:prstGeom prst="rect">
            <a:avLst/>
          </a:prstGeom>
        </p:spPr>
      </p:pic>
      <p:sp>
        <p:nvSpPr>
          <p:cNvPr id="7" name="TextBox 6"/>
          <p:cNvSpPr txBox="1"/>
          <p:nvPr/>
        </p:nvSpPr>
        <p:spPr>
          <a:xfrm>
            <a:off x="7915987" y="2017117"/>
            <a:ext cx="1136208" cy="369332"/>
          </a:xfrm>
          <a:prstGeom prst="rect">
            <a:avLst/>
          </a:prstGeom>
          <a:noFill/>
        </p:spPr>
        <p:txBody>
          <a:bodyPr wrap="none" rtlCol="0">
            <a:spAutoFit/>
          </a:bodyPr>
          <a:lstStyle/>
          <a:p>
            <a:r>
              <a:rPr lang="en-AU" dirty="0" smtClean="0">
                <a:latin typeface="Calibri Light" panose="020F0302020204030204" pitchFamily="34" charset="0"/>
              </a:rPr>
              <a:t>Successful</a:t>
            </a:r>
            <a:endParaRPr lang="en-AU" dirty="0">
              <a:latin typeface="Calibri Light" panose="020F0302020204030204" pitchFamily="34" charset="0"/>
            </a:endParaRPr>
          </a:p>
        </p:txBody>
      </p:sp>
      <p:sp>
        <p:nvSpPr>
          <p:cNvPr id="8" name="TextBox 7"/>
          <p:cNvSpPr txBox="1"/>
          <p:nvPr/>
        </p:nvSpPr>
        <p:spPr>
          <a:xfrm>
            <a:off x="7204253" y="4931876"/>
            <a:ext cx="1847942" cy="369332"/>
          </a:xfrm>
          <a:prstGeom prst="rect">
            <a:avLst/>
          </a:prstGeom>
          <a:noFill/>
        </p:spPr>
        <p:txBody>
          <a:bodyPr wrap="none" rtlCol="0">
            <a:spAutoFit/>
          </a:bodyPr>
          <a:lstStyle/>
          <a:p>
            <a:r>
              <a:rPr lang="en-AU" dirty="0" smtClean="0">
                <a:latin typeface="Calibri Light" panose="020F0302020204030204" pitchFamily="34" charset="0"/>
              </a:rPr>
              <a:t>Exception Thrown</a:t>
            </a:r>
            <a:endParaRPr lang="en-AU" dirty="0">
              <a:latin typeface="Calibri Light" panose="020F0302020204030204" pitchFamily="34" charset="0"/>
            </a:endParaRPr>
          </a:p>
        </p:txBody>
      </p:sp>
    </p:spTree>
    <p:extLst>
      <p:ext uri="{BB962C8B-B14F-4D97-AF65-F5344CB8AC3E}">
        <p14:creationId xmlns:p14="http://schemas.microsoft.com/office/powerpoint/2010/main" val="128491284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smtClean="0"/>
              <a:t>Deriving Your Own Exceptions from the exception Class</a:t>
            </a:r>
            <a:endParaRPr lang="en-AU" sz="2400" dirty="0"/>
          </a:p>
        </p:txBody>
      </p:sp>
      <p:sp>
        <p:nvSpPr>
          <p:cNvPr id="3" name="Content Placeholder 2"/>
          <p:cNvSpPr>
            <a:spLocks noGrp="1"/>
          </p:cNvSpPr>
          <p:nvPr>
            <p:ph idx="1"/>
          </p:nvPr>
        </p:nvSpPr>
        <p:spPr>
          <a:xfrm>
            <a:off x="468313" y="1196975"/>
            <a:ext cx="8229600" cy="2232025"/>
          </a:xfrm>
        </p:spPr>
        <p:txBody>
          <a:bodyPr/>
          <a:lstStyle/>
          <a:p>
            <a:r>
              <a:rPr lang="en-AU" dirty="0" smtClean="0"/>
              <a:t>C++ allows you to create your own subclass of exception for more specific results</a:t>
            </a:r>
          </a:p>
          <a:p>
            <a:r>
              <a:rPr lang="en-AU" dirty="0" smtClean="0"/>
              <a:t>This allows your code to be more “relevant” in the terminology used in your program</a:t>
            </a:r>
            <a:endParaRPr lang="en-AU" dirty="0"/>
          </a:p>
        </p:txBody>
      </p:sp>
      <p:sp>
        <p:nvSpPr>
          <p:cNvPr id="4" name="TextBox 3"/>
          <p:cNvSpPr txBox="1"/>
          <p:nvPr/>
        </p:nvSpPr>
        <p:spPr>
          <a:xfrm>
            <a:off x="1549378" y="3318570"/>
            <a:ext cx="6045245" cy="3539430"/>
          </a:xfrm>
          <a:prstGeom prst="rect">
            <a:avLst/>
          </a:prstGeom>
          <a:noFill/>
        </p:spPr>
        <p:txBody>
          <a:bodyPr wrap="none" rtlCol="0">
            <a:spAutoFit/>
          </a:bodyPr>
          <a:lstStyle/>
          <a:p>
            <a:r>
              <a:rPr lang="en-AU" sz="1600" dirty="0" smtClean="0">
                <a:latin typeface="Lucida Console" panose="020B0609040504020204" pitchFamily="49" charset="0"/>
              </a:rPr>
              <a:t>class </a:t>
            </a:r>
            <a:r>
              <a:rPr lang="en-AU" sz="1600" dirty="0" err="1" smtClean="0">
                <a:latin typeface="Lucida Console" panose="020B0609040504020204" pitchFamily="49" charset="0"/>
              </a:rPr>
              <a:t>RangeException</a:t>
            </a:r>
            <a:r>
              <a:rPr lang="en-AU" sz="1600" dirty="0" smtClean="0">
                <a:latin typeface="Lucida Console" panose="020B0609040504020204" pitchFamily="49" charset="0"/>
              </a:rPr>
              <a:t> : public </a:t>
            </a:r>
            <a:r>
              <a:rPr lang="en-AU" sz="1600" dirty="0" err="1" smtClean="0">
                <a:latin typeface="Lucida Console" panose="020B0609040504020204" pitchFamily="49" charset="0"/>
              </a:rPr>
              <a:t>runtime_error</a:t>
            </a:r>
            <a:r>
              <a:rPr lang="en-AU" sz="1600" dirty="0" smtClean="0">
                <a:latin typeface="Lucida Console" panose="020B0609040504020204" pitchFamily="49" charset="0"/>
              </a:rPr>
              <a:t> {</a:t>
            </a:r>
          </a:p>
          <a:p>
            <a:pPr lvl="1"/>
            <a:r>
              <a:rPr lang="en-AU" sz="1600" dirty="0" smtClean="0">
                <a:latin typeface="Lucida Console" panose="020B0609040504020204" pitchFamily="49" charset="0"/>
              </a:rPr>
              <a:t>private:</a:t>
            </a:r>
          </a:p>
          <a:p>
            <a:pPr lvl="2"/>
            <a:r>
              <a:rPr lang="en-AU" sz="1600" dirty="0" smtClean="0">
                <a:latin typeface="Lucida Console" panose="020B0609040504020204" pitchFamily="49" charset="0"/>
              </a:rPr>
              <a:t>int user;</a:t>
            </a:r>
          </a:p>
          <a:p>
            <a:pPr lvl="1"/>
            <a:r>
              <a:rPr lang="en-AU" sz="1600" dirty="0" smtClean="0">
                <a:latin typeface="Lucida Console" panose="020B0609040504020204" pitchFamily="49" charset="0"/>
              </a:rPr>
              <a:t>public:</a:t>
            </a:r>
          </a:p>
          <a:p>
            <a:pPr lvl="2"/>
            <a:r>
              <a:rPr lang="en-AU" sz="1600" dirty="0" err="1" smtClean="0">
                <a:latin typeface="Lucida Console" panose="020B0609040504020204" pitchFamily="49" charset="0"/>
              </a:rPr>
              <a:t>RangeException</a:t>
            </a:r>
            <a:r>
              <a:rPr lang="en-AU" sz="1600" dirty="0" smtClean="0">
                <a:latin typeface="Lucida Console" panose="020B0609040504020204" pitchFamily="49" charset="0"/>
              </a:rPr>
              <a:t>(int);</a:t>
            </a:r>
          </a:p>
          <a:p>
            <a:pPr lvl="2"/>
            <a:r>
              <a:rPr lang="en-AU" sz="1600" dirty="0" smtClean="0">
                <a:latin typeface="Lucida Console" panose="020B0609040504020204" pitchFamily="49" charset="0"/>
              </a:rPr>
              <a:t>int </a:t>
            </a:r>
            <a:r>
              <a:rPr lang="en-AU" sz="1600" dirty="0" err="1" smtClean="0">
                <a:latin typeface="Lucida Console" panose="020B0609040504020204" pitchFamily="49" charset="0"/>
              </a:rPr>
              <a:t>getUser</a:t>
            </a:r>
            <a:r>
              <a:rPr lang="en-AU" sz="1600" dirty="0" smtClean="0">
                <a:latin typeface="Lucida Console" panose="020B0609040504020204" pitchFamily="49" charset="0"/>
              </a:rPr>
              <a:t>();</a:t>
            </a:r>
          </a:p>
          <a:p>
            <a:r>
              <a:rPr lang="en-AU" sz="1600" dirty="0" smtClean="0">
                <a:latin typeface="Lucida Console" panose="020B0609040504020204" pitchFamily="49" charset="0"/>
              </a:rPr>
              <a:t>};</a:t>
            </a:r>
          </a:p>
          <a:p>
            <a:r>
              <a:rPr lang="en-AU" sz="1600" dirty="0" err="1" smtClean="0">
                <a:latin typeface="Lucida Console" panose="020B0609040504020204" pitchFamily="49" charset="0"/>
              </a:rPr>
              <a:t>RangeException</a:t>
            </a:r>
            <a:r>
              <a:rPr lang="en-AU" sz="1600" dirty="0" smtClean="0">
                <a:latin typeface="Lucida Console" panose="020B0609040504020204" pitchFamily="49" charset="0"/>
              </a:rPr>
              <a:t>::</a:t>
            </a:r>
            <a:r>
              <a:rPr lang="en-AU" sz="1600" dirty="0" err="1" smtClean="0">
                <a:latin typeface="Lucida Console" panose="020B0609040504020204" pitchFamily="49" charset="0"/>
              </a:rPr>
              <a:t>RangeException</a:t>
            </a:r>
            <a:r>
              <a:rPr lang="en-AU" sz="1600" dirty="0" smtClean="0">
                <a:latin typeface="Lucida Console" panose="020B0609040504020204" pitchFamily="49" charset="0"/>
              </a:rPr>
              <a:t>(int user) : </a:t>
            </a:r>
          </a:p>
          <a:p>
            <a:pPr lvl="2"/>
            <a:r>
              <a:rPr lang="en-AU" sz="1600" dirty="0" err="1" smtClean="0">
                <a:latin typeface="Lucida Console" panose="020B0609040504020204" pitchFamily="49" charset="0"/>
              </a:rPr>
              <a:t>runtime_error</a:t>
            </a:r>
            <a:r>
              <a:rPr lang="en-AU" sz="1600" dirty="0" smtClean="0">
                <a:latin typeface="Lucida Console" panose="020B0609040504020204" pitchFamily="49" charset="0"/>
              </a:rPr>
              <a:t>(“Value is out of range”) {</a:t>
            </a:r>
          </a:p>
          <a:p>
            <a:pPr lvl="1"/>
            <a:r>
              <a:rPr lang="en-AU" sz="1600" dirty="0" smtClean="0">
                <a:latin typeface="Lucida Console" panose="020B0609040504020204" pitchFamily="49" charset="0"/>
              </a:rPr>
              <a:t>this-&gt;user = user;</a:t>
            </a:r>
          </a:p>
          <a:p>
            <a:r>
              <a:rPr lang="en-AU" sz="1600" dirty="0" smtClean="0">
                <a:latin typeface="Lucida Console" panose="020B0609040504020204" pitchFamily="49" charset="0"/>
              </a:rPr>
              <a:t>}</a:t>
            </a:r>
          </a:p>
          <a:p>
            <a:r>
              <a:rPr lang="en-AU" sz="1600" dirty="0" smtClean="0">
                <a:latin typeface="Lucida Console" panose="020B0609040504020204" pitchFamily="49" charset="0"/>
              </a:rPr>
              <a:t>int </a:t>
            </a:r>
            <a:r>
              <a:rPr lang="en-AU" sz="1600" dirty="0" err="1" smtClean="0">
                <a:latin typeface="Lucida Console" panose="020B0609040504020204" pitchFamily="49" charset="0"/>
              </a:rPr>
              <a:t>RangeException</a:t>
            </a:r>
            <a:r>
              <a:rPr lang="en-AU" sz="1600" dirty="0" smtClean="0">
                <a:latin typeface="Lucida Console" panose="020B0609040504020204" pitchFamily="49" charset="0"/>
              </a:rPr>
              <a:t>::</a:t>
            </a:r>
            <a:r>
              <a:rPr lang="en-AU" sz="1600" dirty="0" err="1" smtClean="0">
                <a:latin typeface="Lucida Console" panose="020B0609040504020204" pitchFamily="49" charset="0"/>
              </a:rPr>
              <a:t>getUser</a:t>
            </a:r>
            <a:r>
              <a:rPr lang="en-AU" sz="1600" dirty="0" smtClean="0">
                <a:latin typeface="Lucida Console" panose="020B0609040504020204" pitchFamily="49" charset="0"/>
              </a:rPr>
              <a:t>() {</a:t>
            </a:r>
          </a:p>
          <a:p>
            <a:pPr lvl="1"/>
            <a:r>
              <a:rPr lang="en-AU" sz="1600" dirty="0" smtClean="0">
                <a:latin typeface="Lucida Console" panose="020B0609040504020204" pitchFamily="49" charset="0"/>
              </a:rPr>
              <a:t>return user;</a:t>
            </a:r>
          </a:p>
          <a:p>
            <a:r>
              <a:rPr lang="en-AU" sz="1600" dirty="0">
                <a:latin typeface="Lucida Console" panose="020B0609040504020204" pitchFamily="49" charset="0"/>
              </a:rPr>
              <a:t>}</a:t>
            </a:r>
          </a:p>
        </p:txBody>
      </p:sp>
    </p:spTree>
    <p:extLst>
      <p:ext uri="{BB962C8B-B14F-4D97-AF65-F5344CB8AC3E}">
        <p14:creationId xmlns:p14="http://schemas.microsoft.com/office/powerpoint/2010/main" val="1002519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 the Agenda…</a:t>
            </a:r>
            <a:endParaRPr lang="en-AU" dirty="0"/>
          </a:p>
        </p:txBody>
      </p:sp>
      <p:sp>
        <p:nvSpPr>
          <p:cNvPr id="3" name="Content Placeholder 2"/>
          <p:cNvSpPr>
            <a:spLocks noGrp="1"/>
          </p:cNvSpPr>
          <p:nvPr>
            <p:ph idx="1"/>
          </p:nvPr>
        </p:nvSpPr>
        <p:spPr/>
        <p:txBody>
          <a:bodyPr/>
          <a:lstStyle/>
          <a:p>
            <a:r>
              <a:rPr lang="en-AU" dirty="0" smtClean="0"/>
              <a:t>Exception handling methods</a:t>
            </a:r>
          </a:p>
          <a:p>
            <a:r>
              <a:rPr lang="en-AU" dirty="0" smtClean="0"/>
              <a:t>Derive your own exceptions from the exception class</a:t>
            </a:r>
          </a:p>
          <a:p>
            <a:r>
              <a:rPr lang="en-AU" dirty="0" smtClean="0"/>
              <a:t>Use exception specifications</a:t>
            </a:r>
          </a:p>
          <a:p>
            <a:r>
              <a:rPr lang="en-AU" dirty="0" smtClean="0"/>
              <a:t>Handle memory-allocation exceptions</a:t>
            </a:r>
          </a:p>
          <a:p>
            <a:r>
              <a:rPr lang="en-AU" dirty="0" smtClean="0"/>
              <a:t>Multi-Threading</a:t>
            </a:r>
            <a:endParaRPr lang="en-AU" dirty="0"/>
          </a:p>
        </p:txBody>
      </p:sp>
    </p:spTree>
    <p:extLst>
      <p:ext uri="{BB962C8B-B14F-4D97-AF65-F5344CB8AC3E}">
        <p14:creationId xmlns:p14="http://schemas.microsoft.com/office/powerpoint/2010/main" val="14962839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Exception Specifications</a:t>
            </a:r>
            <a:endParaRPr lang="en-AU" dirty="0"/>
          </a:p>
        </p:txBody>
      </p:sp>
      <p:sp>
        <p:nvSpPr>
          <p:cNvPr id="3" name="Content Placeholder 2"/>
          <p:cNvSpPr>
            <a:spLocks noGrp="1"/>
          </p:cNvSpPr>
          <p:nvPr>
            <p:ph idx="1"/>
          </p:nvPr>
        </p:nvSpPr>
        <p:spPr/>
        <p:txBody>
          <a:bodyPr>
            <a:normAutofit lnSpcReduction="10000"/>
          </a:bodyPr>
          <a:lstStyle/>
          <a:p>
            <a:r>
              <a:rPr lang="en-AU" dirty="0" smtClean="0"/>
              <a:t>You can indicate the exceptions that a function can throw by writing an exception specification (a declaration of a functions possible throw types)</a:t>
            </a:r>
          </a:p>
          <a:p>
            <a:pPr lvl="1"/>
            <a:r>
              <a:rPr lang="en-AU" dirty="0" smtClean="0"/>
              <a:t>Also called a throw list</a:t>
            </a:r>
          </a:p>
          <a:p>
            <a:r>
              <a:rPr lang="en-AU" dirty="0" smtClean="0"/>
              <a:t>Creating an exception specification provides documentation for later users of the function</a:t>
            </a:r>
          </a:p>
          <a:p>
            <a:r>
              <a:rPr lang="en-AU" dirty="0" smtClean="0"/>
              <a:t>If a function throws an error whose type was not listed in its exception specification, an error will occur and the program may stop prematurely</a:t>
            </a:r>
            <a:endParaRPr lang="en-AU" dirty="0"/>
          </a:p>
        </p:txBody>
      </p:sp>
    </p:spTree>
    <p:extLst>
      <p:ext uri="{BB962C8B-B14F-4D97-AF65-F5344CB8AC3E}">
        <p14:creationId xmlns:p14="http://schemas.microsoft.com/office/powerpoint/2010/main" val="180814194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Exception Specifications</a:t>
            </a:r>
            <a:endParaRPr lang="en-AU" dirty="0"/>
          </a:p>
        </p:txBody>
      </p:sp>
      <p:sp>
        <p:nvSpPr>
          <p:cNvPr id="3" name="Content Placeholder 2"/>
          <p:cNvSpPr>
            <a:spLocks noGrp="1"/>
          </p:cNvSpPr>
          <p:nvPr>
            <p:ph idx="1"/>
          </p:nvPr>
        </p:nvSpPr>
        <p:spPr/>
        <p:txBody>
          <a:bodyPr>
            <a:normAutofit lnSpcReduction="10000"/>
          </a:bodyPr>
          <a:lstStyle/>
          <a:p>
            <a:r>
              <a:rPr lang="en-AU" dirty="0" smtClean="0"/>
              <a:t>Example: a </a:t>
            </a:r>
            <a:r>
              <a:rPr lang="en-AU" sz="2600" dirty="0" err="1" smtClean="0">
                <a:latin typeface="Lucida Console" panose="020B0609040504020204" pitchFamily="49" charset="0"/>
              </a:rPr>
              <a:t>dataEntry</a:t>
            </a:r>
            <a:r>
              <a:rPr lang="en-AU" sz="2600" dirty="0" smtClean="0">
                <a:latin typeface="Lucida Console" panose="020B0609040504020204" pitchFamily="49" charset="0"/>
              </a:rPr>
              <a:t>()</a:t>
            </a:r>
            <a:r>
              <a:rPr lang="en-AU" sz="2600" dirty="0" smtClean="0"/>
              <a:t> </a:t>
            </a:r>
            <a:r>
              <a:rPr lang="en-AU" dirty="0" smtClean="0"/>
              <a:t>function might throw a character, a </a:t>
            </a:r>
            <a:r>
              <a:rPr lang="en-AU" sz="2600" dirty="0" smtClean="0">
                <a:latin typeface="Lucida Console" panose="020B0609040504020204" pitchFamily="49" charset="0"/>
              </a:rPr>
              <a:t>double</a:t>
            </a:r>
            <a:r>
              <a:rPr lang="en-AU" sz="2600" dirty="0" smtClean="0"/>
              <a:t> </a:t>
            </a:r>
            <a:r>
              <a:rPr lang="en-AU" dirty="0" smtClean="0"/>
              <a:t>or an </a:t>
            </a:r>
            <a:r>
              <a:rPr lang="en-AU" sz="2600" dirty="0" smtClean="0">
                <a:latin typeface="Lucida Console" panose="020B0609040504020204" pitchFamily="49" charset="0"/>
              </a:rPr>
              <a:t>Employee</a:t>
            </a:r>
            <a:r>
              <a:rPr lang="en-AU" sz="2600" dirty="0" smtClean="0"/>
              <a:t> </a:t>
            </a:r>
            <a:r>
              <a:rPr lang="en-AU" dirty="0" smtClean="0"/>
              <a:t>object</a:t>
            </a:r>
          </a:p>
          <a:p>
            <a:pPr marL="457200" lvl="1" indent="0">
              <a:buNone/>
            </a:pPr>
            <a:r>
              <a:rPr lang="en-AU" sz="2200" dirty="0" smtClean="0">
                <a:latin typeface="Lucida Console" panose="020B0609040504020204" pitchFamily="49" charset="0"/>
              </a:rPr>
              <a:t>int </a:t>
            </a:r>
            <a:r>
              <a:rPr lang="en-AU" sz="2200" dirty="0" err="1" smtClean="0">
                <a:latin typeface="Lucida Console" panose="020B0609040504020204" pitchFamily="49" charset="0"/>
              </a:rPr>
              <a:t>dataEntry</a:t>
            </a:r>
            <a:r>
              <a:rPr lang="en-AU" sz="2200" dirty="0" smtClean="0">
                <a:latin typeface="Lucida Console" panose="020B0609040504020204" pitchFamily="49" charset="0"/>
              </a:rPr>
              <a:t>() throw(char, double, Employee)</a:t>
            </a:r>
            <a:r>
              <a:rPr lang="en-AU" dirty="0" smtClean="0"/>
              <a:t> could throw an object of a child of Employee</a:t>
            </a:r>
          </a:p>
          <a:p>
            <a:r>
              <a:rPr lang="en-AU" dirty="0" smtClean="0"/>
              <a:t>The following function will not throw any exceptions</a:t>
            </a:r>
          </a:p>
          <a:p>
            <a:pPr marL="457200" lvl="1" indent="0">
              <a:buNone/>
            </a:pPr>
            <a:r>
              <a:rPr lang="en-AU" sz="2200" dirty="0" smtClean="0">
                <a:latin typeface="Lucida Console" panose="020B0609040504020204" pitchFamily="49" charset="0"/>
              </a:rPr>
              <a:t>int </a:t>
            </a:r>
            <a:r>
              <a:rPr lang="en-AU" sz="2200" dirty="0" err="1" smtClean="0">
                <a:latin typeface="Lucida Console" panose="020B0609040504020204" pitchFamily="49" charset="0"/>
              </a:rPr>
              <a:t>dataEntry</a:t>
            </a:r>
            <a:r>
              <a:rPr lang="en-AU" sz="2200" dirty="0" smtClean="0">
                <a:latin typeface="Lucida Console" panose="020B0609040504020204" pitchFamily="49" charset="0"/>
              </a:rPr>
              <a:t> throw()</a:t>
            </a:r>
          </a:p>
          <a:p>
            <a:r>
              <a:rPr lang="en-AU" dirty="0" smtClean="0"/>
              <a:t>If you do not specify the exceptions, any type of exception might be thrown</a:t>
            </a:r>
          </a:p>
          <a:p>
            <a:pPr lvl="1"/>
            <a:r>
              <a:rPr lang="en-AU" dirty="0" smtClean="0"/>
              <a:t>If you do specify the exceptions, only those types listed should be thrown</a:t>
            </a:r>
            <a:endParaRPr lang="en-AU" dirty="0"/>
          </a:p>
        </p:txBody>
      </p:sp>
    </p:spTree>
    <p:extLst>
      <p:ext uri="{BB962C8B-B14F-4D97-AF65-F5344CB8AC3E}">
        <p14:creationId xmlns:p14="http://schemas.microsoft.com/office/powerpoint/2010/main" val="293616273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Handling Memory Allocation Exceptions</a:t>
            </a:r>
            <a:endParaRPr lang="en-AU" dirty="0"/>
          </a:p>
        </p:txBody>
      </p:sp>
      <p:sp>
        <p:nvSpPr>
          <p:cNvPr id="3" name="Content Placeholder 2"/>
          <p:cNvSpPr>
            <a:spLocks noGrp="1"/>
          </p:cNvSpPr>
          <p:nvPr>
            <p:ph idx="1"/>
          </p:nvPr>
        </p:nvSpPr>
        <p:spPr/>
        <p:txBody>
          <a:bodyPr/>
          <a:lstStyle/>
          <a:p>
            <a:r>
              <a:rPr lang="en-AU" dirty="0" smtClean="0"/>
              <a:t>When you allocate memory, enough memory might not be available on your computer</a:t>
            </a:r>
          </a:p>
          <a:p>
            <a:pPr lvl="1"/>
            <a:r>
              <a:rPr lang="en-AU" dirty="0" smtClean="0"/>
              <a:t>If the new operator fails, the program ends abruptly</a:t>
            </a:r>
          </a:p>
          <a:p>
            <a:r>
              <a:rPr lang="en-AU" dirty="0" smtClean="0"/>
              <a:t>The </a:t>
            </a:r>
            <a:r>
              <a:rPr lang="en-AU" sz="2400" dirty="0" err="1" smtClean="0">
                <a:latin typeface="Lucida Console" panose="020B0609040504020204" pitchFamily="49" charset="0"/>
              </a:rPr>
              <a:t>set_new_handler</a:t>
            </a:r>
            <a:r>
              <a:rPr lang="en-AU" sz="2400" dirty="0" smtClean="0">
                <a:latin typeface="Lucida Console" panose="020B0609040504020204" pitchFamily="49" charset="0"/>
              </a:rPr>
              <a:t>()</a:t>
            </a:r>
            <a:r>
              <a:rPr lang="en-AU" dirty="0" smtClean="0"/>
              <a:t> function is a out-of-memory exception handler, to use it</a:t>
            </a:r>
          </a:p>
          <a:p>
            <a:pPr marL="457200" lvl="1" indent="0">
              <a:buNone/>
            </a:pPr>
            <a:r>
              <a:rPr lang="en-AU" sz="2000" dirty="0" smtClean="0">
                <a:latin typeface="Lucida Console" panose="020B0609040504020204" pitchFamily="49" charset="0"/>
              </a:rPr>
              <a:t>#include &lt;new&gt;</a:t>
            </a:r>
          </a:p>
          <a:p>
            <a:pPr marL="914400" lvl="1" indent="-457200"/>
            <a:r>
              <a:rPr lang="en-AU" dirty="0" smtClean="0"/>
              <a:t>Create a function to handle the error</a:t>
            </a:r>
          </a:p>
          <a:p>
            <a:pPr marL="914400" lvl="1" indent="-457200"/>
            <a:r>
              <a:rPr lang="en-AU" dirty="0" smtClean="0"/>
              <a:t>Pass the error-handling function’s name (pointer to the function) to </a:t>
            </a:r>
            <a:r>
              <a:rPr lang="en-AU" sz="2400" dirty="0" err="1" smtClean="0">
                <a:latin typeface="Lucida Console" panose="020B0609040504020204" pitchFamily="49" charset="0"/>
              </a:rPr>
              <a:t>set_new_handler</a:t>
            </a:r>
            <a:r>
              <a:rPr lang="en-AU" sz="2400" dirty="0" smtClean="0">
                <a:latin typeface="Lucida Console" panose="020B0609040504020204" pitchFamily="49" charset="0"/>
              </a:rPr>
              <a:t>()</a:t>
            </a:r>
          </a:p>
          <a:p>
            <a:pPr marL="857250" lvl="2" indent="0">
              <a:buNone/>
            </a:pPr>
            <a:r>
              <a:rPr lang="en-AU" sz="1800" dirty="0" err="1" smtClean="0">
                <a:latin typeface="Lucida Console" panose="020B0609040504020204" pitchFamily="49" charset="0"/>
              </a:rPr>
              <a:t>set_new_handler</a:t>
            </a:r>
            <a:r>
              <a:rPr lang="en-AU" sz="1800" dirty="0" smtClean="0">
                <a:latin typeface="Lucida Console" panose="020B0609040504020204" pitchFamily="49" charset="0"/>
              </a:rPr>
              <a:t>(</a:t>
            </a:r>
            <a:r>
              <a:rPr lang="en-AU" sz="1800" dirty="0" err="1" smtClean="0">
                <a:latin typeface="Lucida Console" panose="020B0609040504020204" pitchFamily="49" charset="0"/>
              </a:rPr>
              <a:t>nameOfErrorHandlingFunction</a:t>
            </a:r>
            <a:r>
              <a:rPr lang="en-AU" sz="1800" dirty="0" smtClean="0">
                <a:latin typeface="Lucida Console" panose="020B0609040504020204" pitchFamily="49" charset="0"/>
              </a:rPr>
              <a:t>);</a:t>
            </a:r>
            <a:endParaRPr lang="en-AU" sz="1800" dirty="0">
              <a:latin typeface="Lucida Console" panose="020B0609040504020204" pitchFamily="49" charset="0"/>
            </a:endParaRPr>
          </a:p>
        </p:txBody>
      </p:sp>
    </p:spTree>
    <p:extLst>
      <p:ext uri="{BB962C8B-B14F-4D97-AF65-F5344CB8AC3E}">
        <p14:creationId xmlns:p14="http://schemas.microsoft.com/office/powerpoint/2010/main" val="15687256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Handling Memory Allocation Exceptions</a:t>
            </a:r>
            <a:endParaRPr lang="en-AU" dirty="0"/>
          </a:p>
        </p:txBody>
      </p:sp>
      <p:sp>
        <p:nvSpPr>
          <p:cNvPr id="4" name="TextBox 3"/>
          <p:cNvSpPr txBox="1"/>
          <p:nvPr/>
        </p:nvSpPr>
        <p:spPr>
          <a:xfrm>
            <a:off x="179512" y="1196752"/>
            <a:ext cx="6085320" cy="5078313"/>
          </a:xfrm>
          <a:prstGeom prst="rect">
            <a:avLst/>
          </a:prstGeom>
          <a:noFill/>
        </p:spPr>
        <p:txBody>
          <a:bodyPr wrap="none" rtlCol="0">
            <a:spAutoFit/>
          </a:bodyPr>
          <a:lstStyle/>
          <a:p>
            <a:r>
              <a:rPr lang="en-AU" dirty="0" smtClean="0">
                <a:latin typeface="Lucida Console" panose="020B0609040504020204" pitchFamily="49" charset="0"/>
              </a:rPr>
              <a:t>#include &lt;</a:t>
            </a:r>
            <a:r>
              <a:rPr lang="en-AU" dirty="0" err="1" smtClean="0">
                <a:latin typeface="Lucida Console" panose="020B0609040504020204" pitchFamily="49" charset="0"/>
              </a:rPr>
              <a:t>iostream</a:t>
            </a:r>
            <a:r>
              <a:rPr lang="en-AU" dirty="0" smtClean="0">
                <a:latin typeface="Lucida Console" panose="020B0609040504020204" pitchFamily="49" charset="0"/>
              </a:rPr>
              <a:t>&gt;</a:t>
            </a:r>
          </a:p>
          <a:p>
            <a:r>
              <a:rPr lang="en-AU" dirty="0" smtClean="0">
                <a:latin typeface="Lucida Console" panose="020B0609040504020204" pitchFamily="49" charset="0"/>
              </a:rPr>
              <a:t>#include &lt;new&gt;</a:t>
            </a:r>
          </a:p>
          <a:p>
            <a:r>
              <a:rPr lang="en-AU" dirty="0" smtClean="0">
                <a:latin typeface="Lucida Console" panose="020B0609040504020204" pitchFamily="49" charset="0"/>
              </a:rPr>
              <a:t>using namespace </a:t>
            </a:r>
            <a:r>
              <a:rPr lang="en-AU" dirty="0" err="1" smtClean="0">
                <a:latin typeface="Lucida Console" panose="020B0609040504020204" pitchFamily="49" charset="0"/>
              </a:rPr>
              <a:t>std</a:t>
            </a:r>
            <a:r>
              <a:rPr lang="en-AU" dirty="0" smtClean="0">
                <a:latin typeface="Lucida Console" panose="020B0609040504020204" pitchFamily="49" charset="0"/>
              </a:rPr>
              <a:t>;</a:t>
            </a:r>
          </a:p>
          <a:p>
            <a:r>
              <a:rPr lang="en-AU" dirty="0" smtClean="0">
                <a:latin typeface="Lucida Console" panose="020B0609040504020204" pitchFamily="49" charset="0"/>
              </a:rPr>
              <a:t>void </a:t>
            </a:r>
            <a:r>
              <a:rPr lang="en-AU" dirty="0" err="1" smtClean="0">
                <a:latin typeface="Lucida Console" panose="020B0609040504020204" pitchFamily="49" charset="0"/>
              </a:rPr>
              <a:t>handleMemoryDepletion</a:t>
            </a:r>
            <a:r>
              <a:rPr lang="en-AU" dirty="0" smtClean="0">
                <a:latin typeface="Lucida Console" panose="020B0609040504020204" pitchFamily="49" charset="0"/>
              </a:rPr>
              <a:t>() {</a:t>
            </a:r>
          </a:p>
          <a:p>
            <a:pPr lvl="1"/>
            <a:r>
              <a:rPr lang="en-AU" dirty="0" err="1" smtClean="0">
                <a:latin typeface="Lucida Console" panose="020B0609040504020204" pitchFamily="49" charset="0"/>
              </a:rPr>
              <a:t>cout</a:t>
            </a:r>
            <a:r>
              <a:rPr lang="en-AU" dirty="0" smtClean="0">
                <a:latin typeface="Lucida Console" panose="020B0609040504020204" pitchFamily="49" charset="0"/>
              </a:rPr>
              <a:t> &lt;&lt; “Out of memory!” &lt;&lt; </a:t>
            </a:r>
            <a:r>
              <a:rPr lang="en-AU" dirty="0" err="1" smtClean="0">
                <a:latin typeface="Lucida Console" panose="020B0609040504020204" pitchFamily="49" charset="0"/>
              </a:rPr>
              <a:t>endl</a:t>
            </a:r>
            <a:r>
              <a:rPr lang="en-AU" dirty="0" smtClean="0">
                <a:latin typeface="Lucida Console" panose="020B0609040504020204" pitchFamily="49" charset="0"/>
              </a:rPr>
              <a:t>;</a:t>
            </a:r>
          </a:p>
          <a:p>
            <a:pPr lvl="1"/>
            <a:r>
              <a:rPr lang="en-AU" dirty="0" smtClean="0">
                <a:latin typeface="Lucida Console" panose="020B0609040504020204" pitchFamily="49" charset="0"/>
              </a:rPr>
              <a:t>exit(1);</a:t>
            </a:r>
          </a:p>
          <a:p>
            <a:r>
              <a:rPr lang="en-AU" dirty="0" smtClean="0">
                <a:latin typeface="Lucida Console" panose="020B0609040504020204" pitchFamily="49" charset="0"/>
              </a:rPr>
              <a:t>}</a:t>
            </a:r>
          </a:p>
          <a:p>
            <a:r>
              <a:rPr lang="en-AU" dirty="0" smtClean="0">
                <a:latin typeface="Lucida Console" panose="020B0609040504020204" pitchFamily="49" charset="0"/>
              </a:rPr>
              <a:t>int main() {</a:t>
            </a:r>
          </a:p>
          <a:p>
            <a:pPr lvl="1"/>
            <a:r>
              <a:rPr lang="en-AU" dirty="0" smtClean="0">
                <a:latin typeface="Lucida Console" panose="020B0609040504020204" pitchFamily="49" charset="0"/>
              </a:rPr>
              <a:t>int NUM = 10000000;</a:t>
            </a:r>
          </a:p>
          <a:p>
            <a:pPr lvl="1"/>
            <a:r>
              <a:rPr lang="en-AU" dirty="0" err="1" smtClean="0">
                <a:latin typeface="Lucida Console" panose="020B0609040504020204" pitchFamily="49" charset="0"/>
              </a:rPr>
              <a:t>set_new_handler</a:t>
            </a:r>
            <a:r>
              <a:rPr lang="en-AU" dirty="0" smtClean="0">
                <a:latin typeface="Lucida Console" panose="020B0609040504020204" pitchFamily="49" charset="0"/>
              </a:rPr>
              <a:t>(</a:t>
            </a:r>
            <a:r>
              <a:rPr lang="en-AU" dirty="0" err="1" smtClean="0">
                <a:latin typeface="Lucida Console" panose="020B0609040504020204" pitchFamily="49" charset="0"/>
              </a:rPr>
              <a:t>handleMemoryDepletion</a:t>
            </a:r>
            <a:r>
              <a:rPr lang="en-AU" dirty="0" smtClean="0">
                <a:latin typeface="Lucida Console" panose="020B0609040504020204" pitchFamily="49" charset="0"/>
              </a:rPr>
              <a:t>);</a:t>
            </a:r>
          </a:p>
          <a:p>
            <a:pPr lvl="1"/>
            <a:r>
              <a:rPr lang="en-AU" dirty="0" err="1" smtClean="0">
                <a:latin typeface="Lucida Console" panose="020B0609040504020204" pitchFamily="49" charset="0"/>
              </a:rPr>
              <a:t>const</a:t>
            </a:r>
            <a:r>
              <a:rPr lang="en-AU" dirty="0" smtClean="0">
                <a:latin typeface="Lucida Console" panose="020B0609040504020204" pitchFamily="49" charset="0"/>
              </a:rPr>
              <a:t> int LIMIT = 30;</a:t>
            </a:r>
          </a:p>
          <a:p>
            <a:pPr lvl="1"/>
            <a:r>
              <a:rPr lang="en-AU" dirty="0" smtClean="0">
                <a:latin typeface="Lucida Console" panose="020B0609040504020204" pitchFamily="49" charset="0"/>
              </a:rPr>
              <a:t>for (int x = 0; x &lt; LIMIT; ++x) {</a:t>
            </a:r>
          </a:p>
          <a:p>
            <a:pPr lvl="2"/>
            <a:r>
              <a:rPr lang="en-AU" dirty="0" smtClean="0">
                <a:latin typeface="Lucida Console" panose="020B0609040504020204" pitchFamily="49" charset="0"/>
              </a:rPr>
              <a:t>double *a = new double[NUM];</a:t>
            </a:r>
          </a:p>
          <a:p>
            <a:pPr lvl="2"/>
            <a:r>
              <a:rPr lang="en-AU" dirty="0" err="1" smtClean="0">
                <a:latin typeface="Lucida Console" panose="020B0609040504020204" pitchFamily="49" charset="0"/>
              </a:rPr>
              <a:t>cout</a:t>
            </a:r>
            <a:r>
              <a:rPr lang="en-AU" dirty="0" smtClean="0">
                <a:latin typeface="Lucida Console" panose="020B0609040504020204" pitchFamily="49" charset="0"/>
              </a:rPr>
              <a:t> &lt;&lt; “x is “ &lt;&lt; x &lt;&lt; </a:t>
            </a:r>
            <a:r>
              <a:rPr lang="en-AU" dirty="0" err="1" smtClean="0">
                <a:latin typeface="Lucida Console" panose="020B0609040504020204" pitchFamily="49" charset="0"/>
              </a:rPr>
              <a:t>endl</a:t>
            </a:r>
            <a:r>
              <a:rPr lang="en-AU" dirty="0" smtClean="0">
                <a:latin typeface="Lucida Console" panose="020B0609040504020204" pitchFamily="49" charset="0"/>
              </a:rPr>
              <a:t>;</a:t>
            </a:r>
          </a:p>
          <a:p>
            <a:pPr lvl="1"/>
            <a:r>
              <a:rPr lang="en-AU" dirty="0" smtClean="0">
                <a:latin typeface="Lucida Console" panose="020B0609040504020204" pitchFamily="49" charset="0"/>
              </a:rPr>
              <a:t>}</a:t>
            </a:r>
          </a:p>
          <a:p>
            <a:pPr lvl="1"/>
            <a:r>
              <a:rPr lang="en-AU" dirty="0" smtClean="0">
                <a:latin typeface="Lucida Console" panose="020B0609040504020204" pitchFamily="49" charset="0"/>
              </a:rPr>
              <a:t>system(“pause”);</a:t>
            </a:r>
          </a:p>
          <a:p>
            <a:pPr lvl="1"/>
            <a:r>
              <a:rPr lang="en-AU" dirty="0" smtClean="0">
                <a:latin typeface="Lucida Console" panose="020B0609040504020204" pitchFamily="49" charset="0"/>
              </a:rPr>
              <a:t>return 0;</a:t>
            </a:r>
          </a:p>
          <a:p>
            <a:r>
              <a:rPr lang="en-AU" dirty="0">
                <a:latin typeface="Lucida Console" panose="020B0609040504020204" pitchFamily="49" charset="0"/>
              </a:rPr>
              <a:t>}</a:t>
            </a:r>
          </a:p>
        </p:txBody>
      </p:sp>
      <p:pic>
        <p:nvPicPr>
          <p:cNvPr id="5" name="Picture 4"/>
          <p:cNvPicPr>
            <a:picLocks noChangeAspect="1"/>
          </p:cNvPicPr>
          <p:nvPr/>
        </p:nvPicPr>
        <p:blipFill>
          <a:blip r:embed="rId2"/>
          <a:stretch>
            <a:fillRect/>
          </a:stretch>
        </p:blipFill>
        <p:spPr>
          <a:xfrm>
            <a:off x="6264832" y="1892820"/>
            <a:ext cx="2847975" cy="3686175"/>
          </a:xfrm>
          <a:prstGeom prst="rect">
            <a:avLst/>
          </a:prstGeom>
        </p:spPr>
      </p:pic>
    </p:spTree>
    <p:extLst>
      <p:ext uri="{BB962C8B-B14F-4D97-AF65-F5344CB8AC3E}">
        <p14:creationId xmlns:p14="http://schemas.microsoft.com/office/powerpoint/2010/main" val="22297810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484313"/>
            <a:ext cx="7772400" cy="2116137"/>
          </a:xfrm>
        </p:spPr>
        <p:txBody>
          <a:bodyPr/>
          <a:lstStyle/>
          <a:p>
            <a:pPr algn="ctr" eaLnBrk="1" hangingPunct="1"/>
            <a:r>
              <a:rPr lang="en-US" altLang="en-US" dirty="0" smtClean="0">
                <a:solidFill>
                  <a:schemeClr val="tx1"/>
                </a:solidFill>
                <a:latin typeface="Calibri Light" panose="020F0302020204030204" pitchFamily="34" charset="0"/>
                <a:ea typeface="ＭＳ Ｐゴシック" panose="020B0600070205080204" pitchFamily="-65" charset="-128"/>
              </a:rPr>
              <a:t>CSP2104 Object-Oriented Programming in C++</a:t>
            </a:r>
          </a:p>
        </p:txBody>
      </p:sp>
      <p:sp>
        <p:nvSpPr>
          <p:cNvPr id="3075" name="Rectangle 3"/>
          <p:cNvSpPr>
            <a:spLocks noGrp="1" noChangeArrowheads="1"/>
          </p:cNvSpPr>
          <p:nvPr>
            <p:ph type="subTitle" idx="1"/>
          </p:nvPr>
        </p:nvSpPr>
        <p:spPr/>
        <p:txBody>
          <a:bodyPr/>
          <a:lstStyle/>
          <a:p>
            <a:pPr eaLnBrk="1" hangingPunct="1"/>
            <a:r>
              <a:rPr lang="en-US" altLang="en-US" dirty="0" smtClean="0">
                <a:latin typeface="Calibri Light" panose="020F0302020204030204" pitchFamily="34" charset="0"/>
                <a:ea typeface="ＭＳ Ｐゴシック" panose="020B0600070205080204" pitchFamily="-65" charset="-128"/>
              </a:rPr>
              <a:t>Multithreading</a:t>
            </a:r>
          </a:p>
        </p:txBody>
      </p:sp>
    </p:spTree>
    <p:extLst>
      <p:ext uri="{BB962C8B-B14F-4D97-AF65-F5344CB8AC3E}">
        <p14:creationId xmlns:p14="http://schemas.microsoft.com/office/powerpoint/2010/main" val="26492678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idx="1"/>
          </p:nvPr>
        </p:nvSpPr>
        <p:spPr/>
        <p:txBody>
          <a:bodyPr/>
          <a:lstStyle/>
          <a:p>
            <a:r>
              <a:rPr lang="en-AU" dirty="0" smtClean="0"/>
              <a:t>So far, we have been dealing with programs that run as a single “thread” of execution – A single sequence of instructions is executed.</a:t>
            </a:r>
          </a:p>
          <a:p>
            <a:r>
              <a:rPr lang="en-AU" dirty="0" smtClean="0"/>
              <a:t>C++ also supports multi-threading – where multiple sequences of instructions (threads) can be running at the same time (</a:t>
            </a:r>
            <a:r>
              <a:rPr lang="en-AU" b="1" dirty="0" smtClean="0"/>
              <a:t>in parallel</a:t>
            </a:r>
            <a:r>
              <a:rPr lang="en-AU" dirty="0" smtClean="0"/>
              <a:t>).</a:t>
            </a:r>
          </a:p>
          <a:p>
            <a:r>
              <a:rPr lang="en-AU" dirty="0" smtClean="0"/>
              <a:t>The operating system manages how threads are distributed across CPU resources – within and across CPU cores.</a:t>
            </a:r>
          </a:p>
        </p:txBody>
      </p:sp>
    </p:spTree>
    <p:extLst>
      <p:ext uri="{BB962C8B-B14F-4D97-AF65-F5344CB8AC3E}">
        <p14:creationId xmlns:p14="http://schemas.microsoft.com/office/powerpoint/2010/main" val="22057816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Advantages of multi-threading</a:t>
            </a:r>
            <a:endParaRPr lang="en-AU" dirty="0"/>
          </a:p>
        </p:txBody>
      </p:sp>
      <p:sp>
        <p:nvSpPr>
          <p:cNvPr id="3" name="Content Placeholder 2"/>
          <p:cNvSpPr>
            <a:spLocks noGrp="1"/>
          </p:cNvSpPr>
          <p:nvPr>
            <p:ph idx="1"/>
          </p:nvPr>
        </p:nvSpPr>
        <p:spPr/>
        <p:txBody>
          <a:bodyPr/>
          <a:lstStyle/>
          <a:p>
            <a:r>
              <a:rPr lang="en-AU" dirty="0" smtClean="0"/>
              <a:t>Allow the program to be split into functions that should run in parallel.</a:t>
            </a:r>
          </a:p>
          <a:p>
            <a:pPr lvl="1"/>
            <a:r>
              <a:rPr lang="en-AU" dirty="0" err="1" smtClean="0"/>
              <a:t>Eg</a:t>
            </a:r>
            <a:r>
              <a:rPr lang="en-AU" dirty="0" smtClean="0"/>
              <a:t>. Accept real-time user input, communicate over a network, run a simulation update…</a:t>
            </a:r>
          </a:p>
          <a:p>
            <a:r>
              <a:rPr lang="en-AU" dirty="0" smtClean="0"/>
              <a:t>Take advantage of multiple CPU cores to get more performance.</a:t>
            </a:r>
            <a:endParaRPr lang="en-AU" dirty="0"/>
          </a:p>
        </p:txBody>
      </p:sp>
    </p:spTree>
    <p:extLst>
      <p:ext uri="{BB962C8B-B14F-4D97-AF65-F5344CB8AC3E}">
        <p14:creationId xmlns:p14="http://schemas.microsoft.com/office/powerpoint/2010/main" val="196861982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altLang="en-US" dirty="0" smtClean="0"/>
              <a:t>Data Level Parallelism</a:t>
            </a:r>
          </a:p>
        </p:txBody>
      </p:sp>
      <p:sp>
        <p:nvSpPr>
          <p:cNvPr id="12291" name="Rectangle 3"/>
          <p:cNvSpPr>
            <a:spLocks noGrp="1" noChangeArrowheads="1"/>
          </p:cNvSpPr>
          <p:nvPr>
            <p:ph type="body" idx="1"/>
          </p:nvPr>
        </p:nvSpPr>
        <p:spPr>
          <a:xfrm>
            <a:off x="457200" y="987425"/>
            <a:ext cx="8229600" cy="5616575"/>
          </a:xfrm>
          <a:noFill/>
        </p:spPr>
        <p:txBody>
          <a:bodyPr/>
          <a:lstStyle/>
          <a:p>
            <a:pPr eaLnBrk="1" hangingPunct="1">
              <a:spcBef>
                <a:spcPct val="25000"/>
              </a:spcBef>
              <a:spcAft>
                <a:spcPct val="10000"/>
              </a:spcAft>
            </a:pPr>
            <a:r>
              <a:rPr lang="en-AU" altLang="en-US" dirty="0" smtClean="0"/>
              <a:t>Running multiple instances of the same action on different data.</a:t>
            </a:r>
          </a:p>
          <a:p>
            <a:pPr eaLnBrk="1" hangingPunct="1">
              <a:spcBef>
                <a:spcPct val="25000"/>
              </a:spcBef>
              <a:spcAft>
                <a:spcPct val="10000"/>
              </a:spcAft>
            </a:pPr>
            <a:r>
              <a:rPr lang="en-AU" altLang="en-US" sz="1600" dirty="0" smtClean="0"/>
              <a:t>E.g.. Colin McRae Rally 04 (</a:t>
            </a:r>
            <a:r>
              <a:rPr lang="en-AU" altLang="en-US" sz="1600" dirty="0" err="1" smtClean="0"/>
              <a:t>Codemasters</a:t>
            </a:r>
            <a:r>
              <a:rPr lang="en-AU" altLang="en-US" sz="1600" dirty="0" smtClean="0"/>
              <a:t>/</a:t>
            </a:r>
            <a:r>
              <a:rPr lang="en-AU" altLang="en-US" sz="1600" dirty="0" err="1" smtClean="0"/>
              <a:t>SixByNine</a:t>
            </a:r>
            <a:r>
              <a:rPr lang="en-AU" altLang="en-US" sz="1600" dirty="0" smtClean="0"/>
              <a:t>) </a:t>
            </a:r>
            <a:r>
              <a:rPr lang="en-AU" altLang="en-US" sz="1600" dirty="0"/>
              <a:t>(Source, Intel Feb 05)</a:t>
            </a:r>
            <a:endParaRPr lang="en-AU" altLang="en-US" sz="1600" dirty="0" smtClean="0"/>
          </a:p>
        </p:txBody>
      </p:sp>
      <p:pic>
        <p:nvPicPr>
          <p:cNvPr id="12292" name="Picture 4" descr="cmr04-pc-412-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567594"/>
            <a:ext cx="5378450"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2145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altLang="en-US" smtClean="0"/>
              <a:t>Parallelism and multi-threading</a:t>
            </a:r>
          </a:p>
        </p:txBody>
      </p:sp>
      <p:sp>
        <p:nvSpPr>
          <p:cNvPr id="13315" name="Rectangle 3"/>
          <p:cNvSpPr>
            <a:spLocks noGrp="1" noChangeArrowheads="1"/>
          </p:cNvSpPr>
          <p:nvPr>
            <p:ph type="body" idx="1"/>
          </p:nvPr>
        </p:nvSpPr>
        <p:spPr>
          <a:xfrm>
            <a:off x="457200" y="987425"/>
            <a:ext cx="8229600" cy="5616575"/>
          </a:xfrm>
          <a:noFill/>
        </p:spPr>
        <p:txBody>
          <a:bodyPr/>
          <a:lstStyle/>
          <a:p>
            <a:pPr eaLnBrk="1" hangingPunct="1">
              <a:spcBef>
                <a:spcPct val="25000"/>
              </a:spcBef>
              <a:spcAft>
                <a:spcPct val="10000"/>
              </a:spcAft>
              <a:buFontTx/>
              <a:buNone/>
            </a:pPr>
            <a:r>
              <a:rPr lang="en-AU" altLang="en-US" sz="2800" dirty="0" smtClean="0"/>
              <a:t>Colin McRae Rally 04 </a:t>
            </a:r>
            <a:r>
              <a:rPr lang="en-AU" altLang="en-US" dirty="0" smtClean="0"/>
              <a:t>(</a:t>
            </a:r>
            <a:r>
              <a:rPr lang="en-AU" altLang="en-US" dirty="0" err="1" smtClean="0"/>
              <a:t>Codemasters</a:t>
            </a:r>
            <a:r>
              <a:rPr lang="en-AU" altLang="en-US" dirty="0" smtClean="0"/>
              <a:t>/</a:t>
            </a:r>
            <a:r>
              <a:rPr lang="en-AU" altLang="en-US" dirty="0" err="1" smtClean="0"/>
              <a:t>SixByNine</a:t>
            </a:r>
            <a:r>
              <a:rPr lang="en-AU" altLang="en-US" dirty="0" smtClean="0"/>
              <a:t>)</a:t>
            </a:r>
          </a:p>
          <a:p>
            <a:pPr eaLnBrk="1" hangingPunct="1">
              <a:spcBef>
                <a:spcPct val="25000"/>
              </a:spcBef>
              <a:spcAft>
                <a:spcPct val="10000"/>
              </a:spcAft>
            </a:pPr>
            <a:r>
              <a:rPr lang="en-AU" altLang="en-US" sz="2000" dirty="0" smtClean="0"/>
              <a:t>In porting this title from the X-Box to the PC, a performance increase and more detailed visual effects were realised by exploiting </a:t>
            </a:r>
            <a:r>
              <a:rPr lang="en-AU" altLang="en-US" sz="2000" b="1" dirty="0" smtClean="0"/>
              <a:t>data-level parallelism</a:t>
            </a:r>
            <a:r>
              <a:rPr lang="en-AU" altLang="en-US" sz="2000" dirty="0" smtClean="0"/>
              <a:t> in the particle system that simulates weather.</a:t>
            </a:r>
          </a:p>
          <a:p>
            <a:pPr eaLnBrk="1" hangingPunct="1">
              <a:spcBef>
                <a:spcPct val="25000"/>
              </a:spcBef>
              <a:spcAft>
                <a:spcPct val="10000"/>
              </a:spcAft>
            </a:pPr>
            <a:endParaRPr lang="en-AU" altLang="en-US" sz="2000" dirty="0" smtClean="0"/>
          </a:p>
          <a:p>
            <a:pPr eaLnBrk="1" hangingPunct="1">
              <a:spcBef>
                <a:spcPct val="25000"/>
              </a:spcBef>
              <a:spcAft>
                <a:spcPct val="10000"/>
              </a:spcAft>
            </a:pPr>
            <a:endParaRPr lang="en-AU" altLang="en-US" sz="2800" dirty="0" smtClean="0"/>
          </a:p>
          <a:p>
            <a:pPr eaLnBrk="1" hangingPunct="1">
              <a:spcBef>
                <a:spcPct val="25000"/>
              </a:spcBef>
              <a:spcAft>
                <a:spcPct val="10000"/>
              </a:spcAft>
            </a:pPr>
            <a:endParaRPr lang="en-AU" altLang="en-US" sz="2800" dirty="0" smtClean="0"/>
          </a:p>
          <a:p>
            <a:pPr eaLnBrk="1" hangingPunct="1">
              <a:spcBef>
                <a:spcPct val="25000"/>
              </a:spcBef>
              <a:spcAft>
                <a:spcPct val="10000"/>
              </a:spcAft>
            </a:pPr>
            <a:endParaRPr lang="en-AU" altLang="en-US" sz="2800" dirty="0" smtClean="0"/>
          </a:p>
          <a:p>
            <a:pPr eaLnBrk="1" hangingPunct="1">
              <a:spcBef>
                <a:spcPct val="25000"/>
              </a:spcBef>
              <a:spcAft>
                <a:spcPct val="10000"/>
              </a:spcAft>
            </a:pPr>
            <a:endParaRPr lang="en-AU" altLang="en-US" sz="2800" dirty="0" smtClean="0"/>
          </a:p>
          <a:p>
            <a:pPr eaLnBrk="1" hangingPunct="1">
              <a:spcBef>
                <a:spcPct val="25000"/>
              </a:spcBef>
              <a:spcAft>
                <a:spcPct val="10000"/>
              </a:spcAft>
            </a:pPr>
            <a:endParaRPr lang="en-AU" altLang="en-US" sz="2000" dirty="0" smtClean="0"/>
          </a:p>
        </p:txBody>
      </p:sp>
      <p:sp>
        <p:nvSpPr>
          <p:cNvPr id="13316" name="Text Box 14"/>
          <p:cNvSpPr txBox="1">
            <a:spLocks noChangeArrowheads="1"/>
          </p:cNvSpPr>
          <p:nvPr/>
        </p:nvSpPr>
        <p:spPr bwMode="auto">
          <a:xfrm>
            <a:off x="1320800" y="3311525"/>
            <a:ext cx="1492250" cy="366713"/>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world</a:t>
            </a:r>
          </a:p>
        </p:txBody>
      </p:sp>
      <p:sp>
        <p:nvSpPr>
          <p:cNvPr id="13317" name="Text Box 15"/>
          <p:cNvSpPr txBox="1">
            <a:spLocks noChangeArrowheads="1"/>
          </p:cNvSpPr>
          <p:nvPr/>
        </p:nvSpPr>
        <p:spPr bwMode="auto">
          <a:xfrm>
            <a:off x="1187450" y="4046538"/>
            <a:ext cx="1797050" cy="366712"/>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particles</a:t>
            </a:r>
          </a:p>
        </p:txBody>
      </p:sp>
      <p:sp>
        <p:nvSpPr>
          <p:cNvPr id="13318" name="Text Box 16"/>
          <p:cNvSpPr txBox="1">
            <a:spLocks noChangeArrowheads="1"/>
          </p:cNvSpPr>
          <p:nvPr/>
        </p:nvSpPr>
        <p:spPr bwMode="auto">
          <a:xfrm>
            <a:off x="1325563" y="4794250"/>
            <a:ext cx="1454150" cy="366713"/>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render world</a:t>
            </a:r>
          </a:p>
        </p:txBody>
      </p:sp>
      <p:sp>
        <p:nvSpPr>
          <p:cNvPr id="13319" name="Text Box 17"/>
          <p:cNvSpPr txBox="1">
            <a:spLocks noChangeArrowheads="1"/>
          </p:cNvSpPr>
          <p:nvPr/>
        </p:nvSpPr>
        <p:spPr bwMode="auto">
          <a:xfrm>
            <a:off x="4094163" y="4044950"/>
            <a:ext cx="1797050" cy="366713"/>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particles</a:t>
            </a:r>
          </a:p>
        </p:txBody>
      </p:sp>
      <p:sp>
        <p:nvSpPr>
          <p:cNvPr id="13320" name="Text Box 18"/>
          <p:cNvSpPr txBox="1">
            <a:spLocks noChangeArrowheads="1"/>
          </p:cNvSpPr>
          <p:nvPr/>
        </p:nvSpPr>
        <p:spPr bwMode="auto">
          <a:xfrm>
            <a:off x="6254750" y="4033838"/>
            <a:ext cx="1797050" cy="366712"/>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particles</a:t>
            </a:r>
          </a:p>
        </p:txBody>
      </p:sp>
      <p:sp>
        <p:nvSpPr>
          <p:cNvPr id="13321" name="Text Box 19"/>
          <p:cNvSpPr txBox="1">
            <a:spLocks noChangeArrowheads="1"/>
          </p:cNvSpPr>
          <p:nvPr/>
        </p:nvSpPr>
        <p:spPr bwMode="auto">
          <a:xfrm>
            <a:off x="5259388" y="3309938"/>
            <a:ext cx="1492250" cy="366712"/>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world</a:t>
            </a:r>
          </a:p>
        </p:txBody>
      </p:sp>
      <p:sp>
        <p:nvSpPr>
          <p:cNvPr id="13322" name="Text Box 20"/>
          <p:cNvSpPr txBox="1">
            <a:spLocks noChangeArrowheads="1"/>
          </p:cNvSpPr>
          <p:nvPr/>
        </p:nvSpPr>
        <p:spPr bwMode="auto">
          <a:xfrm>
            <a:off x="5337175" y="4768850"/>
            <a:ext cx="1454150" cy="366713"/>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dirty="0">
                <a:solidFill>
                  <a:schemeClr val="bg1"/>
                </a:solidFill>
              </a:rPr>
              <a:t>render world</a:t>
            </a:r>
          </a:p>
        </p:txBody>
      </p:sp>
      <p:sp>
        <p:nvSpPr>
          <p:cNvPr id="13323" name="Line 22"/>
          <p:cNvSpPr>
            <a:spLocks noChangeShapeType="1"/>
          </p:cNvSpPr>
          <p:nvPr/>
        </p:nvSpPr>
        <p:spPr bwMode="auto">
          <a:xfrm>
            <a:off x="2057400" y="367347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24" name="Line 23"/>
          <p:cNvSpPr>
            <a:spLocks noChangeShapeType="1"/>
          </p:cNvSpPr>
          <p:nvPr/>
        </p:nvSpPr>
        <p:spPr bwMode="auto">
          <a:xfrm>
            <a:off x="2055813" y="441960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25" name="Line 24"/>
          <p:cNvSpPr>
            <a:spLocks noChangeShapeType="1"/>
          </p:cNvSpPr>
          <p:nvPr/>
        </p:nvSpPr>
        <p:spPr bwMode="auto">
          <a:xfrm>
            <a:off x="2035175" y="515620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26" name="Line 25"/>
          <p:cNvSpPr>
            <a:spLocks noChangeShapeType="1"/>
          </p:cNvSpPr>
          <p:nvPr/>
        </p:nvSpPr>
        <p:spPr bwMode="auto">
          <a:xfrm>
            <a:off x="5537200" y="367030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27" name="Line 26"/>
          <p:cNvSpPr>
            <a:spLocks noChangeShapeType="1"/>
          </p:cNvSpPr>
          <p:nvPr/>
        </p:nvSpPr>
        <p:spPr bwMode="auto">
          <a:xfrm>
            <a:off x="6554788" y="36718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28" name="Line 27"/>
          <p:cNvSpPr>
            <a:spLocks noChangeShapeType="1"/>
          </p:cNvSpPr>
          <p:nvPr/>
        </p:nvSpPr>
        <p:spPr bwMode="auto">
          <a:xfrm>
            <a:off x="5526088" y="44084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29" name="Line 28"/>
          <p:cNvSpPr>
            <a:spLocks noChangeShapeType="1"/>
          </p:cNvSpPr>
          <p:nvPr/>
        </p:nvSpPr>
        <p:spPr bwMode="auto">
          <a:xfrm>
            <a:off x="6554788" y="439737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30" name="Line 29"/>
          <p:cNvSpPr>
            <a:spLocks noChangeShapeType="1"/>
          </p:cNvSpPr>
          <p:nvPr/>
        </p:nvSpPr>
        <p:spPr bwMode="auto">
          <a:xfrm>
            <a:off x="6076950" y="512603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31" name="Line 30"/>
          <p:cNvSpPr>
            <a:spLocks noChangeShapeType="1"/>
          </p:cNvSpPr>
          <p:nvPr/>
        </p:nvSpPr>
        <p:spPr bwMode="auto">
          <a:xfrm>
            <a:off x="2057400" y="295592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32" name="Line 31"/>
          <p:cNvSpPr>
            <a:spLocks noChangeShapeType="1"/>
          </p:cNvSpPr>
          <p:nvPr/>
        </p:nvSpPr>
        <p:spPr bwMode="auto">
          <a:xfrm>
            <a:off x="6078538" y="295592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33" name="Line 32"/>
          <p:cNvSpPr>
            <a:spLocks noChangeShapeType="1"/>
          </p:cNvSpPr>
          <p:nvPr/>
        </p:nvSpPr>
        <p:spPr bwMode="auto">
          <a:xfrm>
            <a:off x="8332788" y="2935288"/>
            <a:ext cx="0" cy="250348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334" name="Text Box 33"/>
          <p:cNvSpPr txBox="1">
            <a:spLocks noChangeArrowheads="1"/>
          </p:cNvSpPr>
          <p:nvPr/>
        </p:nvSpPr>
        <p:spPr bwMode="auto">
          <a:xfrm>
            <a:off x="8343900" y="3848100"/>
            <a:ext cx="4587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Time</a:t>
            </a:r>
          </a:p>
        </p:txBody>
      </p:sp>
      <p:sp>
        <p:nvSpPr>
          <p:cNvPr id="13335" name="Text Box 34"/>
          <p:cNvSpPr txBox="1">
            <a:spLocks noChangeArrowheads="1"/>
          </p:cNvSpPr>
          <p:nvPr/>
        </p:nvSpPr>
        <p:spPr bwMode="auto">
          <a:xfrm>
            <a:off x="1231900" y="2505075"/>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Before (X-Box)</a:t>
            </a:r>
          </a:p>
        </p:txBody>
      </p:sp>
      <p:sp>
        <p:nvSpPr>
          <p:cNvPr id="13336" name="Text Box 35"/>
          <p:cNvSpPr txBox="1">
            <a:spLocks noChangeArrowheads="1"/>
          </p:cNvSpPr>
          <p:nvPr/>
        </p:nvSpPr>
        <p:spPr bwMode="auto">
          <a:xfrm>
            <a:off x="5499100" y="2503488"/>
            <a:ext cx="120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After (PC)</a:t>
            </a:r>
          </a:p>
        </p:txBody>
      </p:sp>
    </p:spTree>
    <p:extLst>
      <p:ext uri="{BB962C8B-B14F-4D97-AF65-F5344CB8AC3E}">
        <p14:creationId xmlns:p14="http://schemas.microsoft.com/office/powerpoint/2010/main" val="14877637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altLang="en-US" dirty="0" smtClean="0"/>
              <a:t>Task Level Parallelism</a:t>
            </a:r>
          </a:p>
        </p:txBody>
      </p:sp>
      <p:sp>
        <p:nvSpPr>
          <p:cNvPr id="14339" name="Rectangle 3"/>
          <p:cNvSpPr>
            <a:spLocks noGrp="1" noChangeArrowheads="1"/>
          </p:cNvSpPr>
          <p:nvPr>
            <p:ph type="body" idx="1"/>
          </p:nvPr>
        </p:nvSpPr>
        <p:spPr>
          <a:xfrm>
            <a:off x="457200" y="987425"/>
            <a:ext cx="8229600" cy="5616575"/>
          </a:xfrm>
          <a:noFill/>
        </p:spPr>
        <p:txBody>
          <a:bodyPr/>
          <a:lstStyle/>
          <a:p>
            <a:pPr eaLnBrk="1" hangingPunct="1">
              <a:spcBef>
                <a:spcPct val="25000"/>
              </a:spcBef>
              <a:spcAft>
                <a:spcPct val="10000"/>
              </a:spcAft>
            </a:pPr>
            <a:r>
              <a:rPr lang="en-AU" altLang="en-US" dirty="0" smtClean="0"/>
              <a:t>Running different tasks in parallel.</a:t>
            </a:r>
          </a:p>
          <a:p>
            <a:pPr eaLnBrk="1" hangingPunct="1">
              <a:spcBef>
                <a:spcPct val="25000"/>
              </a:spcBef>
              <a:spcAft>
                <a:spcPct val="10000"/>
              </a:spcAft>
            </a:pPr>
            <a:r>
              <a:rPr lang="en-AU" altLang="en-US" sz="1600" dirty="0" err="1" smtClean="0"/>
              <a:t>Eg</a:t>
            </a:r>
            <a:r>
              <a:rPr lang="en-AU" altLang="en-US" sz="1600" dirty="0" smtClean="0"/>
              <a:t>. Black &amp; White 2 (</a:t>
            </a:r>
            <a:r>
              <a:rPr lang="en-AU" altLang="en-US" sz="1600" dirty="0" err="1" smtClean="0"/>
              <a:t>Lionhead</a:t>
            </a:r>
            <a:r>
              <a:rPr lang="en-AU" altLang="en-US" sz="1600" dirty="0" smtClean="0"/>
              <a:t> Studios), screenshot from gamespy.com </a:t>
            </a:r>
            <a:r>
              <a:rPr lang="en-AU" altLang="en-US" sz="1600" dirty="0"/>
              <a:t>(Source: Develop Feb 06)</a:t>
            </a:r>
          </a:p>
          <a:p>
            <a:pPr eaLnBrk="1" hangingPunct="1">
              <a:spcBef>
                <a:spcPct val="25000"/>
              </a:spcBef>
              <a:spcAft>
                <a:spcPct val="10000"/>
              </a:spcAft>
            </a:pPr>
            <a:endParaRPr lang="en-AU" altLang="en-US" sz="2000" dirty="0" smtClean="0"/>
          </a:p>
        </p:txBody>
      </p:sp>
      <p:pic>
        <p:nvPicPr>
          <p:cNvPr id="14340" name="Picture 5" descr="black-white-2-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2204864"/>
            <a:ext cx="5688632" cy="42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879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Understanding Error Handling Mechanisms</a:t>
            </a:r>
            <a:endParaRPr lang="en-AU" dirty="0"/>
          </a:p>
        </p:txBody>
      </p:sp>
      <p:sp>
        <p:nvSpPr>
          <p:cNvPr id="3" name="Content Placeholder 2"/>
          <p:cNvSpPr>
            <a:spLocks noGrp="1"/>
          </p:cNvSpPr>
          <p:nvPr>
            <p:ph idx="1"/>
          </p:nvPr>
        </p:nvSpPr>
        <p:spPr>
          <a:xfrm>
            <a:off x="468313" y="2636912"/>
            <a:ext cx="8229600" cy="3840088"/>
          </a:xfrm>
        </p:spPr>
        <p:txBody>
          <a:bodyPr>
            <a:normAutofit fontScale="92500" lnSpcReduction="10000"/>
          </a:bodyPr>
          <a:lstStyle/>
          <a:p>
            <a:r>
              <a:rPr lang="en-AU" dirty="0" smtClean="0"/>
              <a:t>The </a:t>
            </a:r>
            <a:r>
              <a:rPr lang="en-AU" sz="2600" dirty="0" smtClean="0">
                <a:latin typeface="Lucida Console" panose="020B0609040504020204" pitchFamily="49" charset="0"/>
              </a:rPr>
              <a:t>exit() </a:t>
            </a:r>
            <a:r>
              <a:rPr lang="en-AU" dirty="0" smtClean="0"/>
              <a:t>function forces the program to end</a:t>
            </a:r>
          </a:p>
          <a:p>
            <a:pPr lvl="1"/>
            <a:r>
              <a:rPr lang="en-AU" dirty="0" smtClean="0"/>
              <a:t>A 0 argument indicates the program exited normally</a:t>
            </a:r>
          </a:p>
          <a:p>
            <a:pPr lvl="1"/>
            <a:r>
              <a:rPr lang="en-AU" dirty="0" smtClean="0"/>
              <a:t>A non-zero argument indicates an error</a:t>
            </a:r>
          </a:p>
          <a:p>
            <a:r>
              <a:rPr lang="en-AU" dirty="0" smtClean="0"/>
              <a:t>Errors that occur during execution of programs are called exceptions</a:t>
            </a:r>
          </a:p>
          <a:p>
            <a:pPr lvl="1"/>
            <a:r>
              <a:rPr lang="en-AU" dirty="0" smtClean="0"/>
              <a:t>If not handled, the program crashes and falls into an unknown state</a:t>
            </a:r>
          </a:p>
          <a:p>
            <a:r>
              <a:rPr lang="en-AU" dirty="0" smtClean="0"/>
              <a:t>Error detection code clutters the program</a:t>
            </a:r>
            <a:endParaRPr lang="en-AU" dirty="0"/>
          </a:p>
        </p:txBody>
      </p:sp>
      <p:sp>
        <p:nvSpPr>
          <p:cNvPr id="4" name="TextBox 3"/>
          <p:cNvSpPr txBox="1"/>
          <p:nvPr/>
        </p:nvSpPr>
        <p:spPr>
          <a:xfrm>
            <a:off x="2315613" y="827754"/>
            <a:ext cx="4512774" cy="1815882"/>
          </a:xfrm>
          <a:prstGeom prst="rect">
            <a:avLst/>
          </a:prstGeom>
          <a:noFill/>
        </p:spPr>
        <p:txBody>
          <a:bodyPr wrap="none" rtlCol="0">
            <a:spAutoFit/>
          </a:bodyPr>
          <a:lstStyle/>
          <a:p>
            <a:r>
              <a:rPr lang="en-AU" sz="1400" dirty="0" smtClean="0">
                <a:latin typeface="Lucida Console" panose="020B0609040504020204" pitchFamily="49" charset="0"/>
              </a:rPr>
              <a:t>int </a:t>
            </a:r>
            <a:r>
              <a:rPr lang="en-AU" sz="1400" dirty="0" err="1" smtClean="0">
                <a:latin typeface="Lucida Console" panose="020B0609040504020204" pitchFamily="49" charset="0"/>
              </a:rPr>
              <a:t>getUserNumber</a:t>
            </a:r>
            <a:r>
              <a:rPr lang="en-AU" sz="1400" dirty="0" smtClean="0">
                <a:latin typeface="Lucida Console" panose="020B0609040504020204" pitchFamily="49" charset="0"/>
              </a:rPr>
              <a:t>() {</a:t>
            </a:r>
          </a:p>
          <a:p>
            <a:pPr lvl="1"/>
            <a:r>
              <a:rPr lang="en-AU" sz="1400" dirty="0" smtClean="0">
                <a:latin typeface="Lucida Console" panose="020B0609040504020204" pitchFamily="49" charset="0"/>
              </a:rPr>
              <a:t>int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“Enter a positive number: “;</a:t>
            </a:r>
          </a:p>
          <a:p>
            <a:pPr lvl="1"/>
            <a:r>
              <a:rPr lang="en-AU" sz="1400" dirty="0" err="1" smtClean="0">
                <a:latin typeface="Lucida Console" panose="020B0609040504020204" pitchFamily="49" charset="0"/>
              </a:rPr>
              <a:t>cin</a:t>
            </a:r>
            <a:r>
              <a:rPr lang="en-AU" sz="1400" dirty="0" smtClean="0">
                <a:latin typeface="Lucida Console" panose="020B0609040504020204" pitchFamily="49" charset="0"/>
              </a:rPr>
              <a:t> &gt;&gt;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pPr lvl="1"/>
            <a:r>
              <a:rPr lang="en-AU" sz="1400" dirty="0" smtClean="0">
                <a:latin typeface="Lucida Console" panose="020B0609040504020204" pitchFamily="49" charset="0"/>
              </a:rPr>
              <a:t>if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 &lt; 0)</a:t>
            </a:r>
          </a:p>
          <a:p>
            <a:pPr lvl="2"/>
            <a:r>
              <a:rPr lang="en-AU" sz="1400" dirty="0" smtClean="0">
                <a:latin typeface="Lucida Console" panose="020B0609040504020204" pitchFamily="49" charset="0"/>
              </a:rPr>
              <a:t>exit(1);</a:t>
            </a:r>
          </a:p>
          <a:p>
            <a:pPr lvl="1"/>
            <a:r>
              <a:rPr lang="en-AU" sz="1400" dirty="0" smtClean="0">
                <a:latin typeface="Lucida Console" panose="020B0609040504020204" pitchFamily="49" charset="0"/>
              </a:rPr>
              <a:t>return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r>
              <a:rPr lang="en-AU" sz="1400" dirty="0" smtClean="0">
                <a:latin typeface="Lucida Console" panose="020B0609040504020204" pitchFamily="49" charset="0"/>
              </a:rPr>
              <a:t>}</a:t>
            </a:r>
            <a:endParaRPr lang="en-AU" sz="1400" dirty="0">
              <a:latin typeface="Lucida Console" panose="020B0609040504020204" pitchFamily="49" charset="0"/>
            </a:endParaRPr>
          </a:p>
        </p:txBody>
      </p:sp>
    </p:spTree>
    <p:extLst>
      <p:ext uri="{BB962C8B-B14F-4D97-AF65-F5344CB8AC3E}">
        <p14:creationId xmlns:p14="http://schemas.microsoft.com/office/powerpoint/2010/main" val="42754082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altLang="en-US" smtClean="0"/>
              <a:t>Parallelism and multi-threading</a:t>
            </a:r>
          </a:p>
        </p:txBody>
      </p:sp>
      <p:sp>
        <p:nvSpPr>
          <p:cNvPr id="15363" name="Rectangle 3"/>
          <p:cNvSpPr>
            <a:spLocks noGrp="1" noChangeArrowheads="1"/>
          </p:cNvSpPr>
          <p:nvPr>
            <p:ph type="body" idx="1"/>
          </p:nvPr>
        </p:nvSpPr>
        <p:spPr>
          <a:xfrm>
            <a:off x="457200" y="987425"/>
            <a:ext cx="8229600" cy="5616575"/>
          </a:xfrm>
          <a:noFill/>
        </p:spPr>
        <p:txBody>
          <a:bodyPr/>
          <a:lstStyle/>
          <a:p>
            <a:pPr eaLnBrk="1" hangingPunct="1">
              <a:spcBef>
                <a:spcPct val="0"/>
              </a:spcBef>
              <a:buFontTx/>
              <a:buNone/>
            </a:pPr>
            <a:r>
              <a:rPr lang="en-AU" altLang="en-US" sz="2800" smtClean="0"/>
              <a:t>Black &amp; White 2 (Lionhead Studios)</a:t>
            </a:r>
          </a:p>
          <a:p>
            <a:pPr eaLnBrk="1" hangingPunct="1">
              <a:spcBef>
                <a:spcPct val="0"/>
              </a:spcBef>
            </a:pPr>
            <a:r>
              <a:rPr lang="en-AU" altLang="en-US" sz="1800" smtClean="0"/>
              <a:t>On the original single-threaded design, major events (eg. avalanche) would occupy the physics system and slow down the rendering.  This was overcome using two separate threads, performing rendering and physics in parallel (task level parallelism).</a:t>
            </a:r>
          </a:p>
          <a:p>
            <a:pPr eaLnBrk="1" hangingPunct="1">
              <a:spcBef>
                <a:spcPct val="25000"/>
              </a:spcBef>
              <a:spcAft>
                <a:spcPct val="10000"/>
              </a:spcAft>
            </a:pPr>
            <a:endParaRPr lang="en-AU" altLang="en-US" smtClean="0"/>
          </a:p>
          <a:p>
            <a:pPr eaLnBrk="1" hangingPunct="1">
              <a:spcBef>
                <a:spcPct val="25000"/>
              </a:spcBef>
              <a:spcAft>
                <a:spcPct val="10000"/>
              </a:spcAft>
            </a:pPr>
            <a:endParaRPr lang="en-AU" altLang="en-US" smtClean="0"/>
          </a:p>
          <a:p>
            <a:pPr eaLnBrk="1" hangingPunct="1">
              <a:spcBef>
                <a:spcPct val="25000"/>
              </a:spcBef>
              <a:spcAft>
                <a:spcPct val="10000"/>
              </a:spcAft>
            </a:pPr>
            <a:endParaRPr lang="en-AU" altLang="en-US" smtClean="0"/>
          </a:p>
          <a:p>
            <a:pPr eaLnBrk="1" hangingPunct="1">
              <a:spcBef>
                <a:spcPct val="25000"/>
              </a:spcBef>
              <a:spcAft>
                <a:spcPct val="10000"/>
              </a:spcAft>
            </a:pPr>
            <a:endParaRPr lang="en-AU" altLang="en-US" smtClean="0"/>
          </a:p>
          <a:p>
            <a:pPr eaLnBrk="1" hangingPunct="1">
              <a:spcBef>
                <a:spcPct val="25000"/>
              </a:spcBef>
              <a:spcAft>
                <a:spcPct val="10000"/>
              </a:spcAft>
            </a:pPr>
            <a:endParaRPr lang="en-AU" altLang="en-US" smtClean="0"/>
          </a:p>
          <a:p>
            <a:pPr eaLnBrk="1" hangingPunct="1">
              <a:spcBef>
                <a:spcPct val="25000"/>
              </a:spcBef>
              <a:spcAft>
                <a:spcPct val="10000"/>
              </a:spcAft>
            </a:pPr>
            <a:endParaRPr lang="en-AU" altLang="en-US" smtClean="0"/>
          </a:p>
        </p:txBody>
      </p:sp>
      <p:sp>
        <p:nvSpPr>
          <p:cNvPr id="15364" name="Text Box 4"/>
          <p:cNvSpPr txBox="1">
            <a:spLocks noChangeArrowheads="1"/>
          </p:cNvSpPr>
          <p:nvPr/>
        </p:nvSpPr>
        <p:spPr bwMode="auto">
          <a:xfrm>
            <a:off x="1168400" y="3530600"/>
            <a:ext cx="1797050" cy="366713"/>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Logic &amp; Physics</a:t>
            </a:r>
          </a:p>
        </p:txBody>
      </p:sp>
      <p:sp>
        <p:nvSpPr>
          <p:cNvPr id="15365" name="Text Box 6"/>
          <p:cNvSpPr txBox="1">
            <a:spLocks noChangeArrowheads="1"/>
          </p:cNvSpPr>
          <p:nvPr/>
        </p:nvSpPr>
        <p:spPr bwMode="auto">
          <a:xfrm>
            <a:off x="1316038" y="4271963"/>
            <a:ext cx="1454150" cy="366712"/>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render world</a:t>
            </a:r>
          </a:p>
        </p:txBody>
      </p:sp>
      <p:sp>
        <p:nvSpPr>
          <p:cNvPr id="15366" name="Line 11"/>
          <p:cNvSpPr>
            <a:spLocks noChangeShapeType="1"/>
          </p:cNvSpPr>
          <p:nvPr/>
        </p:nvSpPr>
        <p:spPr bwMode="auto">
          <a:xfrm>
            <a:off x="2057400" y="389255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67" name="Line 12"/>
          <p:cNvSpPr>
            <a:spLocks noChangeShapeType="1"/>
          </p:cNvSpPr>
          <p:nvPr/>
        </p:nvSpPr>
        <p:spPr bwMode="auto">
          <a:xfrm>
            <a:off x="2055813" y="463867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68" name="Line 13"/>
          <p:cNvSpPr>
            <a:spLocks noChangeShapeType="1"/>
          </p:cNvSpPr>
          <p:nvPr/>
        </p:nvSpPr>
        <p:spPr bwMode="auto">
          <a:xfrm>
            <a:off x="2035175" y="537527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69" name="Line 19"/>
          <p:cNvSpPr>
            <a:spLocks noChangeShapeType="1"/>
          </p:cNvSpPr>
          <p:nvPr/>
        </p:nvSpPr>
        <p:spPr bwMode="auto">
          <a:xfrm>
            <a:off x="2057400" y="317500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70" name="Line 21"/>
          <p:cNvSpPr>
            <a:spLocks noChangeShapeType="1"/>
          </p:cNvSpPr>
          <p:nvPr/>
        </p:nvSpPr>
        <p:spPr bwMode="auto">
          <a:xfrm>
            <a:off x="8332788" y="3154363"/>
            <a:ext cx="0" cy="250348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71" name="Text Box 22"/>
          <p:cNvSpPr txBox="1">
            <a:spLocks noChangeArrowheads="1"/>
          </p:cNvSpPr>
          <p:nvPr/>
        </p:nvSpPr>
        <p:spPr bwMode="auto">
          <a:xfrm>
            <a:off x="8343900" y="4067175"/>
            <a:ext cx="4587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Time</a:t>
            </a:r>
          </a:p>
        </p:txBody>
      </p:sp>
      <p:sp>
        <p:nvSpPr>
          <p:cNvPr id="15372" name="Text Box 23"/>
          <p:cNvSpPr txBox="1">
            <a:spLocks noChangeArrowheads="1"/>
          </p:cNvSpPr>
          <p:nvPr/>
        </p:nvSpPr>
        <p:spPr bwMode="auto">
          <a:xfrm>
            <a:off x="336550" y="2724150"/>
            <a:ext cx="348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Original Single Threaded Design</a:t>
            </a:r>
          </a:p>
        </p:txBody>
      </p:sp>
      <p:sp>
        <p:nvSpPr>
          <p:cNvPr id="15373" name="Text Box 24"/>
          <p:cNvSpPr txBox="1">
            <a:spLocks noChangeArrowheads="1"/>
          </p:cNvSpPr>
          <p:nvPr/>
        </p:nvSpPr>
        <p:spPr bwMode="auto">
          <a:xfrm>
            <a:off x="4638675" y="2722563"/>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Multi-threaded</a:t>
            </a:r>
          </a:p>
        </p:txBody>
      </p:sp>
      <p:sp>
        <p:nvSpPr>
          <p:cNvPr id="15374" name="Text Box 25"/>
          <p:cNvSpPr txBox="1">
            <a:spLocks noChangeArrowheads="1"/>
          </p:cNvSpPr>
          <p:nvPr/>
        </p:nvSpPr>
        <p:spPr bwMode="auto">
          <a:xfrm>
            <a:off x="1357313" y="5011738"/>
            <a:ext cx="1454150" cy="366712"/>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render world</a:t>
            </a:r>
          </a:p>
        </p:txBody>
      </p:sp>
      <p:sp>
        <p:nvSpPr>
          <p:cNvPr id="15375" name="Text Box 26"/>
          <p:cNvSpPr txBox="1">
            <a:spLocks noChangeArrowheads="1"/>
          </p:cNvSpPr>
          <p:nvPr/>
        </p:nvSpPr>
        <p:spPr bwMode="auto">
          <a:xfrm>
            <a:off x="1139825" y="5749925"/>
            <a:ext cx="1797050" cy="366713"/>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Logic &amp; Physics</a:t>
            </a:r>
          </a:p>
        </p:txBody>
      </p:sp>
      <p:sp>
        <p:nvSpPr>
          <p:cNvPr id="15376" name="Text Box 27"/>
          <p:cNvSpPr txBox="1">
            <a:spLocks noChangeArrowheads="1"/>
          </p:cNvSpPr>
          <p:nvPr/>
        </p:nvSpPr>
        <p:spPr bwMode="auto">
          <a:xfrm>
            <a:off x="5029200" y="3500438"/>
            <a:ext cx="730250" cy="366712"/>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Logic</a:t>
            </a:r>
          </a:p>
        </p:txBody>
      </p:sp>
      <p:sp>
        <p:nvSpPr>
          <p:cNvPr id="15377" name="Text Box 28"/>
          <p:cNvSpPr txBox="1">
            <a:spLocks noChangeArrowheads="1"/>
          </p:cNvSpPr>
          <p:nvPr/>
        </p:nvSpPr>
        <p:spPr bwMode="auto">
          <a:xfrm>
            <a:off x="4643438" y="4241800"/>
            <a:ext cx="1454150" cy="366713"/>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render world</a:t>
            </a:r>
          </a:p>
        </p:txBody>
      </p:sp>
      <p:sp>
        <p:nvSpPr>
          <p:cNvPr id="15378" name="Line 29"/>
          <p:cNvSpPr>
            <a:spLocks noChangeShapeType="1"/>
          </p:cNvSpPr>
          <p:nvPr/>
        </p:nvSpPr>
        <p:spPr bwMode="auto">
          <a:xfrm>
            <a:off x="5384800" y="38623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79" name="Line 30"/>
          <p:cNvSpPr>
            <a:spLocks noChangeShapeType="1"/>
          </p:cNvSpPr>
          <p:nvPr/>
        </p:nvSpPr>
        <p:spPr bwMode="auto">
          <a:xfrm>
            <a:off x="5383213" y="4608513"/>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80" name="Line 31"/>
          <p:cNvSpPr>
            <a:spLocks noChangeShapeType="1"/>
          </p:cNvSpPr>
          <p:nvPr/>
        </p:nvSpPr>
        <p:spPr bwMode="auto">
          <a:xfrm>
            <a:off x="5362575" y="5345113"/>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81" name="Line 32"/>
          <p:cNvSpPr>
            <a:spLocks noChangeShapeType="1"/>
          </p:cNvSpPr>
          <p:nvPr/>
        </p:nvSpPr>
        <p:spPr bwMode="auto">
          <a:xfrm>
            <a:off x="5384800" y="314483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82" name="Text Box 33"/>
          <p:cNvSpPr txBox="1">
            <a:spLocks noChangeArrowheads="1"/>
          </p:cNvSpPr>
          <p:nvPr/>
        </p:nvSpPr>
        <p:spPr bwMode="auto">
          <a:xfrm>
            <a:off x="4684713" y="4981575"/>
            <a:ext cx="1454150" cy="366713"/>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render world</a:t>
            </a:r>
          </a:p>
        </p:txBody>
      </p:sp>
      <p:sp>
        <p:nvSpPr>
          <p:cNvPr id="15383" name="Text Box 34"/>
          <p:cNvSpPr txBox="1">
            <a:spLocks noChangeArrowheads="1"/>
          </p:cNvSpPr>
          <p:nvPr/>
        </p:nvSpPr>
        <p:spPr bwMode="auto">
          <a:xfrm>
            <a:off x="5000625" y="5719763"/>
            <a:ext cx="730250" cy="366712"/>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Logic</a:t>
            </a:r>
          </a:p>
        </p:txBody>
      </p:sp>
      <p:sp>
        <p:nvSpPr>
          <p:cNvPr id="15384" name="Text Box 35"/>
          <p:cNvSpPr txBox="1">
            <a:spLocks noChangeArrowheads="1"/>
          </p:cNvSpPr>
          <p:nvPr/>
        </p:nvSpPr>
        <p:spPr bwMode="auto">
          <a:xfrm>
            <a:off x="6453188" y="4306888"/>
            <a:ext cx="1708150" cy="366712"/>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physics</a:t>
            </a:r>
          </a:p>
        </p:txBody>
      </p:sp>
      <p:sp>
        <p:nvSpPr>
          <p:cNvPr id="15385" name="Line 36"/>
          <p:cNvSpPr>
            <a:spLocks noChangeShapeType="1"/>
          </p:cNvSpPr>
          <p:nvPr/>
        </p:nvSpPr>
        <p:spPr bwMode="auto">
          <a:xfrm>
            <a:off x="5835650" y="3640138"/>
            <a:ext cx="1233488" cy="63658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86" name="Line 37"/>
          <p:cNvSpPr>
            <a:spLocks noChangeShapeType="1"/>
          </p:cNvSpPr>
          <p:nvPr/>
        </p:nvSpPr>
        <p:spPr bwMode="auto">
          <a:xfrm flipH="1">
            <a:off x="5794375" y="4719638"/>
            <a:ext cx="1366838" cy="111918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23202808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Disadvantages of multi-threading</a:t>
            </a:r>
            <a:endParaRPr lang="en-AU" dirty="0"/>
          </a:p>
        </p:txBody>
      </p:sp>
      <p:sp>
        <p:nvSpPr>
          <p:cNvPr id="3" name="Content Placeholder 2"/>
          <p:cNvSpPr>
            <a:spLocks noGrp="1"/>
          </p:cNvSpPr>
          <p:nvPr>
            <p:ph idx="1"/>
          </p:nvPr>
        </p:nvSpPr>
        <p:spPr/>
        <p:txBody>
          <a:bodyPr/>
          <a:lstStyle/>
          <a:p>
            <a:r>
              <a:rPr lang="en-AU" dirty="0" smtClean="0"/>
              <a:t>Code becomes hard to design and debug – multiple things happening at the same time!</a:t>
            </a:r>
          </a:p>
          <a:p>
            <a:r>
              <a:rPr lang="en-AU" dirty="0" smtClean="0"/>
              <a:t>Major problems:</a:t>
            </a:r>
          </a:p>
          <a:p>
            <a:pPr lvl="1"/>
            <a:r>
              <a:rPr lang="en-AU" dirty="0" smtClean="0"/>
              <a:t>Race conditions</a:t>
            </a:r>
          </a:p>
          <a:p>
            <a:pPr lvl="2"/>
            <a:r>
              <a:rPr lang="en-AU" dirty="0" smtClean="0"/>
              <a:t>Happen when multiple threads trying to modify the same variable at the same time. See later in the lecture…</a:t>
            </a:r>
          </a:p>
          <a:p>
            <a:pPr lvl="1"/>
            <a:r>
              <a:rPr lang="en-AU" dirty="0" smtClean="0"/>
              <a:t>Deadlock</a:t>
            </a:r>
          </a:p>
          <a:p>
            <a:pPr lvl="2"/>
            <a:r>
              <a:rPr lang="en-AU" dirty="0" smtClean="0"/>
              <a:t>Thread A is waiting on Thread B to release a resource, meanwhile Thread B is waiting on Thread A to release another resource.</a:t>
            </a:r>
            <a:endParaRPr lang="en-AU" dirty="0"/>
          </a:p>
        </p:txBody>
      </p:sp>
    </p:spTree>
    <p:extLst>
      <p:ext uri="{BB962C8B-B14F-4D97-AF65-F5344CB8AC3E}">
        <p14:creationId xmlns:p14="http://schemas.microsoft.com/office/powerpoint/2010/main" val="284941692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Threads in C++</a:t>
            </a:r>
            <a:endParaRPr lang="en-AU" dirty="0"/>
          </a:p>
        </p:txBody>
      </p:sp>
      <p:sp>
        <p:nvSpPr>
          <p:cNvPr id="3" name="Content Placeholder 2"/>
          <p:cNvSpPr>
            <a:spLocks noGrp="1"/>
          </p:cNvSpPr>
          <p:nvPr>
            <p:ph idx="1"/>
          </p:nvPr>
        </p:nvSpPr>
        <p:spPr/>
        <p:txBody>
          <a:bodyPr/>
          <a:lstStyle/>
          <a:p>
            <a:r>
              <a:rPr lang="en-AU" dirty="0" smtClean="0"/>
              <a:t>From within a program we can call a function to run in a new thread, using:</a:t>
            </a:r>
          </a:p>
          <a:p>
            <a:r>
              <a:rPr lang="en-AU" dirty="0" err="1"/>
              <a:t>s</a:t>
            </a:r>
            <a:r>
              <a:rPr lang="en-AU" dirty="0" err="1" smtClean="0"/>
              <a:t>td</a:t>
            </a:r>
            <a:r>
              <a:rPr lang="en-AU" dirty="0" smtClean="0"/>
              <a:t>::thread – this is a class that lets us run threads</a:t>
            </a:r>
          </a:p>
          <a:p>
            <a:r>
              <a:rPr lang="en-AU" dirty="0" smtClean="0"/>
              <a:t>Most useful methods of the thread class:</a:t>
            </a:r>
          </a:p>
          <a:p>
            <a:pPr lvl="1"/>
            <a:r>
              <a:rPr lang="en-AU" b="1" dirty="0" smtClean="0"/>
              <a:t>Join</a:t>
            </a:r>
            <a:r>
              <a:rPr lang="en-AU" dirty="0" smtClean="0"/>
              <a:t> – wait for a thread to finish before proceeding.</a:t>
            </a:r>
          </a:p>
          <a:p>
            <a:pPr lvl="1"/>
            <a:r>
              <a:rPr lang="en-AU" b="1" dirty="0" smtClean="0"/>
              <a:t>Detach</a:t>
            </a:r>
            <a:r>
              <a:rPr lang="en-AU" dirty="0" smtClean="0"/>
              <a:t> – if we don’t need to wait for a thread to finish we can set it free and let it run unchecked.</a:t>
            </a:r>
            <a:endParaRPr lang="en-AU" dirty="0"/>
          </a:p>
        </p:txBody>
      </p:sp>
    </p:spTree>
    <p:extLst>
      <p:ext uri="{BB962C8B-B14F-4D97-AF65-F5344CB8AC3E}">
        <p14:creationId xmlns:p14="http://schemas.microsoft.com/office/powerpoint/2010/main" val="288327233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Threads in C++</a:t>
            </a:r>
            <a:endParaRPr lang="en-AU" dirty="0"/>
          </a:p>
        </p:txBody>
      </p:sp>
      <p:sp>
        <p:nvSpPr>
          <p:cNvPr id="3" name="Content Placeholder 2"/>
          <p:cNvSpPr>
            <a:spLocks noGrp="1"/>
          </p:cNvSpPr>
          <p:nvPr>
            <p:ph idx="1"/>
          </p:nvPr>
        </p:nvSpPr>
        <p:spPr/>
        <p:txBody>
          <a:bodyPr/>
          <a:lstStyle/>
          <a:p>
            <a:pPr marL="0" indent="0">
              <a:buNone/>
            </a:pPr>
            <a:r>
              <a:rPr lang="en-AU" sz="1800" dirty="0">
                <a:solidFill>
                  <a:srgbClr val="808080"/>
                </a:solidFill>
                <a:latin typeface="Consolas" panose="020B0609020204030204" pitchFamily="49" charset="0"/>
              </a:rPr>
              <a:t>#include</a:t>
            </a:r>
            <a:r>
              <a:rPr lang="en-AU" sz="1800" dirty="0">
                <a:solidFill>
                  <a:srgbClr val="A31515"/>
                </a:solidFill>
                <a:latin typeface="Consolas" panose="020B0609020204030204" pitchFamily="49" charset="0"/>
              </a:rPr>
              <a:t>&lt;</a:t>
            </a:r>
            <a:r>
              <a:rPr lang="en-AU" sz="1800" dirty="0" err="1">
                <a:solidFill>
                  <a:srgbClr val="A31515"/>
                </a:solidFill>
                <a:latin typeface="Consolas" panose="020B0609020204030204" pitchFamily="49" charset="0"/>
              </a:rPr>
              <a:t>iostream</a:t>
            </a:r>
            <a:r>
              <a:rPr lang="en-AU" sz="1800" dirty="0">
                <a:solidFill>
                  <a:srgbClr val="A31515"/>
                </a:solidFill>
                <a:latin typeface="Consolas" panose="020B0609020204030204" pitchFamily="49" charset="0"/>
              </a:rPr>
              <a:t>&gt;</a:t>
            </a:r>
            <a:endParaRPr lang="en-AU" sz="1800" dirty="0">
              <a:solidFill>
                <a:srgbClr val="000000"/>
              </a:solidFill>
              <a:latin typeface="Consolas" panose="020B0609020204030204" pitchFamily="49" charset="0"/>
            </a:endParaRPr>
          </a:p>
          <a:p>
            <a:pPr marL="0" indent="0">
              <a:buNone/>
            </a:pPr>
            <a:r>
              <a:rPr lang="en-AU" sz="1800" dirty="0">
                <a:solidFill>
                  <a:srgbClr val="808080"/>
                </a:solidFill>
                <a:latin typeface="Consolas" panose="020B0609020204030204" pitchFamily="49" charset="0"/>
              </a:rPr>
              <a:t>#include</a:t>
            </a:r>
            <a:r>
              <a:rPr lang="en-AU" sz="1800" dirty="0">
                <a:solidFill>
                  <a:srgbClr val="A31515"/>
                </a:solidFill>
                <a:latin typeface="Consolas" panose="020B0609020204030204" pitchFamily="49" charset="0"/>
              </a:rPr>
              <a:t>&lt;thread&gt;</a:t>
            </a:r>
            <a:endParaRPr lang="en-AU" sz="1800" dirty="0">
              <a:solidFill>
                <a:srgbClr val="000000"/>
              </a:solidFill>
              <a:latin typeface="Consolas" panose="020B0609020204030204" pitchFamily="49" charset="0"/>
            </a:endParaRPr>
          </a:p>
          <a:p>
            <a:pPr marL="0" indent="0">
              <a:buNone/>
            </a:pPr>
            <a:endParaRPr lang="en-AU" sz="1800" dirty="0">
              <a:solidFill>
                <a:srgbClr val="000000"/>
              </a:solidFill>
              <a:latin typeface="Consolas" panose="020B0609020204030204" pitchFamily="49" charset="0"/>
            </a:endParaRPr>
          </a:p>
          <a:p>
            <a:pPr marL="0" indent="0">
              <a:buNone/>
            </a:pPr>
            <a:r>
              <a:rPr lang="en-AU" sz="1800" dirty="0">
                <a:solidFill>
                  <a:srgbClr val="0000FF"/>
                </a:solidFill>
                <a:latin typeface="Consolas" panose="020B0609020204030204" pitchFamily="49" charset="0"/>
              </a:rPr>
              <a:t>using</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namespace</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std</a:t>
            </a:r>
            <a:r>
              <a:rPr lang="en-AU" sz="1800" dirty="0">
                <a:solidFill>
                  <a:srgbClr val="000000"/>
                </a:solidFill>
                <a:latin typeface="Consolas" panose="020B0609020204030204" pitchFamily="49" charset="0"/>
              </a:rPr>
              <a:t>;</a:t>
            </a:r>
          </a:p>
          <a:p>
            <a:pPr marL="0" indent="0">
              <a:buNone/>
            </a:pPr>
            <a:endParaRPr lang="en-AU" sz="1800" dirty="0">
              <a:solidFill>
                <a:srgbClr val="000000"/>
              </a:solidFill>
              <a:latin typeface="Consolas" panose="020B0609020204030204" pitchFamily="49" charset="0"/>
            </a:endParaRPr>
          </a:p>
          <a:p>
            <a:pPr marL="0" indent="0">
              <a:buNone/>
            </a:pPr>
            <a:r>
              <a:rPr lang="en-AU" sz="1800" dirty="0">
                <a:solidFill>
                  <a:srgbClr val="0000FF"/>
                </a:solidFill>
                <a:latin typeface="Consolas" panose="020B0609020204030204" pitchFamily="49" charset="0"/>
              </a:rPr>
              <a:t>void</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someFunction</a:t>
            </a:r>
            <a:r>
              <a:rPr lang="en-AU" sz="1800" dirty="0">
                <a:solidFill>
                  <a:srgbClr val="000000"/>
                </a:solidFill>
                <a:latin typeface="Consolas" panose="020B0609020204030204" pitchFamily="49" charset="0"/>
              </a:rPr>
              <a:t>()</a:t>
            </a:r>
          </a:p>
          <a:p>
            <a:pPr marL="0" indent="0">
              <a:buNone/>
            </a:pPr>
            <a:r>
              <a:rPr lang="en-AU" sz="1800" dirty="0">
                <a:solidFill>
                  <a:srgbClr val="000000"/>
                </a:solidFill>
                <a:latin typeface="Consolas" panose="020B0609020204030204" pitchFamily="49" charset="0"/>
              </a:rPr>
              <a:t>{</a:t>
            </a:r>
          </a:p>
          <a:p>
            <a:pPr marL="0" indent="0">
              <a:buNone/>
            </a:pP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"hello, I'm a function!\n"</a:t>
            </a:r>
            <a:r>
              <a:rPr lang="en-US" sz="1800" dirty="0">
                <a:solidFill>
                  <a:srgbClr val="000000"/>
                </a:solidFill>
                <a:latin typeface="Consolas" panose="020B0609020204030204" pitchFamily="49" charset="0"/>
              </a:rPr>
              <a:t>;</a:t>
            </a:r>
          </a:p>
          <a:p>
            <a:pPr marL="0" indent="0">
              <a:buNone/>
            </a:pPr>
            <a:r>
              <a:rPr lang="en-AU" sz="1800" dirty="0">
                <a:solidFill>
                  <a:srgbClr val="000000"/>
                </a:solidFill>
                <a:latin typeface="Consolas" panose="020B0609020204030204" pitchFamily="49" charset="0"/>
              </a:rPr>
              <a:t>}</a:t>
            </a:r>
          </a:p>
          <a:p>
            <a:pPr marL="0" indent="0">
              <a:buNone/>
            </a:pPr>
            <a:endParaRPr lang="en-AU" sz="1800" dirty="0">
              <a:solidFill>
                <a:srgbClr val="000000"/>
              </a:solidFill>
              <a:latin typeface="Consolas" panose="020B0609020204030204" pitchFamily="49" charset="0"/>
            </a:endParaRPr>
          </a:p>
          <a:p>
            <a:pPr marL="0" indent="0">
              <a:buNone/>
            </a:pPr>
            <a:r>
              <a:rPr lang="en-AU" sz="1800" dirty="0">
                <a:solidFill>
                  <a:srgbClr val="0000FF"/>
                </a:solidFill>
                <a:latin typeface="Consolas" panose="020B0609020204030204" pitchFamily="49" charset="0"/>
              </a:rPr>
              <a:t>void</a:t>
            </a:r>
            <a:r>
              <a:rPr lang="en-AU" sz="1800" dirty="0">
                <a:solidFill>
                  <a:srgbClr val="000000"/>
                </a:solidFill>
                <a:latin typeface="Consolas" panose="020B0609020204030204" pitchFamily="49" charset="0"/>
              </a:rPr>
              <a:t> main()</a:t>
            </a:r>
          </a:p>
          <a:p>
            <a:pPr marL="0" indent="0">
              <a:buNone/>
            </a:pPr>
            <a:r>
              <a:rPr lang="en-AU" sz="1800" dirty="0">
                <a:solidFill>
                  <a:srgbClr val="000000"/>
                </a:solidFill>
                <a:latin typeface="Consolas" panose="020B0609020204030204" pitchFamily="49" charset="0"/>
              </a:rPr>
              <a:t>{</a:t>
            </a:r>
          </a:p>
          <a:p>
            <a:pPr marL="0" indent="0">
              <a:buNone/>
            </a:pPr>
            <a:r>
              <a:rPr lang="en-US" sz="1800" dirty="0">
                <a:solidFill>
                  <a:srgbClr val="2B91AF"/>
                </a:solidFill>
                <a:latin typeface="Consolas" panose="020B0609020204030204" pitchFamily="49" charset="0"/>
              </a:rPr>
              <a:t>thread</a:t>
            </a:r>
            <a:r>
              <a:rPr lang="en-US" sz="1800" dirty="0">
                <a:solidFill>
                  <a:srgbClr val="000000"/>
                </a:solidFill>
                <a:latin typeface="Consolas" panose="020B0609020204030204" pitchFamily="49" charset="0"/>
              </a:rPr>
              <a:t> a(</a:t>
            </a:r>
            <a:r>
              <a:rPr lang="en-US" sz="1800" dirty="0" err="1">
                <a:solidFill>
                  <a:srgbClr val="000000"/>
                </a:solidFill>
                <a:latin typeface="Consolas" panose="020B0609020204030204" pitchFamily="49" charset="0"/>
              </a:rPr>
              <a:t>someFunction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someFunction</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in a separate thread.</a:t>
            </a:r>
            <a:endParaRPr lang="en-US" sz="1800" dirty="0">
              <a:solidFill>
                <a:srgbClr val="000000"/>
              </a:solidFill>
              <a:latin typeface="Consolas" panose="020B0609020204030204" pitchFamily="49" charset="0"/>
            </a:endParaRPr>
          </a:p>
          <a:p>
            <a:pPr marL="0" indent="0">
              <a:buNone/>
            </a:pPr>
            <a:r>
              <a:rPr lang="en-US" sz="1800" dirty="0" err="1">
                <a:solidFill>
                  <a:srgbClr val="000000"/>
                </a:solidFill>
                <a:latin typeface="Consolas" panose="020B0609020204030204" pitchFamily="49" charset="0"/>
              </a:rPr>
              <a:t>a.join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wait for thread a to finish</a:t>
            </a:r>
            <a:endParaRPr lang="en-US" sz="1800" dirty="0">
              <a:solidFill>
                <a:srgbClr val="000000"/>
              </a:solidFill>
              <a:latin typeface="Consolas" panose="020B0609020204030204" pitchFamily="49" charset="0"/>
            </a:endParaRPr>
          </a:p>
          <a:p>
            <a:pPr marL="0" indent="0">
              <a:buNone/>
            </a:pPr>
            <a:r>
              <a:rPr lang="en-AU" sz="1800" dirty="0">
                <a:solidFill>
                  <a:srgbClr val="000000"/>
                </a:solidFill>
                <a:latin typeface="Consolas" panose="020B0609020204030204" pitchFamily="49" charset="0"/>
              </a:rPr>
              <a:t>}</a:t>
            </a:r>
            <a:endParaRPr lang="en-AU" sz="1800" dirty="0"/>
          </a:p>
        </p:txBody>
      </p:sp>
    </p:spTree>
    <p:extLst>
      <p:ext uri="{BB962C8B-B14F-4D97-AF65-F5344CB8AC3E}">
        <p14:creationId xmlns:p14="http://schemas.microsoft.com/office/powerpoint/2010/main" val="108350434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Passing Parameters to Threads</a:t>
            </a:r>
            <a:endParaRPr lang="en-AU" dirty="0"/>
          </a:p>
        </p:txBody>
      </p:sp>
      <p:sp>
        <p:nvSpPr>
          <p:cNvPr id="3" name="Content Placeholder 2"/>
          <p:cNvSpPr>
            <a:spLocks noGrp="1"/>
          </p:cNvSpPr>
          <p:nvPr>
            <p:ph idx="1"/>
          </p:nvPr>
        </p:nvSpPr>
        <p:spPr/>
        <p:txBody>
          <a:bodyPr/>
          <a:lstStyle/>
          <a:p>
            <a:r>
              <a:rPr lang="en-AU" dirty="0" smtClean="0"/>
              <a:t>Passing parameters when starting a thread function is done this way:</a:t>
            </a:r>
          </a:p>
          <a:p>
            <a:pPr marL="0" indent="0">
              <a:buNone/>
            </a:pPr>
            <a:r>
              <a:rPr lang="en-AU" sz="1200" dirty="0">
                <a:solidFill>
                  <a:srgbClr val="808080"/>
                </a:solidFill>
                <a:latin typeface="Consolas" panose="020B0609020204030204" pitchFamily="49" charset="0"/>
              </a:rPr>
              <a:t>#include</a:t>
            </a:r>
            <a:r>
              <a:rPr lang="en-AU" sz="1200" dirty="0">
                <a:solidFill>
                  <a:srgbClr val="A31515"/>
                </a:solidFill>
                <a:latin typeface="Consolas" panose="020B0609020204030204" pitchFamily="49" charset="0"/>
              </a:rPr>
              <a:t>&lt;</a:t>
            </a:r>
            <a:r>
              <a:rPr lang="en-AU" sz="1200" dirty="0" err="1">
                <a:solidFill>
                  <a:srgbClr val="A31515"/>
                </a:solidFill>
                <a:latin typeface="Consolas" panose="020B0609020204030204" pitchFamily="49" charset="0"/>
              </a:rPr>
              <a:t>iostream</a:t>
            </a:r>
            <a:r>
              <a:rPr lang="en-AU" sz="1200" dirty="0">
                <a:solidFill>
                  <a:srgbClr val="A31515"/>
                </a:solidFill>
                <a:latin typeface="Consolas" panose="020B0609020204030204" pitchFamily="49" charset="0"/>
              </a:rPr>
              <a:t>&gt;</a:t>
            </a:r>
            <a:endParaRPr lang="en-AU" sz="1200" dirty="0">
              <a:solidFill>
                <a:srgbClr val="000000"/>
              </a:solidFill>
              <a:latin typeface="Consolas" panose="020B0609020204030204" pitchFamily="49" charset="0"/>
            </a:endParaRPr>
          </a:p>
          <a:p>
            <a:pPr marL="0" indent="0">
              <a:buNone/>
            </a:pPr>
            <a:r>
              <a:rPr lang="en-AU" sz="1200" dirty="0">
                <a:solidFill>
                  <a:srgbClr val="808080"/>
                </a:solidFill>
                <a:latin typeface="Consolas" panose="020B0609020204030204" pitchFamily="49" charset="0"/>
              </a:rPr>
              <a:t>#include</a:t>
            </a:r>
            <a:r>
              <a:rPr lang="en-AU" sz="1200" dirty="0">
                <a:solidFill>
                  <a:srgbClr val="A31515"/>
                </a:solidFill>
                <a:latin typeface="Consolas" panose="020B0609020204030204" pitchFamily="49" charset="0"/>
              </a:rPr>
              <a:t>&lt;thread&gt;</a:t>
            </a:r>
            <a:endParaRPr lang="en-AU" sz="1200" dirty="0">
              <a:solidFill>
                <a:srgbClr val="000000"/>
              </a:solidFill>
              <a:latin typeface="Consolas" panose="020B0609020204030204" pitchFamily="49" charset="0"/>
            </a:endParaRPr>
          </a:p>
          <a:p>
            <a:pPr marL="0" indent="0">
              <a:buNone/>
            </a:pPr>
            <a:endParaRPr lang="en-AU" sz="1200" dirty="0">
              <a:solidFill>
                <a:srgbClr val="000000"/>
              </a:solidFill>
              <a:latin typeface="Consolas" panose="020B0609020204030204" pitchFamily="49" charset="0"/>
            </a:endParaRPr>
          </a:p>
          <a:p>
            <a:pPr marL="0" indent="0">
              <a:buNone/>
            </a:pPr>
            <a:r>
              <a:rPr lang="en-AU" sz="1200" dirty="0">
                <a:solidFill>
                  <a:srgbClr val="0000FF"/>
                </a:solidFill>
                <a:latin typeface="Consolas" panose="020B0609020204030204" pitchFamily="49" charset="0"/>
              </a:rPr>
              <a:t>using</a:t>
            </a:r>
            <a:r>
              <a:rPr lang="en-AU" sz="1200" dirty="0">
                <a:solidFill>
                  <a:srgbClr val="000000"/>
                </a:solidFill>
                <a:latin typeface="Consolas" panose="020B0609020204030204" pitchFamily="49" charset="0"/>
              </a:rPr>
              <a:t> </a:t>
            </a:r>
            <a:r>
              <a:rPr lang="en-AU" sz="1200" dirty="0">
                <a:solidFill>
                  <a:srgbClr val="0000FF"/>
                </a:solidFill>
                <a:latin typeface="Consolas" panose="020B0609020204030204" pitchFamily="49" charset="0"/>
              </a:rPr>
              <a:t>namespace</a:t>
            </a:r>
            <a:r>
              <a:rPr lang="en-AU" sz="1200" dirty="0">
                <a:solidFill>
                  <a:srgbClr val="000000"/>
                </a:solidFill>
                <a:latin typeface="Consolas" panose="020B0609020204030204" pitchFamily="49" charset="0"/>
              </a:rPr>
              <a:t> </a:t>
            </a:r>
            <a:r>
              <a:rPr lang="en-AU" sz="1200" dirty="0" err="1">
                <a:solidFill>
                  <a:srgbClr val="000000"/>
                </a:solidFill>
                <a:latin typeface="Consolas" panose="020B0609020204030204" pitchFamily="49" charset="0"/>
              </a:rPr>
              <a:t>std</a:t>
            </a:r>
            <a:r>
              <a:rPr lang="en-AU" sz="1200" dirty="0">
                <a:solidFill>
                  <a:srgbClr val="000000"/>
                </a:solidFill>
                <a:latin typeface="Consolas" panose="020B0609020204030204" pitchFamily="49" charset="0"/>
              </a:rPr>
              <a:t>;</a:t>
            </a:r>
          </a:p>
          <a:p>
            <a:pPr marL="0" indent="0">
              <a:buNone/>
            </a:pPr>
            <a:endParaRPr lang="en-AU" sz="1200" dirty="0">
              <a:solidFill>
                <a:srgbClr val="000000"/>
              </a:solidFill>
              <a:latin typeface="Consolas" panose="020B0609020204030204" pitchFamily="49" charset="0"/>
            </a:endParaRPr>
          </a:p>
          <a:p>
            <a:pPr marL="0" indent="0">
              <a:buNone/>
            </a:pPr>
            <a:r>
              <a:rPr lang="en-AU" sz="1200" dirty="0">
                <a:solidFill>
                  <a:srgbClr val="0000FF"/>
                </a:solidFill>
                <a:latin typeface="Consolas" panose="020B0609020204030204" pitchFamily="49" charset="0"/>
              </a:rPr>
              <a:t>void</a:t>
            </a:r>
            <a:r>
              <a:rPr lang="en-AU" sz="1200" dirty="0">
                <a:solidFill>
                  <a:srgbClr val="000000"/>
                </a:solidFill>
                <a:latin typeface="Consolas" panose="020B0609020204030204" pitchFamily="49" charset="0"/>
              </a:rPr>
              <a:t> </a:t>
            </a:r>
            <a:r>
              <a:rPr lang="en-AU" sz="1200" dirty="0" err="1">
                <a:solidFill>
                  <a:srgbClr val="000000"/>
                </a:solidFill>
                <a:latin typeface="Consolas" panose="020B0609020204030204" pitchFamily="49" charset="0"/>
              </a:rPr>
              <a:t>someFunction</a:t>
            </a:r>
            <a:r>
              <a:rPr lang="en-AU" sz="1200" dirty="0">
                <a:solidFill>
                  <a:srgbClr val="000000"/>
                </a:solidFill>
                <a:latin typeface="Consolas" panose="020B0609020204030204" pitchFamily="49" charset="0"/>
              </a:rPr>
              <a:t>(</a:t>
            </a:r>
            <a:r>
              <a:rPr lang="en-AU" sz="1200" dirty="0" err="1">
                <a:solidFill>
                  <a:srgbClr val="0000FF"/>
                </a:solidFill>
                <a:latin typeface="Consolas" panose="020B0609020204030204" pitchFamily="49" charset="0"/>
              </a:rPr>
              <a:t>int</a:t>
            </a:r>
            <a:r>
              <a:rPr lang="en-AU" sz="1200" dirty="0">
                <a:solidFill>
                  <a:srgbClr val="000000"/>
                </a:solidFill>
                <a:latin typeface="Consolas" panose="020B0609020204030204" pitchFamily="49" charset="0"/>
              </a:rPr>
              <a:t> </a:t>
            </a:r>
            <a:r>
              <a:rPr lang="en-AU" sz="1200" dirty="0">
                <a:solidFill>
                  <a:srgbClr val="808080"/>
                </a:solidFill>
                <a:latin typeface="Consolas" panose="020B0609020204030204" pitchFamily="49" charset="0"/>
              </a:rPr>
              <a:t>x</a:t>
            </a:r>
            <a:r>
              <a:rPr lang="en-AU" sz="1200" dirty="0">
                <a:solidFill>
                  <a:srgbClr val="000000"/>
                </a:solidFill>
                <a:latin typeface="Consolas" panose="020B0609020204030204" pitchFamily="49" charset="0"/>
              </a:rPr>
              <a:t>, </a:t>
            </a:r>
            <a:r>
              <a:rPr lang="en-AU" sz="1200" dirty="0" err="1">
                <a:solidFill>
                  <a:srgbClr val="0000FF"/>
                </a:solidFill>
                <a:latin typeface="Consolas" panose="020B0609020204030204" pitchFamily="49" charset="0"/>
              </a:rPr>
              <a:t>int</a:t>
            </a:r>
            <a:r>
              <a:rPr lang="en-AU" sz="1200" dirty="0">
                <a:solidFill>
                  <a:srgbClr val="000000"/>
                </a:solidFill>
                <a:latin typeface="Consolas" panose="020B0609020204030204" pitchFamily="49" charset="0"/>
              </a:rPr>
              <a:t> &amp;</a:t>
            </a:r>
            <a:r>
              <a:rPr lang="en-AU" sz="1200" dirty="0">
                <a:solidFill>
                  <a:srgbClr val="808080"/>
                </a:solidFill>
                <a:latin typeface="Consolas" panose="020B0609020204030204" pitchFamily="49" charset="0"/>
              </a:rPr>
              <a:t>y</a:t>
            </a:r>
            <a:r>
              <a:rPr lang="en-AU" sz="1200" dirty="0">
                <a:solidFill>
                  <a:srgbClr val="000000"/>
                </a:solidFill>
                <a:latin typeface="Consolas" panose="020B0609020204030204" pitchFamily="49" charset="0"/>
              </a:rPr>
              <a:t>)</a:t>
            </a:r>
          </a:p>
          <a:p>
            <a:pPr marL="0" indent="0">
              <a:buNone/>
            </a:pPr>
            <a:r>
              <a:rPr lang="en-AU" sz="1200" dirty="0">
                <a:solidFill>
                  <a:srgbClr val="000000"/>
                </a:solidFill>
                <a:latin typeface="Consolas" panose="020B0609020204030204" pitchFamily="49" charset="0"/>
              </a:rPr>
              <a:t>{</a:t>
            </a:r>
          </a:p>
          <a:p>
            <a:pPr marL="0" indent="0">
              <a:buNone/>
            </a:pP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"hello, I'm a function! x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x</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"\n"</a:t>
            </a:r>
            <a:r>
              <a:rPr lang="en-US" sz="1200" dirty="0">
                <a:solidFill>
                  <a:srgbClr val="000000"/>
                </a:solidFill>
                <a:latin typeface="Consolas" panose="020B0609020204030204" pitchFamily="49" charset="0"/>
              </a:rPr>
              <a:t>;</a:t>
            </a:r>
          </a:p>
          <a:p>
            <a:pPr marL="0" indent="0">
              <a:buNone/>
            </a:pPr>
            <a:r>
              <a:rPr lang="en-AU" sz="1200" dirty="0">
                <a:solidFill>
                  <a:srgbClr val="000000"/>
                </a:solidFill>
                <a:latin typeface="Consolas" panose="020B0609020204030204" pitchFamily="49" charset="0"/>
              </a:rPr>
              <a:t>}</a:t>
            </a:r>
          </a:p>
          <a:p>
            <a:pPr marL="0" indent="0">
              <a:buNone/>
            </a:pPr>
            <a:endParaRPr lang="en-AU" sz="1200" dirty="0">
              <a:solidFill>
                <a:srgbClr val="000000"/>
              </a:solidFill>
              <a:latin typeface="Consolas" panose="020B0609020204030204" pitchFamily="49" charset="0"/>
            </a:endParaRPr>
          </a:p>
          <a:p>
            <a:pPr marL="0" indent="0">
              <a:buNone/>
            </a:pPr>
            <a:r>
              <a:rPr lang="en-AU" sz="1200" dirty="0">
                <a:solidFill>
                  <a:srgbClr val="0000FF"/>
                </a:solidFill>
                <a:latin typeface="Consolas" panose="020B0609020204030204" pitchFamily="49" charset="0"/>
              </a:rPr>
              <a:t>void</a:t>
            </a:r>
            <a:r>
              <a:rPr lang="en-AU" sz="1200" dirty="0">
                <a:solidFill>
                  <a:srgbClr val="000000"/>
                </a:solidFill>
                <a:latin typeface="Consolas" panose="020B0609020204030204" pitchFamily="49" charset="0"/>
              </a:rPr>
              <a:t> main()</a:t>
            </a:r>
          </a:p>
          <a:p>
            <a:pPr marL="0" indent="0">
              <a:buNone/>
            </a:pPr>
            <a:r>
              <a:rPr lang="en-AU" sz="1200" dirty="0">
                <a:solidFill>
                  <a:srgbClr val="000000"/>
                </a:solidFill>
                <a:latin typeface="Consolas" panose="020B0609020204030204" pitchFamily="49" charset="0"/>
              </a:rPr>
              <a:t>{</a:t>
            </a:r>
          </a:p>
          <a:p>
            <a:pPr marL="0" indent="0">
              <a:buNone/>
            </a:pPr>
            <a:r>
              <a:rPr lang="en-AU" sz="1200" dirty="0" err="1">
                <a:solidFill>
                  <a:srgbClr val="0000FF"/>
                </a:solidFill>
                <a:latin typeface="Consolas" panose="020B0609020204030204" pitchFamily="49" charset="0"/>
              </a:rPr>
              <a:t>int</a:t>
            </a:r>
            <a:r>
              <a:rPr lang="en-AU" sz="1200" dirty="0">
                <a:solidFill>
                  <a:srgbClr val="000000"/>
                </a:solidFill>
                <a:latin typeface="Consolas" panose="020B0609020204030204" pitchFamily="49" charset="0"/>
              </a:rPr>
              <a:t> x = 5;</a:t>
            </a:r>
          </a:p>
          <a:p>
            <a:pPr marL="0" indent="0">
              <a:buNone/>
            </a:pPr>
            <a:r>
              <a:rPr lang="en-AU" sz="1200" dirty="0" err="1">
                <a:solidFill>
                  <a:srgbClr val="0000FF"/>
                </a:solidFill>
                <a:latin typeface="Consolas" panose="020B0609020204030204" pitchFamily="49" charset="0"/>
              </a:rPr>
              <a:t>int</a:t>
            </a:r>
            <a:r>
              <a:rPr lang="en-AU" sz="1200" dirty="0">
                <a:solidFill>
                  <a:srgbClr val="000000"/>
                </a:solidFill>
                <a:latin typeface="Consolas" panose="020B0609020204030204" pitchFamily="49" charset="0"/>
              </a:rPr>
              <a:t> y = 2;</a:t>
            </a:r>
          </a:p>
          <a:p>
            <a:pPr marL="0" indent="0">
              <a:buNone/>
            </a:pPr>
            <a:r>
              <a:rPr lang="en-US" sz="1200" dirty="0">
                <a:solidFill>
                  <a:srgbClr val="2B91AF"/>
                </a:solidFill>
                <a:latin typeface="Consolas" panose="020B0609020204030204" pitchFamily="49" charset="0"/>
              </a:rPr>
              <a:t>thread</a:t>
            </a:r>
            <a:r>
              <a:rPr lang="en-US" sz="1200" dirty="0">
                <a:solidFill>
                  <a:srgbClr val="000000"/>
                </a:solidFill>
                <a:latin typeface="Consolas" panose="020B0609020204030204" pitchFamily="49" charset="0"/>
              </a:rPr>
              <a:t> a(</a:t>
            </a:r>
            <a:r>
              <a:rPr lang="en-US" sz="1200" dirty="0" err="1">
                <a:solidFill>
                  <a:srgbClr val="000000"/>
                </a:solidFill>
                <a:latin typeface="Consolas" panose="020B0609020204030204" pitchFamily="49" charset="0"/>
              </a:rPr>
              <a:t>someFunction</a:t>
            </a:r>
            <a:r>
              <a:rPr lang="en-US" sz="1200" dirty="0">
                <a:solidFill>
                  <a:srgbClr val="000000"/>
                </a:solidFill>
                <a:latin typeface="Consolas" panose="020B0609020204030204" pitchFamily="49" charset="0"/>
              </a:rPr>
              <a:t>, x, ref(y)); </a:t>
            </a:r>
            <a:r>
              <a:rPr lang="en-US" sz="1200" dirty="0">
                <a:solidFill>
                  <a:srgbClr val="008000"/>
                </a:solidFill>
                <a:latin typeface="Consolas" panose="020B0609020204030204" pitchFamily="49" charset="0"/>
              </a:rPr>
              <a:t>// fun </a:t>
            </a:r>
            <a:r>
              <a:rPr lang="en-US" sz="1200" dirty="0" err="1">
                <a:solidFill>
                  <a:srgbClr val="008000"/>
                </a:solidFill>
                <a:latin typeface="Consolas" panose="020B0609020204030204" pitchFamily="49" charset="0"/>
              </a:rPr>
              <a:t>someFunction</a:t>
            </a:r>
            <a:r>
              <a:rPr lang="en-US" sz="1200" dirty="0">
                <a:solidFill>
                  <a:srgbClr val="008000"/>
                </a:solidFill>
                <a:latin typeface="Consolas" panose="020B0609020204030204" pitchFamily="49" charset="0"/>
              </a:rPr>
              <a:t> in a separate thread.</a:t>
            </a:r>
            <a:endParaRPr lang="en-US" sz="1200" dirty="0">
              <a:solidFill>
                <a:srgbClr val="000000"/>
              </a:solidFill>
              <a:latin typeface="Consolas" panose="020B0609020204030204" pitchFamily="49" charset="0"/>
            </a:endParaRPr>
          </a:p>
          <a:p>
            <a:pPr marL="0" indent="0">
              <a:buNone/>
            </a:pPr>
            <a:r>
              <a:rPr lang="en-US" sz="1200" dirty="0" err="1">
                <a:solidFill>
                  <a:srgbClr val="000000"/>
                </a:solidFill>
                <a:latin typeface="Consolas" panose="020B0609020204030204" pitchFamily="49" charset="0"/>
              </a:rPr>
              <a:t>a.join</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wait for thread a to finish</a:t>
            </a:r>
            <a:endParaRPr lang="en-US" sz="1200" dirty="0">
              <a:solidFill>
                <a:srgbClr val="000000"/>
              </a:solidFill>
              <a:latin typeface="Consolas" panose="020B0609020204030204" pitchFamily="49" charset="0"/>
            </a:endParaRPr>
          </a:p>
          <a:p>
            <a:pPr marL="0" indent="0">
              <a:buNone/>
            </a:pPr>
            <a:r>
              <a:rPr lang="en-AU" sz="1200" dirty="0">
                <a:solidFill>
                  <a:srgbClr val="000000"/>
                </a:solidFill>
                <a:latin typeface="Consolas" panose="020B0609020204030204" pitchFamily="49" charset="0"/>
              </a:rPr>
              <a:t>}</a:t>
            </a:r>
            <a:endParaRPr lang="en-AU" sz="1200" dirty="0"/>
          </a:p>
        </p:txBody>
      </p:sp>
      <p:sp>
        <p:nvSpPr>
          <p:cNvPr id="4" name="Rectangle 3"/>
          <p:cNvSpPr/>
          <p:nvPr/>
        </p:nvSpPr>
        <p:spPr>
          <a:xfrm>
            <a:off x="1979712" y="3212976"/>
            <a:ext cx="1296144" cy="432048"/>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 name="Rectangle 4"/>
          <p:cNvSpPr/>
          <p:nvPr/>
        </p:nvSpPr>
        <p:spPr>
          <a:xfrm>
            <a:off x="2339752" y="5157192"/>
            <a:ext cx="1152128" cy="432048"/>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TextBox 5"/>
          <p:cNvSpPr txBox="1"/>
          <p:nvPr/>
        </p:nvSpPr>
        <p:spPr>
          <a:xfrm>
            <a:off x="4139952" y="4365104"/>
            <a:ext cx="3865161" cy="369332"/>
          </a:xfrm>
          <a:prstGeom prst="rect">
            <a:avLst/>
          </a:prstGeom>
          <a:noFill/>
        </p:spPr>
        <p:txBody>
          <a:bodyPr wrap="none" rtlCol="0">
            <a:spAutoFit/>
          </a:bodyPr>
          <a:lstStyle/>
          <a:p>
            <a:r>
              <a:rPr lang="en-AU" dirty="0" smtClean="0"/>
              <a:t>Note how pass by reference is done</a:t>
            </a:r>
            <a:endParaRPr lang="en-AU" dirty="0"/>
          </a:p>
        </p:txBody>
      </p:sp>
      <p:cxnSp>
        <p:nvCxnSpPr>
          <p:cNvPr id="8" name="Straight Connector 7"/>
          <p:cNvCxnSpPr/>
          <p:nvPr/>
        </p:nvCxnSpPr>
        <p:spPr>
          <a:xfrm flipV="1">
            <a:off x="3491880" y="4653136"/>
            <a:ext cx="737220" cy="50405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42569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Race Conditions</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43420239"/>
              </p:ext>
            </p:extLst>
          </p:nvPr>
        </p:nvGraphicFramePr>
        <p:xfrm>
          <a:off x="468313" y="792163"/>
          <a:ext cx="8229600" cy="4797077"/>
        </p:xfrm>
        <a:graphic>
          <a:graphicData uri="http://schemas.openxmlformats.org/drawingml/2006/table">
            <a:tbl>
              <a:tblPr firstRow="1" bandRow="1">
                <a:tableStyleId>{5C22544A-7EE6-4342-B048-85BDC9FD1C3A}</a:tableStyleId>
              </a:tblPr>
              <a:tblGrid>
                <a:gridCol w="4114800"/>
                <a:gridCol w="4114800"/>
              </a:tblGrid>
              <a:tr h="4797077">
                <a:tc>
                  <a:txBody>
                    <a:bodyPr/>
                    <a:lstStyle/>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iostream</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&lt;thread&gt;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windows.h</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time.h</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using</a:t>
                      </a:r>
                      <a:r>
                        <a:rPr lang="en-AU" sz="1600" dirty="0" smtClean="0">
                          <a:solidFill>
                            <a:srgbClr val="000000"/>
                          </a:solidFill>
                          <a:latin typeface="Consolas" panose="020B0609020204030204" pitchFamily="49" charset="0"/>
                        </a:rPr>
                        <a:t> </a:t>
                      </a:r>
                      <a:r>
                        <a:rPr lang="en-AU" sz="1600" dirty="0" smtClean="0">
                          <a:solidFill>
                            <a:srgbClr val="0000FF"/>
                          </a:solidFill>
                          <a:latin typeface="Consolas" panose="020B0609020204030204" pitchFamily="49" charset="0"/>
                        </a:rPr>
                        <a:t>namespace</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std</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void</a:t>
                      </a:r>
                      <a:r>
                        <a:rPr lang="en-AU" sz="1600" dirty="0" smtClean="0">
                          <a:solidFill>
                            <a:srgbClr val="000000"/>
                          </a:solidFill>
                          <a:latin typeface="Consolas" panose="020B0609020204030204" pitchFamily="49" charset="0"/>
                        </a:rPr>
                        <a:t> increment(</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&amp;</a:t>
                      </a:r>
                      <a:r>
                        <a:rPr lang="en-AU" sz="1600" dirty="0" smtClean="0">
                          <a:solidFill>
                            <a:srgbClr val="808080"/>
                          </a:solidFill>
                          <a:latin typeface="Consolas" panose="020B0609020204030204" pitchFamily="49" charset="0"/>
                        </a:rPr>
                        <a:t>total</a:t>
                      </a:r>
                      <a:r>
                        <a:rPr lang="en-AU" sz="1600" dirty="0" smtClean="0">
                          <a:solidFill>
                            <a:srgbClr val="000000"/>
                          </a:solidFill>
                          <a:latin typeface="Consolas" panose="020B0609020204030204" pitchFamily="49" charset="0"/>
                        </a:rPr>
                        <a:t>, </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t>
                      </a:r>
                      <a:r>
                        <a:rPr lang="en-AU" sz="1600" dirty="0" smtClean="0">
                          <a:solidFill>
                            <a:srgbClr val="808080"/>
                          </a:solidFill>
                          <a:latin typeface="Consolas" panose="020B0609020204030204" pitchFamily="49" charset="0"/>
                        </a:rPr>
                        <a:t>id</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p>
                    <a:p>
                      <a:r>
                        <a:rPr lang="nn-NO" sz="1600" dirty="0" smtClean="0">
                          <a:solidFill>
                            <a:srgbClr val="0000FF"/>
                          </a:solidFill>
                          <a:latin typeface="Consolas" panose="020B0609020204030204" pitchFamily="49" charset="0"/>
                        </a:rPr>
                        <a:t>for</a:t>
                      </a:r>
                      <a:r>
                        <a:rPr lang="nn-NO" sz="1600" dirty="0" smtClean="0">
                          <a:solidFill>
                            <a:srgbClr val="000000"/>
                          </a:solidFill>
                          <a:latin typeface="Consolas" panose="020B0609020204030204" pitchFamily="49" charset="0"/>
                        </a:rPr>
                        <a:t> (</a:t>
                      </a:r>
                      <a:r>
                        <a:rPr lang="nn-NO" sz="1600" dirty="0" smtClean="0">
                          <a:solidFill>
                            <a:srgbClr val="0000FF"/>
                          </a:solidFill>
                          <a:latin typeface="Consolas" panose="020B0609020204030204" pitchFamily="49" charset="0"/>
                        </a:rPr>
                        <a:t>int</a:t>
                      </a:r>
                      <a:r>
                        <a:rPr lang="nn-NO" sz="1600" dirty="0" smtClean="0">
                          <a:solidFill>
                            <a:srgbClr val="000000"/>
                          </a:solidFill>
                          <a:latin typeface="Consolas" panose="020B0609020204030204" pitchFamily="49" charset="0"/>
                        </a:rPr>
                        <a:t> i = 0; i &lt; 100; i++)</a:t>
                      </a:r>
                    </a:p>
                    <a:p>
                      <a:r>
                        <a:rPr lang="en-AU" sz="1600" dirty="0" smtClean="0">
                          <a:solidFill>
                            <a:srgbClr val="000000"/>
                          </a:solidFill>
                          <a:latin typeface="Consolas" panose="020B0609020204030204" pitchFamily="49" charset="0"/>
                        </a:rPr>
                        <a:t>  {</a:t>
                      </a:r>
                    </a:p>
                    <a:p>
                      <a:r>
                        <a:rPr lang="en-AU" sz="1600" dirty="0" smtClean="0">
                          <a:solidFill>
                            <a:srgbClr val="808080"/>
                          </a:solidFill>
                          <a:latin typeface="Consolas" panose="020B0609020204030204" pitchFamily="49" charset="0"/>
                        </a:rPr>
                        <a:t>  total</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  }</a:t>
                      </a:r>
                    </a:p>
                    <a:p>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808080"/>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 increment done!\n"</a:t>
                      </a:r>
                      <a:r>
                        <a:rPr lang="en-US"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endParaRPr lang="en-AU" sz="1600" dirty="0"/>
                    </a:p>
                  </a:txBody>
                  <a:tcPr>
                    <a:noFill/>
                  </a:tcPr>
                </a:tc>
                <a:tc>
                  <a:txBody>
                    <a:bodyPr/>
                    <a:lstStyle/>
                    <a:p>
                      <a:r>
                        <a:rPr lang="en-AU" sz="1600" dirty="0" smtClean="0">
                          <a:solidFill>
                            <a:srgbClr val="0000FF"/>
                          </a:solidFill>
                          <a:latin typeface="Consolas" panose="020B0609020204030204" pitchFamily="49" charset="0"/>
                        </a:rPr>
                        <a:t>void</a:t>
                      </a:r>
                      <a:r>
                        <a:rPr lang="en-AU" sz="1600" dirty="0" smtClean="0">
                          <a:solidFill>
                            <a:srgbClr val="000000"/>
                          </a:solidFill>
                          <a:latin typeface="Consolas" panose="020B0609020204030204" pitchFamily="49" charset="0"/>
                        </a:rPr>
                        <a:t> main()</a:t>
                      </a:r>
                    </a:p>
                    <a:p>
                      <a:r>
                        <a:rPr lang="en-AU" sz="1600" dirty="0" smtClean="0">
                          <a:solidFill>
                            <a:srgbClr val="000000"/>
                          </a:solidFill>
                          <a:latin typeface="Consolas" panose="020B0609020204030204" pitchFamily="49" charset="0"/>
                        </a:rPr>
                        <a:t>{</a:t>
                      </a:r>
                    </a:p>
                    <a:p>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total = 0;</a:t>
                      </a:r>
                    </a:p>
                    <a:p>
                      <a:r>
                        <a:rPr lang="en-AU" sz="1600" dirty="0" smtClean="0">
                          <a:solidFill>
                            <a:srgbClr val="008000"/>
                          </a:solidFill>
                          <a:latin typeface="Consolas" panose="020B0609020204030204" pitchFamily="49" charset="0"/>
                        </a:rPr>
                        <a:t>// without threads</a:t>
                      </a:r>
                      <a:endParaRPr lang="en-AU" sz="1600" dirty="0" smtClean="0">
                        <a:solidFill>
                          <a:srgbClr val="000000"/>
                        </a:solidFill>
                        <a:latin typeface="Consolas" panose="020B0609020204030204" pitchFamily="49" charset="0"/>
                      </a:endParaRPr>
                    </a:p>
                    <a:p>
                      <a:r>
                        <a:rPr lang="en-AU" sz="1600" dirty="0" smtClean="0">
                          <a:solidFill>
                            <a:srgbClr val="000000"/>
                          </a:solidFill>
                          <a:latin typeface="Consolas" panose="020B0609020204030204" pitchFamily="49" charset="0"/>
                        </a:rPr>
                        <a:t>increment(total, 1);</a:t>
                      </a:r>
                    </a:p>
                    <a:p>
                      <a:r>
                        <a:rPr lang="en-AU" sz="1600" dirty="0" smtClean="0">
                          <a:solidFill>
                            <a:srgbClr val="000000"/>
                          </a:solidFill>
                          <a:latin typeface="Consolas" panose="020B0609020204030204" pitchFamily="49" charset="0"/>
                        </a:rPr>
                        <a:t>increment(total, 2);</a:t>
                      </a:r>
                    </a:p>
                    <a:p>
                      <a:r>
                        <a:rPr lang="en-AU" sz="1600" dirty="0" err="1" smtClean="0">
                          <a:solidFill>
                            <a:srgbClr val="000000"/>
                          </a:solidFill>
                          <a:latin typeface="Consolas" panose="020B0609020204030204" pitchFamily="49" charset="0"/>
                        </a:rPr>
                        <a:t>cout</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smtClean="0">
                          <a:solidFill>
                            <a:srgbClr val="A31515"/>
                          </a:solidFill>
                          <a:latin typeface="Consolas" panose="020B0609020204030204" pitchFamily="49" charset="0"/>
                        </a:rPr>
                        <a:t>"total: "</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total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endl</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00"/>
                          </a:solidFill>
                          <a:latin typeface="Consolas" panose="020B0609020204030204" pitchFamily="49" charset="0"/>
                        </a:rPr>
                        <a:t>total = 0;</a:t>
                      </a:r>
                    </a:p>
                    <a:p>
                      <a:r>
                        <a:rPr lang="en-AU" sz="1600" dirty="0" smtClean="0">
                          <a:solidFill>
                            <a:srgbClr val="008000"/>
                          </a:solidFill>
                          <a:latin typeface="Consolas" panose="020B0609020204030204" pitchFamily="49" charset="0"/>
                        </a:rPr>
                        <a:t>// with threads</a:t>
                      </a:r>
                      <a:endParaRPr lang="en-AU" sz="1600" dirty="0" smtClean="0">
                        <a:solidFill>
                          <a:srgbClr val="000000"/>
                        </a:solidFill>
                        <a:latin typeface="Consolas" panose="020B0609020204030204" pitchFamily="49" charset="0"/>
                      </a:endParaRPr>
                    </a:p>
                    <a:p>
                      <a:r>
                        <a:rPr lang="en-AU" sz="1600" dirty="0" smtClean="0">
                          <a:solidFill>
                            <a:srgbClr val="2B91AF"/>
                          </a:solidFill>
                          <a:latin typeface="Consolas" panose="020B0609020204030204" pitchFamily="49" charset="0"/>
                        </a:rPr>
                        <a:t>thread</a:t>
                      </a:r>
                      <a:r>
                        <a:rPr lang="en-AU" sz="1600" dirty="0" smtClean="0">
                          <a:solidFill>
                            <a:srgbClr val="000000"/>
                          </a:solidFill>
                          <a:latin typeface="Consolas" panose="020B0609020204030204" pitchFamily="49" charset="0"/>
                        </a:rPr>
                        <a:t> a(increment, ref(total), 1);</a:t>
                      </a:r>
                    </a:p>
                    <a:p>
                      <a:r>
                        <a:rPr lang="en-AU" sz="1600" dirty="0" smtClean="0">
                          <a:solidFill>
                            <a:srgbClr val="2B91AF"/>
                          </a:solidFill>
                          <a:latin typeface="Consolas" panose="020B0609020204030204" pitchFamily="49" charset="0"/>
                        </a:rPr>
                        <a:t>thread</a:t>
                      </a:r>
                      <a:r>
                        <a:rPr lang="en-AU" sz="1600" dirty="0" smtClean="0">
                          <a:solidFill>
                            <a:srgbClr val="000000"/>
                          </a:solidFill>
                          <a:latin typeface="Consolas" panose="020B0609020204030204" pitchFamily="49" charset="0"/>
                        </a:rPr>
                        <a:t> b(increment, ref(total), 2);</a:t>
                      </a:r>
                    </a:p>
                    <a:p>
                      <a:r>
                        <a:rPr lang="en-AU" sz="1600" dirty="0" err="1" smtClean="0">
                          <a:solidFill>
                            <a:srgbClr val="000000"/>
                          </a:solidFill>
                          <a:latin typeface="Consolas" panose="020B0609020204030204" pitchFamily="49" charset="0"/>
                        </a:rPr>
                        <a:t>a.join</a:t>
                      </a:r>
                      <a:r>
                        <a:rPr lang="en-AU" sz="1600" dirty="0" smtClean="0">
                          <a:solidFill>
                            <a:srgbClr val="000000"/>
                          </a:solidFill>
                          <a:latin typeface="Consolas" panose="020B0609020204030204" pitchFamily="49" charset="0"/>
                        </a:rPr>
                        <a:t>();</a:t>
                      </a:r>
                    </a:p>
                    <a:p>
                      <a:r>
                        <a:rPr lang="en-AU" sz="1600" dirty="0" err="1" smtClean="0">
                          <a:solidFill>
                            <a:srgbClr val="000000"/>
                          </a:solidFill>
                          <a:latin typeface="Consolas" panose="020B0609020204030204" pitchFamily="49" charset="0"/>
                        </a:rPr>
                        <a:t>b.join</a:t>
                      </a:r>
                      <a:r>
                        <a:rPr lang="en-AU" sz="1600" dirty="0" smtClean="0">
                          <a:solidFill>
                            <a:srgbClr val="000000"/>
                          </a:solidFill>
                          <a:latin typeface="Consolas" panose="020B0609020204030204" pitchFamily="49" charset="0"/>
                        </a:rPr>
                        <a:t>();</a:t>
                      </a:r>
                    </a:p>
                    <a:p>
                      <a:r>
                        <a:rPr lang="en-AU" sz="1600" dirty="0" err="1" smtClean="0">
                          <a:solidFill>
                            <a:srgbClr val="000000"/>
                          </a:solidFill>
                          <a:latin typeface="Consolas" panose="020B0609020204030204" pitchFamily="49" charset="0"/>
                        </a:rPr>
                        <a:t>cout</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smtClean="0">
                          <a:solidFill>
                            <a:srgbClr val="A31515"/>
                          </a:solidFill>
                          <a:latin typeface="Consolas" panose="020B0609020204030204" pitchFamily="49" charset="0"/>
                        </a:rPr>
                        <a:t>"total: "</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total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endl</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00"/>
                          </a:solidFill>
                          <a:latin typeface="Consolas" panose="020B0609020204030204" pitchFamily="49" charset="0"/>
                        </a:rPr>
                        <a:t>system(</a:t>
                      </a:r>
                      <a:r>
                        <a:rPr lang="en-AU" sz="1600" dirty="0" smtClean="0">
                          <a:solidFill>
                            <a:srgbClr val="A31515"/>
                          </a:solidFill>
                          <a:latin typeface="Consolas" panose="020B0609020204030204" pitchFamily="49" charset="0"/>
                        </a:rPr>
                        <a:t>"pause"</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endParaRPr lang="en-AU" sz="1600" dirty="0"/>
                    </a:p>
                  </a:txBody>
                  <a:tcPr>
                    <a:noFill/>
                  </a:tcPr>
                </a:tc>
              </a:tr>
            </a:tbl>
          </a:graphicData>
        </a:graphic>
      </p:graphicFrame>
      <p:pic>
        <p:nvPicPr>
          <p:cNvPr id="6" name="Picture 5"/>
          <p:cNvPicPr>
            <a:picLocks noChangeAspect="1"/>
          </p:cNvPicPr>
          <p:nvPr/>
        </p:nvPicPr>
        <p:blipFill rotWithShape="1">
          <a:blip r:embed="rId2"/>
          <a:srcRect r="58209" b="64197"/>
          <a:stretch/>
        </p:blipFill>
        <p:spPr>
          <a:xfrm>
            <a:off x="683568" y="4797152"/>
            <a:ext cx="3355603" cy="1872208"/>
          </a:xfrm>
          <a:prstGeom prst="rect">
            <a:avLst/>
          </a:prstGeom>
        </p:spPr>
      </p:pic>
      <p:cxnSp>
        <p:nvCxnSpPr>
          <p:cNvPr id="8" name="Straight Connector 7"/>
          <p:cNvCxnSpPr/>
          <p:nvPr/>
        </p:nvCxnSpPr>
        <p:spPr>
          <a:xfrm flipV="1">
            <a:off x="4139952" y="6021288"/>
            <a:ext cx="1296144" cy="720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412060" y="5589240"/>
            <a:ext cx="3608680" cy="646331"/>
          </a:xfrm>
          <a:prstGeom prst="rect">
            <a:avLst/>
          </a:prstGeom>
          <a:noFill/>
        </p:spPr>
        <p:txBody>
          <a:bodyPr wrap="none" rtlCol="0">
            <a:spAutoFit/>
          </a:bodyPr>
          <a:lstStyle/>
          <a:p>
            <a:r>
              <a:rPr lang="en-AU" dirty="0" smtClean="0"/>
              <a:t>Looks all good – but lets increase</a:t>
            </a:r>
          </a:p>
          <a:p>
            <a:r>
              <a:rPr lang="en-AU" dirty="0" smtClean="0"/>
              <a:t>the increment loop.</a:t>
            </a:r>
            <a:endParaRPr lang="en-AU" dirty="0"/>
          </a:p>
        </p:txBody>
      </p:sp>
    </p:spTree>
    <p:extLst>
      <p:ext uri="{BB962C8B-B14F-4D97-AF65-F5344CB8AC3E}">
        <p14:creationId xmlns:p14="http://schemas.microsoft.com/office/powerpoint/2010/main" val="250305381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Race Conditions</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66214318"/>
              </p:ext>
            </p:extLst>
          </p:nvPr>
        </p:nvGraphicFramePr>
        <p:xfrm>
          <a:off x="468313" y="792163"/>
          <a:ext cx="8229600" cy="4797077"/>
        </p:xfrm>
        <a:graphic>
          <a:graphicData uri="http://schemas.openxmlformats.org/drawingml/2006/table">
            <a:tbl>
              <a:tblPr firstRow="1" bandRow="1">
                <a:tableStyleId>{5C22544A-7EE6-4342-B048-85BDC9FD1C3A}</a:tableStyleId>
              </a:tblPr>
              <a:tblGrid>
                <a:gridCol w="4114800"/>
                <a:gridCol w="4114800"/>
              </a:tblGrid>
              <a:tr h="4797077">
                <a:tc>
                  <a:txBody>
                    <a:bodyPr/>
                    <a:lstStyle/>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iostream</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&lt;thread&gt;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windows.h</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time.h</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using</a:t>
                      </a:r>
                      <a:r>
                        <a:rPr lang="en-AU" sz="1600" dirty="0" smtClean="0">
                          <a:solidFill>
                            <a:srgbClr val="000000"/>
                          </a:solidFill>
                          <a:latin typeface="Consolas" panose="020B0609020204030204" pitchFamily="49" charset="0"/>
                        </a:rPr>
                        <a:t> </a:t>
                      </a:r>
                      <a:r>
                        <a:rPr lang="en-AU" sz="1600" dirty="0" smtClean="0">
                          <a:solidFill>
                            <a:srgbClr val="0000FF"/>
                          </a:solidFill>
                          <a:latin typeface="Consolas" panose="020B0609020204030204" pitchFamily="49" charset="0"/>
                        </a:rPr>
                        <a:t>namespace</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std</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void</a:t>
                      </a:r>
                      <a:r>
                        <a:rPr lang="en-AU" sz="1600" dirty="0" smtClean="0">
                          <a:solidFill>
                            <a:srgbClr val="000000"/>
                          </a:solidFill>
                          <a:latin typeface="Consolas" panose="020B0609020204030204" pitchFamily="49" charset="0"/>
                        </a:rPr>
                        <a:t> increment(</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&amp;</a:t>
                      </a:r>
                      <a:r>
                        <a:rPr lang="en-AU" sz="1600" dirty="0" smtClean="0">
                          <a:solidFill>
                            <a:srgbClr val="808080"/>
                          </a:solidFill>
                          <a:latin typeface="Consolas" panose="020B0609020204030204" pitchFamily="49" charset="0"/>
                        </a:rPr>
                        <a:t>total</a:t>
                      </a:r>
                      <a:r>
                        <a:rPr lang="en-AU" sz="1600" dirty="0" smtClean="0">
                          <a:solidFill>
                            <a:srgbClr val="000000"/>
                          </a:solidFill>
                          <a:latin typeface="Consolas" panose="020B0609020204030204" pitchFamily="49" charset="0"/>
                        </a:rPr>
                        <a:t>, </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t>
                      </a:r>
                      <a:r>
                        <a:rPr lang="en-AU" sz="1600" dirty="0" smtClean="0">
                          <a:solidFill>
                            <a:srgbClr val="808080"/>
                          </a:solidFill>
                          <a:latin typeface="Consolas" panose="020B0609020204030204" pitchFamily="49" charset="0"/>
                        </a:rPr>
                        <a:t>id</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p>
                    <a:p>
                      <a:r>
                        <a:rPr lang="nn-NO" sz="1600" dirty="0" smtClean="0">
                          <a:solidFill>
                            <a:srgbClr val="0000FF"/>
                          </a:solidFill>
                          <a:latin typeface="Consolas" panose="020B0609020204030204" pitchFamily="49" charset="0"/>
                        </a:rPr>
                        <a:t>for</a:t>
                      </a:r>
                      <a:r>
                        <a:rPr lang="nn-NO" sz="1600" dirty="0" smtClean="0">
                          <a:solidFill>
                            <a:srgbClr val="000000"/>
                          </a:solidFill>
                          <a:latin typeface="Consolas" panose="020B0609020204030204" pitchFamily="49" charset="0"/>
                        </a:rPr>
                        <a:t> (</a:t>
                      </a:r>
                      <a:r>
                        <a:rPr lang="nn-NO" sz="1600" dirty="0" smtClean="0">
                          <a:solidFill>
                            <a:srgbClr val="0000FF"/>
                          </a:solidFill>
                          <a:latin typeface="Consolas" panose="020B0609020204030204" pitchFamily="49" charset="0"/>
                        </a:rPr>
                        <a:t>int</a:t>
                      </a:r>
                      <a:r>
                        <a:rPr lang="nn-NO" sz="1600" dirty="0" smtClean="0">
                          <a:solidFill>
                            <a:srgbClr val="000000"/>
                          </a:solidFill>
                          <a:latin typeface="Consolas" panose="020B0609020204030204" pitchFamily="49" charset="0"/>
                        </a:rPr>
                        <a:t> i = 0; i &lt; 1000000; i++)</a:t>
                      </a:r>
                    </a:p>
                    <a:p>
                      <a:r>
                        <a:rPr lang="en-AU" sz="1600" dirty="0" smtClean="0">
                          <a:solidFill>
                            <a:srgbClr val="000000"/>
                          </a:solidFill>
                          <a:latin typeface="Consolas" panose="020B0609020204030204" pitchFamily="49" charset="0"/>
                        </a:rPr>
                        <a:t>  {</a:t>
                      </a:r>
                    </a:p>
                    <a:p>
                      <a:r>
                        <a:rPr lang="en-AU" sz="1600" dirty="0" smtClean="0">
                          <a:solidFill>
                            <a:srgbClr val="808080"/>
                          </a:solidFill>
                          <a:latin typeface="Consolas" panose="020B0609020204030204" pitchFamily="49" charset="0"/>
                        </a:rPr>
                        <a:t>  total</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  }</a:t>
                      </a:r>
                    </a:p>
                    <a:p>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808080"/>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 increment done!\n"</a:t>
                      </a:r>
                      <a:r>
                        <a:rPr lang="en-US"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endParaRPr lang="en-AU" sz="1600" dirty="0"/>
                    </a:p>
                  </a:txBody>
                  <a:tcPr>
                    <a:noFill/>
                  </a:tcPr>
                </a:tc>
                <a:tc>
                  <a:txBody>
                    <a:bodyPr/>
                    <a:lstStyle/>
                    <a:p>
                      <a:r>
                        <a:rPr lang="en-AU" sz="1600" dirty="0" smtClean="0">
                          <a:solidFill>
                            <a:srgbClr val="0000FF"/>
                          </a:solidFill>
                          <a:latin typeface="Consolas" panose="020B0609020204030204" pitchFamily="49" charset="0"/>
                        </a:rPr>
                        <a:t>void</a:t>
                      </a:r>
                      <a:r>
                        <a:rPr lang="en-AU" sz="1600" dirty="0" smtClean="0">
                          <a:solidFill>
                            <a:srgbClr val="000000"/>
                          </a:solidFill>
                          <a:latin typeface="Consolas" panose="020B0609020204030204" pitchFamily="49" charset="0"/>
                        </a:rPr>
                        <a:t> main()</a:t>
                      </a:r>
                    </a:p>
                    <a:p>
                      <a:r>
                        <a:rPr lang="en-AU" sz="1600" dirty="0" smtClean="0">
                          <a:solidFill>
                            <a:srgbClr val="000000"/>
                          </a:solidFill>
                          <a:latin typeface="Consolas" panose="020B0609020204030204" pitchFamily="49" charset="0"/>
                        </a:rPr>
                        <a:t>{</a:t>
                      </a:r>
                    </a:p>
                    <a:p>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total = 0;</a:t>
                      </a:r>
                    </a:p>
                    <a:p>
                      <a:r>
                        <a:rPr lang="en-AU" sz="1600" dirty="0" smtClean="0">
                          <a:solidFill>
                            <a:srgbClr val="008000"/>
                          </a:solidFill>
                          <a:latin typeface="Consolas" panose="020B0609020204030204" pitchFamily="49" charset="0"/>
                        </a:rPr>
                        <a:t>// without threads</a:t>
                      </a:r>
                      <a:endParaRPr lang="en-AU" sz="1600" dirty="0" smtClean="0">
                        <a:solidFill>
                          <a:srgbClr val="000000"/>
                        </a:solidFill>
                        <a:latin typeface="Consolas" panose="020B0609020204030204" pitchFamily="49" charset="0"/>
                      </a:endParaRPr>
                    </a:p>
                    <a:p>
                      <a:r>
                        <a:rPr lang="en-AU" sz="1600" dirty="0" smtClean="0">
                          <a:solidFill>
                            <a:srgbClr val="000000"/>
                          </a:solidFill>
                          <a:latin typeface="Consolas" panose="020B0609020204030204" pitchFamily="49" charset="0"/>
                        </a:rPr>
                        <a:t>increment(total, 1);</a:t>
                      </a:r>
                    </a:p>
                    <a:p>
                      <a:r>
                        <a:rPr lang="en-AU" sz="1600" dirty="0" smtClean="0">
                          <a:solidFill>
                            <a:srgbClr val="000000"/>
                          </a:solidFill>
                          <a:latin typeface="Consolas" panose="020B0609020204030204" pitchFamily="49" charset="0"/>
                        </a:rPr>
                        <a:t>increment(total, 2);</a:t>
                      </a:r>
                    </a:p>
                    <a:p>
                      <a:r>
                        <a:rPr lang="en-AU" sz="1600" dirty="0" err="1" smtClean="0">
                          <a:solidFill>
                            <a:srgbClr val="000000"/>
                          </a:solidFill>
                          <a:latin typeface="Consolas" panose="020B0609020204030204" pitchFamily="49" charset="0"/>
                        </a:rPr>
                        <a:t>cout</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smtClean="0">
                          <a:solidFill>
                            <a:srgbClr val="A31515"/>
                          </a:solidFill>
                          <a:latin typeface="Consolas" panose="020B0609020204030204" pitchFamily="49" charset="0"/>
                        </a:rPr>
                        <a:t>"total: "</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total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endl</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00"/>
                          </a:solidFill>
                          <a:latin typeface="Consolas" panose="020B0609020204030204" pitchFamily="49" charset="0"/>
                        </a:rPr>
                        <a:t>total = 0;</a:t>
                      </a:r>
                    </a:p>
                    <a:p>
                      <a:r>
                        <a:rPr lang="en-AU" sz="1600" dirty="0" smtClean="0">
                          <a:solidFill>
                            <a:srgbClr val="008000"/>
                          </a:solidFill>
                          <a:latin typeface="Consolas" panose="020B0609020204030204" pitchFamily="49" charset="0"/>
                        </a:rPr>
                        <a:t>// with threads</a:t>
                      </a:r>
                      <a:endParaRPr lang="en-AU" sz="1600" dirty="0" smtClean="0">
                        <a:solidFill>
                          <a:srgbClr val="000000"/>
                        </a:solidFill>
                        <a:latin typeface="Consolas" panose="020B0609020204030204" pitchFamily="49" charset="0"/>
                      </a:endParaRPr>
                    </a:p>
                    <a:p>
                      <a:r>
                        <a:rPr lang="en-AU" sz="1600" dirty="0" smtClean="0">
                          <a:solidFill>
                            <a:srgbClr val="2B91AF"/>
                          </a:solidFill>
                          <a:latin typeface="Consolas" panose="020B0609020204030204" pitchFamily="49" charset="0"/>
                        </a:rPr>
                        <a:t>thread</a:t>
                      </a:r>
                      <a:r>
                        <a:rPr lang="en-AU" sz="1600" dirty="0" smtClean="0">
                          <a:solidFill>
                            <a:srgbClr val="000000"/>
                          </a:solidFill>
                          <a:latin typeface="Consolas" panose="020B0609020204030204" pitchFamily="49" charset="0"/>
                        </a:rPr>
                        <a:t> a(increment, ref(total), 1);</a:t>
                      </a:r>
                    </a:p>
                    <a:p>
                      <a:r>
                        <a:rPr lang="en-AU" sz="1600" dirty="0" smtClean="0">
                          <a:solidFill>
                            <a:srgbClr val="2B91AF"/>
                          </a:solidFill>
                          <a:latin typeface="Consolas" panose="020B0609020204030204" pitchFamily="49" charset="0"/>
                        </a:rPr>
                        <a:t>thread</a:t>
                      </a:r>
                      <a:r>
                        <a:rPr lang="en-AU" sz="1600" dirty="0" smtClean="0">
                          <a:solidFill>
                            <a:srgbClr val="000000"/>
                          </a:solidFill>
                          <a:latin typeface="Consolas" panose="020B0609020204030204" pitchFamily="49" charset="0"/>
                        </a:rPr>
                        <a:t> b(increment, ref(total), 2);</a:t>
                      </a:r>
                    </a:p>
                    <a:p>
                      <a:r>
                        <a:rPr lang="en-AU" sz="1600" dirty="0" err="1" smtClean="0">
                          <a:solidFill>
                            <a:srgbClr val="000000"/>
                          </a:solidFill>
                          <a:latin typeface="Consolas" panose="020B0609020204030204" pitchFamily="49" charset="0"/>
                        </a:rPr>
                        <a:t>a.join</a:t>
                      </a:r>
                      <a:r>
                        <a:rPr lang="en-AU" sz="1600" dirty="0" smtClean="0">
                          <a:solidFill>
                            <a:srgbClr val="000000"/>
                          </a:solidFill>
                          <a:latin typeface="Consolas" panose="020B0609020204030204" pitchFamily="49" charset="0"/>
                        </a:rPr>
                        <a:t>();</a:t>
                      </a:r>
                    </a:p>
                    <a:p>
                      <a:r>
                        <a:rPr lang="en-AU" sz="1600" dirty="0" err="1" smtClean="0">
                          <a:solidFill>
                            <a:srgbClr val="000000"/>
                          </a:solidFill>
                          <a:latin typeface="Consolas" panose="020B0609020204030204" pitchFamily="49" charset="0"/>
                        </a:rPr>
                        <a:t>b.join</a:t>
                      </a:r>
                      <a:r>
                        <a:rPr lang="en-AU" sz="1600" dirty="0" smtClean="0">
                          <a:solidFill>
                            <a:srgbClr val="000000"/>
                          </a:solidFill>
                          <a:latin typeface="Consolas" panose="020B0609020204030204" pitchFamily="49" charset="0"/>
                        </a:rPr>
                        <a:t>();</a:t>
                      </a:r>
                    </a:p>
                    <a:p>
                      <a:r>
                        <a:rPr lang="en-AU" sz="1600" dirty="0" err="1" smtClean="0">
                          <a:solidFill>
                            <a:srgbClr val="000000"/>
                          </a:solidFill>
                          <a:latin typeface="Consolas" panose="020B0609020204030204" pitchFamily="49" charset="0"/>
                        </a:rPr>
                        <a:t>cout</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smtClean="0">
                          <a:solidFill>
                            <a:srgbClr val="A31515"/>
                          </a:solidFill>
                          <a:latin typeface="Consolas" panose="020B0609020204030204" pitchFamily="49" charset="0"/>
                        </a:rPr>
                        <a:t>"total: "</a:t>
                      </a:r>
                      <a:r>
                        <a:rPr lang="en-AU" sz="1600" dirty="0" smtClean="0">
                          <a:solidFill>
                            <a:srgbClr val="000000"/>
                          </a:solidFill>
                          <a:latin typeface="Consolas" panose="020B0609020204030204" pitchFamily="49" charset="0"/>
                        </a:rPr>
                        <a:t>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total </a:t>
                      </a:r>
                      <a:r>
                        <a:rPr lang="en-AU" sz="1600" dirty="0" smtClean="0">
                          <a:solidFill>
                            <a:srgbClr val="008080"/>
                          </a:solidFill>
                          <a:latin typeface="Consolas" panose="020B0609020204030204" pitchFamily="49" charset="0"/>
                        </a:rPr>
                        <a:t>&lt;&lt;</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endl</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00"/>
                          </a:solidFill>
                          <a:latin typeface="Consolas" panose="020B0609020204030204" pitchFamily="49" charset="0"/>
                        </a:rPr>
                        <a:t>system(</a:t>
                      </a:r>
                      <a:r>
                        <a:rPr lang="en-AU" sz="1600" dirty="0" smtClean="0">
                          <a:solidFill>
                            <a:srgbClr val="A31515"/>
                          </a:solidFill>
                          <a:latin typeface="Consolas" panose="020B0609020204030204" pitchFamily="49" charset="0"/>
                        </a:rPr>
                        <a:t>"pause"</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endParaRPr lang="en-AU" sz="1600" dirty="0"/>
                    </a:p>
                  </a:txBody>
                  <a:tcPr>
                    <a:noFill/>
                  </a:tcPr>
                </a:tc>
              </a:tr>
            </a:tbl>
          </a:graphicData>
        </a:graphic>
      </p:graphicFrame>
      <p:cxnSp>
        <p:nvCxnSpPr>
          <p:cNvPr id="8" name="Straight Connector 7"/>
          <p:cNvCxnSpPr/>
          <p:nvPr/>
        </p:nvCxnSpPr>
        <p:spPr>
          <a:xfrm flipV="1">
            <a:off x="4139952" y="6021288"/>
            <a:ext cx="1296144" cy="720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412060" y="5589240"/>
            <a:ext cx="2980303" cy="646331"/>
          </a:xfrm>
          <a:prstGeom prst="rect">
            <a:avLst/>
          </a:prstGeom>
          <a:noFill/>
        </p:spPr>
        <p:txBody>
          <a:bodyPr wrap="none" rtlCol="0">
            <a:spAutoFit/>
          </a:bodyPr>
          <a:lstStyle/>
          <a:p>
            <a:r>
              <a:rPr lang="en-AU" dirty="0" smtClean="0"/>
              <a:t>Incorrect answer for total – </a:t>
            </a:r>
          </a:p>
          <a:p>
            <a:r>
              <a:rPr lang="en-AU" dirty="0" smtClean="0"/>
              <a:t>What went wrong??!!</a:t>
            </a:r>
            <a:endParaRPr lang="en-AU" dirty="0"/>
          </a:p>
        </p:txBody>
      </p:sp>
      <p:pic>
        <p:nvPicPr>
          <p:cNvPr id="3" name="Picture 2"/>
          <p:cNvPicPr>
            <a:picLocks noChangeAspect="1"/>
          </p:cNvPicPr>
          <p:nvPr/>
        </p:nvPicPr>
        <p:blipFill rotWithShape="1">
          <a:blip r:embed="rId2"/>
          <a:srcRect r="59864" b="65147"/>
          <a:stretch/>
        </p:blipFill>
        <p:spPr>
          <a:xfrm>
            <a:off x="873596" y="4894002"/>
            <a:ext cx="3222700" cy="1822525"/>
          </a:xfrm>
          <a:prstGeom prst="rect">
            <a:avLst/>
          </a:prstGeom>
        </p:spPr>
      </p:pic>
      <p:sp>
        <p:nvSpPr>
          <p:cNvPr id="4" name="Rectangle 3"/>
          <p:cNvSpPr/>
          <p:nvPr/>
        </p:nvSpPr>
        <p:spPr>
          <a:xfrm>
            <a:off x="2699792" y="2924944"/>
            <a:ext cx="1008112" cy="43204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0140334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Race Conditions</a:t>
            </a:r>
            <a:endParaRPr lang="en-AU" dirty="0"/>
          </a:p>
        </p:txBody>
      </p:sp>
      <p:sp>
        <p:nvSpPr>
          <p:cNvPr id="3" name="Content Placeholder 2"/>
          <p:cNvSpPr>
            <a:spLocks noGrp="1"/>
          </p:cNvSpPr>
          <p:nvPr>
            <p:ph idx="1"/>
          </p:nvPr>
        </p:nvSpPr>
        <p:spPr/>
        <p:txBody>
          <a:bodyPr/>
          <a:lstStyle/>
          <a:p>
            <a:r>
              <a:rPr lang="en-AU" dirty="0" smtClean="0"/>
              <a:t>When changing a variable (</a:t>
            </a:r>
            <a:r>
              <a:rPr lang="en-AU" dirty="0" err="1" smtClean="0"/>
              <a:t>eg</a:t>
            </a:r>
            <a:r>
              <a:rPr lang="en-AU" dirty="0" smtClean="0"/>
              <a:t>. Incrementing) the procedure is done in several steps, </a:t>
            </a:r>
            <a:r>
              <a:rPr lang="en-AU" dirty="0" err="1" smtClean="0"/>
              <a:t>eg</a:t>
            </a:r>
            <a:r>
              <a:rPr lang="en-AU" dirty="0" smtClean="0"/>
              <a:t>:</a:t>
            </a:r>
          </a:p>
          <a:p>
            <a:pPr lvl="1"/>
            <a:r>
              <a:rPr lang="en-AU" dirty="0" smtClean="0"/>
              <a:t>Load data from memory address of variable to CPU register.</a:t>
            </a:r>
          </a:p>
          <a:p>
            <a:pPr lvl="1"/>
            <a:r>
              <a:rPr lang="en-AU" dirty="0" smtClean="0"/>
              <a:t>Put a 1 into another register.</a:t>
            </a:r>
          </a:p>
          <a:p>
            <a:pPr lvl="1"/>
            <a:r>
              <a:rPr lang="en-AU" dirty="0" smtClean="0"/>
              <a:t>Set the arithmetic logic unit (ALU) to addition</a:t>
            </a:r>
          </a:p>
          <a:p>
            <a:pPr lvl="1"/>
            <a:r>
              <a:rPr lang="en-AU" dirty="0" smtClean="0"/>
              <a:t>Run the ALU, storing the result in a register (accumulator).</a:t>
            </a:r>
          </a:p>
          <a:p>
            <a:pPr lvl="1"/>
            <a:r>
              <a:rPr lang="en-AU" dirty="0" smtClean="0"/>
              <a:t>Write the value of the accumulator back to the variables memory address.</a:t>
            </a:r>
            <a:endParaRPr lang="en-AU" dirty="0"/>
          </a:p>
        </p:txBody>
      </p:sp>
    </p:spTree>
    <p:extLst>
      <p:ext uri="{BB962C8B-B14F-4D97-AF65-F5344CB8AC3E}">
        <p14:creationId xmlns:p14="http://schemas.microsoft.com/office/powerpoint/2010/main" val="128375695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Race Conditions</a:t>
            </a:r>
            <a:endParaRPr lang="en-AU" dirty="0"/>
          </a:p>
        </p:txBody>
      </p:sp>
      <p:sp>
        <p:nvSpPr>
          <p:cNvPr id="3" name="Content Placeholder 2"/>
          <p:cNvSpPr>
            <a:spLocks noGrp="1"/>
          </p:cNvSpPr>
          <p:nvPr>
            <p:ph idx="1"/>
          </p:nvPr>
        </p:nvSpPr>
        <p:spPr/>
        <p:txBody>
          <a:bodyPr/>
          <a:lstStyle/>
          <a:p>
            <a:r>
              <a:rPr lang="en-AU" sz="2800" dirty="0" smtClean="0"/>
              <a:t>The steps take some time so there is a chance that between a thread reading the old value and writing the new value a different thread has read the old value.</a:t>
            </a:r>
          </a:p>
          <a:p>
            <a:r>
              <a:rPr lang="en-AU" sz="2800" dirty="0" smtClean="0"/>
              <a:t>The second thread will then overwrite what the first thread has written.</a:t>
            </a:r>
          </a:p>
          <a:p>
            <a:r>
              <a:rPr lang="en-AU" sz="2800" dirty="0" smtClean="0"/>
              <a:t>Its called a race condition because the result depends on which thread gets to the variable first.</a:t>
            </a:r>
          </a:p>
          <a:p>
            <a:r>
              <a:rPr lang="en-AU" sz="2800" dirty="0" smtClean="0"/>
              <a:t>Can be very hard to debug, because the problems they cause are intermittent.</a:t>
            </a:r>
            <a:endParaRPr lang="en-AU" sz="2800" dirty="0"/>
          </a:p>
        </p:txBody>
      </p:sp>
    </p:spTree>
    <p:extLst>
      <p:ext uri="{BB962C8B-B14F-4D97-AF65-F5344CB8AC3E}">
        <p14:creationId xmlns:p14="http://schemas.microsoft.com/office/powerpoint/2010/main" val="187394201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Preventing Race Conditions</a:t>
            </a:r>
            <a:endParaRPr lang="en-AU" dirty="0"/>
          </a:p>
        </p:txBody>
      </p:sp>
      <p:sp>
        <p:nvSpPr>
          <p:cNvPr id="3" name="Content Placeholder 2"/>
          <p:cNvSpPr>
            <a:spLocks noGrp="1"/>
          </p:cNvSpPr>
          <p:nvPr>
            <p:ph idx="1"/>
          </p:nvPr>
        </p:nvSpPr>
        <p:spPr/>
        <p:txBody>
          <a:bodyPr/>
          <a:lstStyle/>
          <a:p>
            <a:r>
              <a:rPr lang="en-AU" dirty="0" smtClean="0"/>
              <a:t>To prevent race conditions, let only one thread access common data at a time – if one thread is already accessing it, let the other threads wait.</a:t>
            </a:r>
          </a:p>
          <a:p>
            <a:r>
              <a:rPr lang="en-AU" dirty="0" smtClean="0"/>
              <a:t>In </a:t>
            </a:r>
            <a:r>
              <a:rPr lang="en-AU" dirty="0" err="1" smtClean="0"/>
              <a:t>c++</a:t>
            </a:r>
            <a:r>
              <a:rPr lang="en-AU" dirty="0" smtClean="0"/>
              <a:t> we can define a </a:t>
            </a:r>
            <a:r>
              <a:rPr lang="en-AU" b="1" i="1" dirty="0" err="1" smtClean="0"/>
              <a:t>mutex</a:t>
            </a:r>
            <a:r>
              <a:rPr lang="en-AU" dirty="0" smtClean="0"/>
              <a:t> (mutually exclusive) section.</a:t>
            </a:r>
            <a:endParaRPr lang="en-AU" dirty="0"/>
          </a:p>
        </p:txBody>
      </p:sp>
    </p:spTree>
    <p:extLst>
      <p:ext uri="{BB962C8B-B14F-4D97-AF65-F5344CB8AC3E}">
        <p14:creationId xmlns:p14="http://schemas.microsoft.com/office/powerpoint/2010/main" val="18815555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Understanding Error Handling Mechanisms</a:t>
            </a:r>
            <a:endParaRPr lang="en-AU" dirty="0"/>
          </a:p>
        </p:txBody>
      </p:sp>
      <p:sp>
        <p:nvSpPr>
          <p:cNvPr id="3" name="Content Placeholder 2"/>
          <p:cNvSpPr>
            <a:spLocks noGrp="1"/>
          </p:cNvSpPr>
          <p:nvPr>
            <p:ph idx="1"/>
          </p:nvPr>
        </p:nvSpPr>
        <p:spPr>
          <a:xfrm>
            <a:off x="468313" y="1196975"/>
            <a:ext cx="8229600" cy="2592065"/>
          </a:xfrm>
        </p:spPr>
        <p:txBody>
          <a:bodyPr>
            <a:normAutofit fontScale="92500" lnSpcReduction="20000"/>
          </a:bodyPr>
          <a:lstStyle/>
          <a:p>
            <a:r>
              <a:rPr lang="en-AU" dirty="0" smtClean="0"/>
              <a:t>Exception handling is a programming technique to catch and manage errors</a:t>
            </a:r>
          </a:p>
          <a:p>
            <a:r>
              <a:rPr lang="en-AU" dirty="0" smtClean="0"/>
              <a:t>Typically implemented as exception handlers</a:t>
            </a:r>
          </a:p>
          <a:p>
            <a:pPr lvl="1"/>
            <a:r>
              <a:rPr lang="en-AU" dirty="0" smtClean="0"/>
              <a:t>Code that gets executed when an exception occurs</a:t>
            </a:r>
          </a:p>
          <a:p>
            <a:pPr lvl="1"/>
            <a:r>
              <a:rPr lang="en-AU" dirty="0" smtClean="0"/>
              <a:t>This involves a set of actions</a:t>
            </a:r>
          </a:p>
          <a:p>
            <a:pPr lvl="2"/>
            <a:r>
              <a:rPr lang="en-AU" dirty="0" smtClean="0"/>
              <a:t>Try a function; if it throws an exception, catch and handle it</a:t>
            </a:r>
            <a:endParaRPr lang="en-AU" dirty="0"/>
          </a:p>
        </p:txBody>
      </p:sp>
      <p:sp>
        <p:nvSpPr>
          <p:cNvPr id="4" name="TextBox 3"/>
          <p:cNvSpPr txBox="1"/>
          <p:nvPr/>
        </p:nvSpPr>
        <p:spPr>
          <a:xfrm>
            <a:off x="611560" y="3789040"/>
            <a:ext cx="3793026" cy="2893100"/>
          </a:xfrm>
          <a:prstGeom prst="rect">
            <a:avLst/>
          </a:prstGeom>
          <a:noFill/>
        </p:spPr>
        <p:txBody>
          <a:bodyPr wrap="none" rtlCol="0">
            <a:spAutoFit/>
          </a:bodyPr>
          <a:lstStyle/>
          <a:p>
            <a:r>
              <a:rPr lang="en-AU" sz="1400" dirty="0" smtClean="0">
                <a:latin typeface="Lucida Console" panose="020B0609040504020204" pitchFamily="49" charset="0"/>
              </a:rPr>
              <a:t>void </a:t>
            </a:r>
            <a:r>
              <a:rPr lang="en-AU" sz="1400" dirty="0" err="1" smtClean="0">
                <a:latin typeface="Lucida Console" panose="020B0609040504020204" pitchFamily="49" charset="0"/>
              </a:rPr>
              <a:t>aFunc</a:t>
            </a:r>
            <a:r>
              <a:rPr lang="en-AU" sz="1400" dirty="0" smtClean="0">
                <a:latin typeface="Lucida Console" panose="020B0609040504020204" pitchFamily="49" charset="0"/>
              </a:rPr>
              <a:t>() {</a:t>
            </a:r>
          </a:p>
          <a:p>
            <a:pPr lvl="1"/>
            <a:r>
              <a:rPr lang="en-AU" sz="1400" dirty="0" smtClean="0">
                <a:latin typeface="Lucida Console" panose="020B0609040504020204" pitchFamily="49" charset="0"/>
              </a:rPr>
              <a:t>try {</a:t>
            </a:r>
          </a:p>
          <a:p>
            <a:pPr lvl="2"/>
            <a:r>
              <a:rPr lang="en-AU" sz="1400" dirty="0" err="1" smtClean="0">
                <a:latin typeface="Lucida Console" panose="020B0609040504020204" pitchFamily="49" charset="0"/>
              </a:rPr>
              <a:t>bFunc</a:t>
            </a:r>
            <a:r>
              <a:rPr lang="en-AU" sz="1400" dirty="0" smtClean="0">
                <a:latin typeface="Lucida Console" panose="020B0609040504020204" pitchFamily="49" charset="0"/>
              </a:rPr>
              <a:t>();</a:t>
            </a:r>
          </a:p>
          <a:p>
            <a:pPr lvl="2"/>
            <a:r>
              <a:rPr lang="en-AU" sz="1400" dirty="0" err="1" smtClean="0">
                <a:latin typeface="Lucida Console" panose="020B0609040504020204" pitchFamily="49" charset="0"/>
              </a:rPr>
              <a:t>cFunc</a:t>
            </a:r>
            <a:r>
              <a:rPr lang="en-AU" sz="1400" dirty="0" smtClean="0">
                <a:latin typeface="Lucida Console" panose="020B0609040504020204" pitchFamily="49" charset="0"/>
              </a:rPr>
              <a:t>();</a:t>
            </a:r>
          </a:p>
          <a:p>
            <a:pPr lvl="1"/>
            <a:r>
              <a:rPr lang="en-AU" sz="1400" dirty="0" smtClean="0">
                <a:latin typeface="Lucida Console" panose="020B0609040504020204" pitchFamily="49" charset="0"/>
              </a:rPr>
              <a:t>}</a:t>
            </a:r>
          </a:p>
          <a:p>
            <a:pPr lvl="1"/>
            <a:r>
              <a:rPr lang="en-AU" sz="1400" dirty="0" smtClean="0">
                <a:latin typeface="Lucida Console" panose="020B0609040504020204" pitchFamily="49" charset="0"/>
              </a:rPr>
              <a:t>catch (</a:t>
            </a:r>
            <a:r>
              <a:rPr lang="en-AU" sz="1400" dirty="0" err="1" smtClean="0">
                <a:latin typeface="Lucida Console" panose="020B0609040504020204" pitchFamily="49" charset="0"/>
              </a:rPr>
              <a:t>bException</a:t>
            </a:r>
            <a:r>
              <a:rPr lang="en-AU" sz="1400" dirty="0" smtClean="0">
                <a:latin typeface="Lucida Console" panose="020B0609040504020204" pitchFamily="49" charset="0"/>
              </a:rPr>
              <a:t>) {</a:t>
            </a:r>
          </a:p>
          <a:p>
            <a:pPr lvl="2"/>
            <a:r>
              <a:rPr lang="en-AU" sz="1400" dirty="0" smtClean="0">
                <a:latin typeface="Lucida Console" panose="020B0609040504020204" pitchFamily="49" charset="0"/>
              </a:rPr>
              <a:t>// Exception handler code</a:t>
            </a:r>
          </a:p>
          <a:p>
            <a:pPr lvl="1"/>
            <a:r>
              <a:rPr lang="en-AU" sz="1400" dirty="0" smtClean="0">
                <a:latin typeface="Lucida Console" panose="020B0609040504020204" pitchFamily="49" charset="0"/>
              </a:rPr>
              <a:t>}</a:t>
            </a:r>
          </a:p>
          <a:p>
            <a:pPr lvl="1"/>
            <a:r>
              <a:rPr lang="en-AU" sz="1400" dirty="0" smtClean="0">
                <a:latin typeface="Lucida Console" panose="020B0609040504020204" pitchFamily="49" charset="0"/>
              </a:rPr>
              <a:t>catch (</a:t>
            </a:r>
            <a:r>
              <a:rPr lang="en-AU" sz="1400" dirty="0" err="1" smtClean="0">
                <a:latin typeface="Lucida Console" panose="020B0609040504020204" pitchFamily="49" charset="0"/>
              </a:rPr>
              <a:t>cException</a:t>
            </a:r>
            <a:r>
              <a:rPr lang="en-AU" sz="1400" dirty="0" smtClean="0">
                <a:latin typeface="Lucida Console" panose="020B0609040504020204" pitchFamily="49" charset="0"/>
              </a:rPr>
              <a:t>) {</a:t>
            </a:r>
          </a:p>
          <a:p>
            <a:pPr lvl="2"/>
            <a:r>
              <a:rPr lang="en-AU" sz="1400" dirty="0" smtClean="0">
                <a:latin typeface="Lucida Console" panose="020B0609040504020204" pitchFamily="49" charset="0"/>
              </a:rPr>
              <a:t>// Exception handler code</a:t>
            </a:r>
          </a:p>
          <a:p>
            <a:pPr lvl="1"/>
            <a:r>
              <a:rPr lang="en-AU" sz="1400" dirty="0" smtClean="0">
                <a:latin typeface="Lucida Console" panose="020B0609040504020204" pitchFamily="49" charset="0"/>
              </a:rPr>
              <a:t>}</a:t>
            </a:r>
          </a:p>
          <a:p>
            <a:pPr lvl="1"/>
            <a:r>
              <a:rPr lang="en-AU" sz="1400" dirty="0" err="1" smtClean="0">
                <a:latin typeface="Lucida Console" panose="020B0609040504020204" pitchFamily="49" charset="0"/>
              </a:rPr>
              <a:t>dFunc</a:t>
            </a:r>
            <a:r>
              <a:rPr lang="en-AU" sz="1400" dirty="0" smtClean="0">
                <a:latin typeface="Lucida Console" panose="020B0609040504020204" pitchFamily="49" charset="0"/>
              </a:rPr>
              <a:t>();</a:t>
            </a:r>
          </a:p>
          <a:p>
            <a:r>
              <a:rPr lang="en-AU" sz="1400" dirty="0">
                <a:latin typeface="Lucida Console" panose="020B0609040504020204" pitchFamily="49" charset="0"/>
              </a:rPr>
              <a:t>}</a:t>
            </a:r>
          </a:p>
        </p:txBody>
      </p:sp>
      <p:sp>
        <p:nvSpPr>
          <p:cNvPr id="5" name="TextBox 4"/>
          <p:cNvSpPr txBox="1"/>
          <p:nvPr/>
        </p:nvSpPr>
        <p:spPr>
          <a:xfrm>
            <a:off x="5148064" y="3789040"/>
            <a:ext cx="3041217" cy="954107"/>
          </a:xfrm>
          <a:prstGeom prst="rect">
            <a:avLst/>
          </a:prstGeom>
          <a:noFill/>
        </p:spPr>
        <p:txBody>
          <a:bodyPr wrap="none" rtlCol="0">
            <a:spAutoFit/>
          </a:bodyPr>
          <a:lstStyle/>
          <a:p>
            <a:r>
              <a:rPr lang="en-AU" sz="1400" dirty="0" smtClean="0">
                <a:latin typeface="Lucida Console" panose="020B0609040504020204" pitchFamily="49" charset="0"/>
              </a:rPr>
              <a:t>void </a:t>
            </a:r>
            <a:r>
              <a:rPr lang="en-AU" sz="1400" dirty="0" err="1" smtClean="0">
                <a:latin typeface="Lucida Console" panose="020B0609040504020204" pitchFamily="49" charset="0"/>
              </a:rPr>
              <a:t>bFunc</a:t>
            </a:r>
            <a:r>
              <a:rPr lang="en-AU" sz="1400" dirty="0" smtClean="0">
                <a:latin typeface="Lucida Console" panose="020B0609040504020204" pitchFamily="49" charset="0"/>
              </a:rPr>
              <a:t>() {</a:t>
            </a:r>
          </a:p>
          <a:p>
            <a:pPr lvl="1"/>
            <a:r>
              <a:rPr lang="en-AU" sz="1400" dirty="0" smtClean="0">
                <a:latin typeface="Lucida Console" panose="020B0609040504020204" pitchFamily="49" charset="0"/>
              </a:rPr>
              <a:t>if (</a:t>
            </a:r>
            <a:r>
              <a:rPr lang="en-AU" sz="1400" dirty="0" err="1" smtClean="0">
                <a:latin typeface="Lucida Console" panose="020B0609040504020204" pitchFamily="49" charset="0"/>
              </a:rPr>
              <a:t>errDetected</a:t>
            </a:r>
            <a:r>
              <a:rPr lang="en-AU" sz="1400" dirty="0" smtClean="0">
                <a:latin typeface="Lucida Console" panose="020B0609040504020204" pitchFamily="49" charset="0"/>
              </a:rPr>
              <a:t>)</a:t>
            </a:r>
          </a:p>
          <a:p>
            <a:pPr lvl="2"/>
            <a:r>
              <a:rPr lang="en-AU" sz="1400" dirty="0" smtClean="0">
                <a:latin typeface="Lucida Console" panose="020B0609040504020204" pitchFamily="49" charset="0"/>
              </a:rPr>
              <a:t>throw(</a:t>
            </a:r>
            <a:r>
              <a:rPr lang="en-AU" sz="1400" dirty="0" err="1" smtClean="0">
                <a:latin typeface="Lucida Console" panose="020B0609040504020204" pitchFamily="49" charset="0"/>
              </a:rPr>
              <a:t>bException</a:t>
            </a:r>
            <a:r>
              <a:rPr lang="en-AU" sz="1400" dirty="0" smtClean="0">
                <a:latin typeface="Lucida Console" panose="020B0609040504020204" pitchFamily="49" charset="0"/>
              </a:rPr>
              <a:t>);</a:t>
            </a:r>
          </a:p>
          <a:p>
            <a:r>
              <a:rPr lang="en-AU" sz="1400" dirty="0">
                <a:latin typeface="Lucida Console" panose="020B0609040504020204" pitchFamily="49" charset="0"/>
              </a:rPr>
              <a:t>}</a:t>
            </a:r>
          </a:p>
        </p:txBody>
      </p:sp>
      <p:cxnSp>
        <p:nvCxnSpPr>
          <p:cNvPr id="7" name="Straight Arrow Connector 6"/>
          <p:cNvCxnSpPr/>
          <p:nvPr/>
        </p:nvCxnSpPr>
        <p:spPr>
          <a:xfrm flipV="1">
            <a:off x="2508073" y="3933056"/>
            <a:ext cx="2711999"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2508073" y="4437112"/>
            <a:ext cx="2711999" cy="144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302903" y="4446113"/>
            <a:ext cx="3717369" cy="567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13793" y="3779167"/>
            <a:ext cx="1117614" cy="307777"/>
          </a:xfrm>
          <a:prstGeom prst="rect">
            <a:avLst/>
          </a:prstGeom>
          <a:noFill/>
        </p:spPr>
        <p:txBody>
          <a:bodyPr wrap="none" rtlCol="0">
            <a:spAutoFit/>
          </a:bodyPr>
          <a:lstStyle/>
          <a:p>
            <a:r>
              <a:rPr lang="en-AU" sz="1400" dirty="0" smtClean="0">
                <a:latin typeface="Calibri Light" panose="020F0302020204030204" pitchFamily="34" charset="0"/>
              </a:rPr>
              <a:t>Function Call</a:t>
            </a:r>
            <a:endParaRPr lang="en-AU" sz="1400" dirty="0">
              <a:latin typeface="Calibri Light" panose="020F0302020204030204" pitchFamily="34" charset="0"/>
            </a:endParaRPr>
          </a:p>
        </p:txBody>
      </p:sp>
      <p:sp>
        <p:nvSpPr>
          <p:cNvPr id="13" name="TextBox 12"/>
          <p:cNvSpPr txBox="1"/>
          <p:nvPr/>
        </p:nvSpPr>
        <p:spPr>
          <a:xfrm>
            <a:off x="3521818" y="4269171"/>
            <a:ext cx="1249445" cy="307777"/>
          </a:xfrm>
          <a:prstGeom prst="rect">
            <a:avLst/>
          </a:prstGeom>
          <a:noFill/>
        </p:spPr>
        <p:txBody>
          <a:bodyPr wrap="none" rtlCol="0">
            <a:spAutoFit/>
          </a:bodyPr>
          <a:lstStyle/>
          <a:p>
            <a:r>
              <a:rPr lang="en-AU" sz="1400" dirty="0" smtClean="0">
                <a:latin typeface="Calibri Light" panose="020F0302020204030204" pitchFamily="34" charset="0"/>
              </a:rPr>
              <a:t>Normal Return</a:t>
            </a:r>
            <a:endParaRPr lang="en-AU" sz="1400" dirty="0">
              <a:latin typeface="Calibri Light" panose="020F0302020204030204" pitchFamily="34" charset="0"/>
            </a:endParaRPr>
          </a:p>
        </p:txBody>
      </p:sp>
      <p:sp>
        <p:nvSpPr>
          <p:cNvPr id="14" name="TextBox 13"/>
          <p:cNvSpPr txBox="1"/>
          <p:nvPr/>
        </p:nvSpPr>
        <p:spPr>
          <a:xfrm>
            <a:off x="4932040" y="4734145"/>
            <a:ext cx="1475404" cy="307777"/>
          </a:xfrm>
          <a:prstGeom prst="rect">
            <a:avLst/>
          </a:prstGeom>
          <a:noFill/>
        </p:spPr>
        <p:txBody>
          <a:bodyPr wrap="none" rtlCol="0">
            <a:spAutoFit/>
          </a:bodyPr>
          <a:lstStyle/>
          <a:p>
            <a:r>
              <a:rPr lang="en-AU" sz="1400" dirty="0" smtClean="0">
                <a:latin typeface="Calibri Light" panose="020F0302020204030204" pitchFamily="34" charset="0"/>
              </a:rPr>
              <a:t>Thrown Exception</a:t>
            </a:r>
            <a:endParaRPr lang="en-AU" sz="1400" dirty="0">
              <a:latin typeface="Calibri Light" panose="020F0302020204030204" pitchFamily="34" charset="0"/>
            </a:endParaRPr>
          </a:p>
        </p:txBody>
      </p:sp>
    </p:spTree>
    <p:extLst>
      <p:ext uri="{BB962C8B-B14F-4D97-AF65-F5344CB8AC3E}">
        <p14:creationId xmlns:p14="http://schemas.microsoft.com/office/powerpoint/2010/main" val="122720668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Mutex</a:t>
            </a:r>
            <a:r>
              <a:rPr lang="en-AU" dirty="0" smtClean="0"/>
              <a:t>: Example of two places to put it.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5638095"/>
              </p:ext>
            </p:extLst>
          </p:nvPr>
        </p:nvGraphicFramePr>
        <p:xfrm>
          <a:off x="468313" y="1196975"/>
          <a:ext cx="8229600" cy="49682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iostream</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&lt;thread&gt;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000000"/>
                          </a:solidFill>
                          <a:latin typeface="Consolas" panose="020B0609020204030204" pitchFamily="49" charset="0"/>
                        </a:rPr>
                        <a:t> </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mutex</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using</a:t>
                      </a:r>
                      <a:r>
                        <a:rPr lang="en-AU" sz="1600" dirty="0" smtClean="0">
                          <a:solidFill>
                            <a:srgbClr val="000000"/>
                          </a:solidFill>
                          <a:latin typeface="Consolas" panose="020B0609020204030204" pitchFamily="49" charset="0"/>
                        </a:rPr>
                        <a:t> </a:t>
                      </a:r>
                      <a:r>
                        <a:rPr lang="en-AU" sz="1600" dirty="0" smtClean="0">
                          <a:solidFill>
                            <a:srgbClr val="0000FF"/>
                          </a:solidFill>
                          <a:latin typeface="Consolas" panose="020B0609020204030204" pitchFamily="49" charset="0"/>
                        </a:rPr>
                        <a:t>namespace</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std</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static</a:t>
                      </a:r>
                      <a:r>
                        <a:rPr lang="en-AU" sz="1600" dirty="0" smtClean="0">
                          <a:solidFill>
                            <a:srgbClr val="000000"/>
                          </a:solidFill>
                          <a:latin typeface="Consolas" panose="020B0609020204030204" pitchFamily="49" charset="0"/>
                        </a:rPr>
                        <a:t> </a:t>
                      </a:r>
                      <a:r>
                        <a:rPr lang="en-AU" sz="1600" dirty="0" err="1" smtClean="0">
                          <a:solidFill>
                            <a:srgbClr val="2B91AF"/>
                          </a:solidFill>
                          <a:latin typeface="Consolas" panose="020B0609020204030204" pitchFamily="49" charset="0"/>
                        </a:rPr>
                        <a:t>mutex</a:t>
                      </a:r>
                      <a:r>
                        <a:rPr lang="en-AU" sz="1600" dirty="0" smtClean="0">
                          <a:solidFill>
                            <a:srgbClr val="000000"/>
                          </a:solidFill>
                          <a:latin typeface="Consolas" panose="020B0609020204030204" pitchFamily="49" charset="0"/>
                        </a:rPr>
                        <a:t> barrier;</a:t>
                      </a: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void</a:t>
                      </a:r>
                      <a:r>
                        <a:rPr lang="en-AU" sz="1600" dirty="0" smtClean="0">
                          <a:solidFill>
                            <a:srgbClr val="000000"/>
                          </a:solidFill>
                          <a:latin typeface="Consolas" panose="020B0609020204030204" pitchFamily="49" charset="0"/>
                        </a:rPr>
                        <a:t> increment(</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&amp;</a:t>
                      </a:r>
                      <a:r>
                        <a:rPr lang="en-AU" sz="1600" dirty="0" smtClean="0">
                          <a:solidFill>
                            <a:srgbClr val="808080"/>
                          </a:solidFill>
                          <a:latin typeface="Consolas" panose="020B0609020204030204" pitchFamily="49" charset="0"/>
                        </a:rPr>
                        <a:t>total</a:t>
                      </a:r>
                      <a:r>
                        <a:rPr lang="en-AU" sz="1600" dirty="0" smtClean="0">
                          <a:solidFill>
                            <a:srgbClr val="000000"/>
                          </a:solidFill>
                          <a:latin typeface="Consolas" panose="020B0609020204030204" pitchFamily="49" charset="0"/>
                        </a:rPr>
                        <a:t>, </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t>
                      </a:r>
                      <a:r>
                        <a:rPr lang="en-AU" sz="1600" dirty="0" smtClean="0">
                          <a:solidFill>
                            <a:srgbClr val="808080"/>
                          </a:solidFill>
                          <a:latin typeface="Consolas" panose="020B0609020204030204" pitchFamily="49" charset="0"/>
                        </a:rPr>
                        <a:t>id</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p>
                    <a:p>
                      <a:r>
                        <a:rPr lang="en-AU" sz="1600" dirty="0" err="1" smtClean="0">
                          <a:solidFill>
                            <a:srgbClr val="2B91AF"/>
                          </a:solidFill>
                          <a:latin typeface="Consolas" panose="020B0609020204030204" pitchFamily="49" charset="0"/>
                        </a:rPr>
                        <a:t>lock_guard</a:t>
                      </a:r>
                      <a:r>
                        <a:rPr lang="en-AU" sz="1600" dirty="0" smtClean="0">
                          <a:solidFill>
                            <a:srgbClr val="000000"/>
                          </a:solidFill>
                          <a:latin typeface="Consolas" panose="020B0609020204030204" pitchFamily="49" charset="0"/>
                        </a:rPr>
                        <a:t>&lt;</a:t>
                      </a:r>
                      <a:r>
                        <a:rPr lang="en-AU" sz="1600" dirty="0" err="1" smtClean="0">
                          <a:solidFill>
                            <a:srgbClr val="2B91AF"/>
                          </a:solidFill>
                          <a:latin typeface="Consolas" panose="020B0609020204030204" pitchFamily="49" charset="0"/>
                        </a:rPr>
                        <a:t>mutex</a:t>
                      </a:r>
                      <a:r>
                        <a:rPr lang="en-AU" sz="1600" dirty="0" smtClean="0">
                          <a:solidFill>
                            <a:srgbClr val="000000"/>
                          </a:solidFill>
                          <a:latin typeface="Consolas" panose="020B0609020204030204" pitchFamily="49" charset="0"/>
                        </a:rPr>
                        <a:t>&gt; block (barrier);</a:t>
                      </a:r>
                    </a:p>
                    <a:p>
                      <a:r>
                        <a:rPr lang="nn-NO" sz="1600" dirty="0" smtClean="0">
                          <a:solidFill>
                            <a:srgbClr val="0000FF"/>
                          </a:solidFill>
                          <a:latin typeface="Consolas" panose="020B0609020204030204" pitchFamily="49" charset="0"/>
                        </a:rPr>
                        <a:t>for</a:t>
                      </a:r>
                      <a:r>
                        <a:rPr lang="nn-NO" sz="1600" dirty="0" smtClean="0">
                          <a:solidFill>
                            <a:srgbClr val="000000"/>
                          </a:solidFill>
                          <a:latin typeface="Consolas" panose="020B0609020204030204" pitchFamily="49" charset="0"/>
                        </a:rPr>
                        <a:t> (</a:t>
                      </a:r>
                      <a:r>
                        <a:rPr lang="nn-NO" sz="1600" dirty="0" smtClean="0">
                          <a:solidFill>
                            <a:srgbClr val="0000FF"/>
                          </a:solidFill>
                          <a:latin typeface="Consolas" panose="020B0609020204030204" pitchFamily="49" charset="0"/>
                        </a:rPr>
                        <a:t>int</a:t>
                      </a:r>
                      <a:r>
                        <a:rPr lang="nn-NO" sz="1600" dirty="0" smtClean="0">
                          <a:solidFill>
                            <a:srgbClr val="000000"/>
                          </a:solidFill>
                          <a:latin typeface="Consolas" panose="020B0609020204030204" pitchFamily="49" charset="0"/>
                        </a:rPr>
                        <a:t> i = 0; i &lt; 10000; i++)</a:t>
                      </a:r>
                    </a:p>
                    <a:p>
                      <a:r>
                        <a:rPr lang="en-AU" sz="1600" dirty="0" smtClean="0">
                          <a:solidFill>
                            <a:srgbClr val="000000"/>
                          </a:solidFill>
                          <a:latin typeface="Consolas" panose="020B0609020204030204" pitchFamily="49" charset="0"/>
                        </a:rPr>
                        <a:t>{</a:t>
                      </a:r>
                    </a:p>
                    <a:p>
                      <a:r>
                        <a:rPr lang="en-AU" sz="1600" dirty="0" smtClean="0">
                          <a:solidFill>
                            <a:srgbClr val="808080"/>
                          </a:solidFill>
                          <a:latin typeface="Consolas" panose="020B0609020204030204" pitchFamily="49" charset="0"/>
                        </a:rPr>
                        <a:t>total</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p>
                    <a:p>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808080"/>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 increment done!\n"</a:t>
                      </a:r>
                      <a:r>
                        <a:rPr lang="en-US"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endParaRPr lang="en-AU" sz="1600" dirty="0"/>
                    </a:p>
                  </a:txBody>
                  <a:tcPr>
                    <a:noFill/>
                  </a:tcPr>
                </a:tc>
                <a:tc>
                  <a:txBody>
                    <a:bodyPr/>
                    <a:lstStyle/>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iostream</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A31515"/>
                          </a:solidFill>
                          <a:latin typeface="Consolas" panose="020B0609020204030204" pitchFamily="49" charset="0"/>
                        </a:rPr>
                        <a:t>&lt;thread&gt;</a:t>
                      </a:r>
                      <a:endParaRPr lang="en-AU" sz="1600" dirty="0" smtClean="0">
                        <a:solidFill>
                          <a:srgbClr val="000000"/>
                        </a:solidFill>
                        <a:latin typeface="Consolas" panose="020B0609020204030204" pitchFamily="49" charset="0"/>
                      </a:endParaRPr>
                    </a:p>
                    <a:p>
                      <a:r>
                        <a:rPr lang="en-AU" sz="1600" dirty="0" smtClean="0">
                          <a:solidFill>
                            <a:srgbClr val="808080"/>
                          </a:solidFill>
                          <a:latin typeface="Consolas" panose="020B0609020204030204" pitchFamily="49" charset="0"/>
                        </a:rPr>
                        <a:t>#include</a:t>
                      </a:r>
                      <a:r>
                        <a:rPr lang="en-AU" sz="1600" dirty="0" smtClean="0">
                          <a:solidFill>
                            <a:srgbClr val="000000"/>
                          </a:solidFill>
                          <a:latin typeface="Consolas" panose="020B0609020204030204" pitchFamily="49" charset="0"/>
                        </a:rPr>
                        <a:t> </a:t>
                      </a:r>
                      <a:r>
                        <a:rPr lang="en-AU" sz="1600" dirty="0" smtClean="0">
                          <a:solidFill>
                            <a:srgbClr val="A31515"/>
                          </a:solidFill>
                          <a:latin typeface="Consolas" panose="020B0609020204030204" pitchFamily="49" charset="0"/>
                        </a:rPr>
                        <a:t>&lt;</a:t>
                      </a:r>
                      <a:r>
                        <a:rPr lang="en-AU" sz="1600" dirty="0" err="1" smtClean="0">
                          <a:solidFill>
                            <a:srgbClr val="A31515"/>
                          </a:solidFill>
                          <a:latin typeface="Consolas" panose="020B0609020204030204" pitchFamily="49" charset="0"/>
                        </a:rPr>
                        <a:t>mutex</a:t>
                      </a:r>
                      <a:r>
                        <a:rPr lang="en-AU" sz="1600" dirty="0" smtClean="0">
                          <a:solidFill>
                            <a:srgbClr val="A31515"/>
                          </a:solidFill>
                          <a:latin typeface="Consolas" panose="020B0609020204030204" pitchFamily="49" charset="0"/>
                        </a:rPr>
                        <a:t>&gt;</a:t>
                      </a:r>
                      <a:endParaRPr lang="en-AU" sz="1600" dirty="0" smtClean="0">
                        <a:solidFill>
                          <a:srgbClr val="000000"/>
                        </a:solidFill>
                        <a:latin typeface="Consolas" panose="020B0609020204030204" pitchFamily="49" charset="0"/>
                      </a:endParaRP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using</a:t>
                      </a:r>
                      <a:r>
                        <a:rPr lang="en-AU" sz="1600" dirty="0" smtClean="0">
                          <a:solidFill>
                            <a:srgbClr val="000000"/>
                          </a:solidFill>
                          <a:latin typeface="Consolas" panose="020B0609020204030204" pitchFamily="49" charset="0"/>
                        </a:rPr>
                        <a:t> </a:t>
                      </a:r>
                      <a:r>
                        <a:rPr lang="en-AU" sz="1600" dirty="0" smtClean="0">
                          <a:solidFill>
                            <a:srgbClr val="0000FF"/>
                          </a:solidFill>
                          <a:latin typeface="Consolas" panose="020B0609020204030204" pitchFamily="49" charset="0"/>
                        </a:rPr>
                        <a:t>namespace</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std</a:t>
                      </a:r>
                      <a:r>
                        <a:rPr lang="en-AU" sz="1600" dirty="0" smtClean="0">
                          <a:solidFill>
                            <a:srgbClr val="000000"/>
                          </a:solidFill>
                          <a:latin typeface="Consolas" panose="020B0609020204030204" pitchFamily="49" charset="0"/>
                        </a:rPr>
                        <a:t>;</a:t>
                      </a: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static</a:t>
                      </a:r>
                      <a:r>
                        <a:rPr lang="en-AU" sz="1600" dirty="0" smtClean="0">
                          <a:solidFill>
                            <a:srgbClr val="000000"/>
                          </a:solidFill>
                          <a:latin typeface="Consolas" panose="020B0609020204030204" pitchFamily="49" charset="0"/>
                        </a:rPr>
                        <a:t> </a:t>
                      </a:r>
                      <a:r>
                        <a:rPr lang="en-AU" sz="1600" dirty="0" err="1" smtClean="0">
                          <a:solidFill>
                            <a:srgbClr val="2B91AF"/>
                          </a:solidFill>
                          <a:latin typeface="Consolas" panose="020B0609020204030204" pitchFamily="49" charset="0"/>
                        </a:rPr>
                        <a:t>mutex</a:t>
                      </a:r>
                      <a:r>
                        <a:rPr lang="en-AU" sz="1600" dirty="0" smtClean="0">
                          <a:solidFill>
                            <a:srgbClr val="000000"/>
                          </a:solidFill>
                          <a:latin typeface="Consolas" panose="020B0609020204030204" pitchFamily="49" charset="0"/>
                        </a:rPr>
                        <a:t> barrier;</a:t>
                      </a:r>
                    </a:p>
                    <a:p>
                      <a:endParaRPr lang="en-AU" sz="1600" dirty="0" smtClean="0">
                        <a:solidFill>
                          <a:srgbClr val="000000"/>
                        </a:solidFill>
                        <a:latin typeface="Consolas" panose="020B0609020204030204" pitchFamily="49" charset="0"/>
                      </a:endParaRPr>
                    </a:p>
                    <a:p>
                      <a:r>
                        <a:rPr lang="en-AU" sz="1600" dirty="0" smtClean="0">
                          <a:solidFill>
                            <a:srgbClr val="0000FF"/>
                          </a:solidFill>
                          <a:latin typeface="Consolas" panose="020B0609020204030204" pitchFamily="49" charset="0"/>
                        </a:rPr>
                        <a:t>void</a:t>
                      </a:r>
                      <a:r>
                        <a:rPr lang="en-AU" sz="1600" dirty="0" smtClean="0">
                          <a:solidFill>
                            <a:srgbClr val="000000"/>
                          </a:solidFill>
                          <a:latin typeface="Consolas" panose="020B0609020204030204" pitchFamily="49" charset="0"/>
                        </a:rPr>
                        <a:t> increment(</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&amp;</a:t>
                      </a:r>
                      <a:r>
                        <a:rPr lang="en-AU" sz="1600" dirty="0" smtClean="0">
                          <a:solidFill>
                            <a:srgbClr val="808080"/>
                          </a:solidFill>
                          <a:latin typeface="Consolas" panose="020B0609020204030204" pitchFamily="49" charset="0"/>
                        </a:rPr>
                        <a:t>total</a:t>
                      </a:r>
                      <a:r>
                        <a:rPr lang="en-AU" sz="1600" dirty="0" smtClean="0">
                          <a:solidFill>
                            <a:srgbClr val="000000"/>
                          </a:solidFill>
                          <a:latin typeface="Consolas" panose="020B0609020204030204" pitchFamily="49" charset="0"/>
                        </a:rPr>
                        <a:t>, </a:t>
                      </a:r>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t>
                      </a:r>
                      <a:r>
                        <a:rPr lang="en-AU" sz="1600" dirty="0" smtClean="0">
                          <a:solidFill>
                            <a:srgbClr val="808080"/>
                          </a:solidFill>
                          <a:latin typeface="Consolas" panose="020B0609020204030204" pitchFamily="49" charset="0"/>
                        </a:rPr>
                        <a:t>id</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p>
                    <a:p>
                      <a:r>
                        <a:rPr lang="en-AU" sz="1600" dirty="0" err="1" smtClean="0">
                          <a:solidFill>
                            <a:srgbClr val="0000FF"/>
                          </a:solidFill>
                          <a:latin typeface="Consolas" panose="020B0609020204030204" pitchFamily="49" charset="0"/>
                        </a:rPr>
                        <a:t>int</a:t>
                      </a:r>
                      <a:r>
                        <a:rPr lang="en-AU" sz="1600" dirty="0" smtClean="0">
                          <a:solidFill>
                            <a:srgbClr val="000000"/>
                          </a:solidFill>
                          <a:latin typeface="Consolas" panose="020B0609020204030204" pitchFamily="49" charset="0"/>
                        </a:rPr>
                        <a:t> </a:t>
                      </a:r>
                      <a:r>
                        <a:rPr lang="en-AU" sz="1600" dirty="0" err="1" smtClean="0">
                          <a:solidFill>
                            <a:srgbClr val="000000"/>
                          </a:solidFill>
                          <a:latin typeface="Consolas" panose="020B0609020204030204" pitchFamily="49" charset="0"/>
                        </a:rPr>
                        <a:t>incrementTotal</a:t>
                      </a:r>
                      <a:r>
                        <a:rPr lang="en-AU" sz="1600" dirty="0" smtClean="0">
                          <a:solidFill>
                            <a:srgbClr val="000000"/>
                          </a:solidFill>
                          <a:latin typeface="Consolas" panose="020B0609020204030204" pitchFamily="49" charset="0"/>
                        </a:rPr>
                        <a:t> = 0;</a:t>
                      </a:r>
                    </a:p>
                    <a:p>
                      <a:r>
                        <a:rPr lang="nn-NO" sz="1600" dirty="0" smtClean="0">
                          <a:solidFill>
                            <a:srgbClr val="0000FF"/>
                          </a:solidFill>
                          <a:latin typeface="Consolas" panose="020B0609020204030204" pitchFamily="49" charset="0"/>
                        </a:rPr>
                        <a:t>for</a:t>
                      </a:r>
                      <a:r>
                        <a:rPr lang="nn-NO" sz="1600" dirty="0" smtClean="0">
                          <a:solidFill>
                            <a:srgbClr val="000000"/>
                          </a:solidFill>
                          <a:latin typeface="Consolas" panose="020B0609020204030204" pitchFamily="49" charset="0"/>
                        </a:rPr>
                        <a:t> (</a:t>
                      </a:r>
                      <a:r>
                        <a:rPr lang="nn-NO" sz="1600" dirty="0" smtClean="0">
                          <a:solidFill>
                            <a:srgbClr val="0000FF"/>
                          </a:solidFill>
                          <a:latin typeface="Consolas" panose="020B0609020204030204" pitchFamily="49" charset="0"/>
                        </a:rPr>
                        <a:t>int</a:t>
                      </a:r>
                      <a:r>
                        <a:rPr lang="nn-NO" sz="1600" dirty="0" smtClean="0">
                          <a:solidFill>
                            <a:srgbClr val="000000"/>
                          </a:solidFill>
                          <a:latin typeface="Consolas" panose="020B0609020204030204" pitchFamily="49" charset="0"/>
                        </a:rPr>
                        <a:t> i = 0; i &lt; 10000; i++)</a:t>
                      </a:r>
                    </a:p>
                    <a:p>
                      <a:r>
                        <a:rPr lang="en-AU" sz="1600" dirty="0" smtClean="0">
                          <a:solidFill>
                            <a:srgbClr val="000000"/>
                          </a:solidFill>
                          <a:latin typeface="Consolas" panose="020B0609020204030204" pitchFamily="49" charset="0"/>
                        </a:rPr>
                        <a:t>{</a:t>
                      </a:r>
                    </a:p>
                    <a:p>
                      <a:r>
                        <a:rPr lang="en-AU" sz="1600" dirty="0" err="1" smtClean="0">
                          <a:solidFill>
                            <a:srgbClr val="000000"/>
                          </a:solidFill>
                          <a:latin typeface="Consolas" panose="020B0609020204030204" pitchFamily="49" charset="0"/>
                        </a:rPr>
                        <a:t>incrementTotal</a:t>
                      </a:r>
                      <a:r>
                        <a:rPr lang="en-AU"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p>
                    <a:p>
                      <a:r>
                        <a:rPr lang="en-AU" sz="1600" dirty="0" err="1" smtClean="0">
                          <a:solidFill>
                            <a:srgbClr val="2B91AF"/>
                          </a:solidFill>
                          <a:latin typeface="Consolas" panose="020B0609020204030204" pitchFamily="49" charset="0"/>
                        </a:rPr>
                        <a:t>lock_guard</a:t>
                      </a:r>
                      <a:r>
                        <a:rPr lang="en-AU" sz="1600" dirty="0" smtClean="0">
                          <a:solidFill>
                            <a:srgbClr val="000000"/>
                          </a:solidFill>
                          <a:latin typeface="Consolas" panose="020B0609020204030204" pitchFamily="49" charset="0"/>
                        </a:rPr>
                        <a:t>&lt;</a:t>
                      </a:r>
                      <a:r>
                        <a:rPr lang="en-AU" sz="1600" dirty="0" err="1" smtClean="0">
                          <a:solidFill>
                            <a:srgbClr val="2B91AF"/>
                          </a:solidFill>
                          <a:latin typeface="Consolas" panose="020B0609020204030204" pitchFamily="49" charset="0"/>
                        </a:rPr>
                        <a:t>mutex</a:t>
                      </a:r>
                      <a:r>
                        <a:rPr lang="en-AU" sz="1600" dirty="0" smtClean="0">
                          <a:solidFill>
                            <a:srgbClr val="000000"/>
                          </a:solidFill>
                          <a:latin typeface="Consolas" panose="020B0609020204030204" pitchFamily="49" charset="0"/>
                        </a:rPr>
                        <a:t>&gt; block (barrier);</a:t>
                      </a:r>
                    </a:p>
                    <a:p>
                      <a:r>
                        <a:rPr lang="en-AU" sz="1600" dirty="0" smtClean="0">
                          <a:solidFill>
                            <a:srgbClr val="808080"/>
                          </a:solidFill>
                          <a:latin typeface="Consolas" panose="020B0609020204030204" pitchFamily="49" charset="0"/>
                        </a:rPr>
                        <a:t>total</a:t>
                      </a:r>
                      <a:r>
                        <a:rPr lang="en-AU" sz="1600" dirty="0" smtClean="0">
                          <a:solidFill>
                            <a:srgbClr val="000000"/>
                          </a:solidFill>
                          <a:latin typeface="Consolas" panose="020B0609020204030204" pitchFamily="49" charset="0"/>
                        </a:rPr>
                        <a:t> += </a:t>
                      </a:r>
                      <a:r>
                        <a:rPr lang="en-AU" sz="1600" dirty="0" err="1" smtClean="0">
                          <a:solidFill>
                            <a:srgbClr val="000000"/>
                          </a:solidFill>
                          <a:latin typeface="Consolas" panose="020B0609020204030204" pitchFamily="49" charset="0"/>
                        </a:rPr>
                        <a:t>incrementTotal</a:t>
                      </a:r>
                      <a:r>
                        <a:rPr lang="en-AU" sz="1600" dirty="0" smtClean="0">
                          <a:solidFill>
                            <a:srgbClr val="000000"/>
                          </a:solidFill>
                          <a:latin typeface="Consolas" panose="020B0609020204030204" pitchFamily="49" charset="0"/>
                        </a:rPr>
                        <a:t>;</a:t>
                      </a:r>
                    </a:p>
                    <a:p>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808080"/>
                          </a:solidFill>
                          <a:latin typeface="Consolas" panose="020B0609020204030204" pitchFamily="49" charset="0"/>
                        </a:rPr>
                        <a:t>id</a:t>
                      </a:r>
                      <a:r>
                        <a:rPr lang="en-US" sz="1600" dirty="0" smtClean="0">
                          <a:solidFill>
                            <a:srgbClr val="000000"/>
                          </a:solidFill>
                          <a:latin typeface="Consolas" panose="020B0609020204030204" pitchFamily="49" charset="0"/>
                        </a:rPr>
                        <a:t> </a:t>
                      </a:r>
                      <a:r>
                        <a:rPr lang="en-US" sz="1600" dirty="0" smtClean="0">
                          <a:solidFill>
                            <a:srgbClr val="008080"/>
                          </a:solidFill>
                          <a:latin typeface="Consolas" panose="020B0609020204030204" pitchFamily="49" charset="0"/>
                        </a:rPr>
                        <a:t>&lt;&lt;</a:t>
                      </a:r>
                      <a:r>
                        <a:rPr lang="en-US" sz="1600" dirty="0" smtClean="0">
                          <a:solidFill>
                            <a:srgbClr val="000000"/>
                          </a:solidFill>
                          <a:latin typeface="Consolas" panose="020B0609020204030204" pitchFamily="49" charset="0"/>
                        </a:rPr>
                        <a:t> </a:t>
                      </a:r>
                      <a:r>
                        <a:rPr lang="en-US" sz="1600" dirty="0" smtClean="0">
                          <a:solidFill>
                            <a:srgbClr val="A31515"/>
                          </a:solidFill>
                          <a:latin typeface="Consolas" panose="020B0609020204030204" pitchFamily="49" charset="0"/>
                        </a:rPr>
                        <a:t>": increment done!\n"</a:t>
                      </a:r>
                      <a:r>
                        <a:rPr lang="en-US" sz="1600" dirty="0" smtClean="0">
                          <a:solidFill>
                            <a:srgbClr val="000000"/>
                          </a:solidFill>
                          <a:latin typeface="Consolas" panose="020B0609020204030204" pitchFamily="49" charset="0"/>
                        </a:rPr>
                        <a:t>;</a:t>
                      </a:r>
                    </a:p>
                    <a:p>
                      <a:r>
                        <a:rPr lang="en-AU" sz="1600" dirty="0" smtClean="0">
                          <a:solidFill>
                            <a:srgbClr val="000000"/>
                          </a:solidFill>
                          <a:latin typeface="Consolas" panose="020B0609020204030204" pitchFamily="49" charset="0"/>
                        </a:rPr>
                        <a:t>}</a:t>
                      </a:r>
                      <a:endParaRPr lang="en-AU" sz="1600" dirty="0"/>
                    </a:p>
                  </a:txBody>
                  <a:tcPr>
                    <a:noFill/>
                  </a:tcPr>
                </a:tc>
              </a:tr>
            </a:tbl>
          </a:graphicData>
        </a:graphic>
      </p:graphicFrame>
      <p:sp>
        <p:nvSpPr>
          <p:cNvPr id="5" name="Rectangle 4"/>
          <p:cNvSpPr/>
          <p:nvPr/>
        </p:nvSpPr>
        <p:spPr>
          <a:xfrm>
            <a:off x="467544" y="3645024"/>
            <a:ext cx="3960440" cy="28803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p:cNvSpPr/>
          <p:nvPr/>
        </p:nvSpPr>
        <p:spPr>
          <a:xfrm>
            <a:off x="4583113" y="4869160"/>
            <a:ext cx="3960440" cy="28803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TextBox 6"/>
          <p:cNvSpPr txBox="1"/>
          <p:nvPr/>
        </p:nvSpPr>
        <p:spPr>
          <a:xfrm>
            <a:off x="1691680" y="825391"/>
            <a:ext cx="1338828" cy="369332"/>
          </a:xfrm>
          <a:prstGeom prst="rect">
            <a:avLst/>
          </a:prstGeom>
          <a:noFill/>
        </p:spPr>
        <p:txBody>
          <a:bodyPr wrap="none" rtlCol="0">
            <a:spAutoFit/>
          </a:bodyPr>
          <a:lstStyle/>
          <a:p>
            <a:r>
              <a:rPr lang="en-AU" dirty="0" smtClean="0"/>
              <a:t>Example 1:</a:t>
            </a:r>
            <a:endParaRPr lang="en-AU" dirty="0"/>
          </a:p>
        </p:txBody>
      </p:sp>
      <p:sp>
        <p:nvSpPr>
          <p:cNvPr id="8" name="TextBox 7"/>
          <p:cNvSpPr txBox="1"/>
          <p:nvPr/>
        </p:nvSpPr>
        <p:spPr>
          <a:xfrm>
            <a:off x="5364088" y="825391"/>
            <a:ext cx="1338828" cy="369332"/>
          </a:xfrm>
          <a:prstGeom prst="rect">
            <a:avLst/>
          </a:prstGeom>
          <a:noFill/>
        </p:spPr>
        <p:txBody>
          <a:bodyPr wrap="none" rtlCol="0">
            <a:spAutoFit/>
          </a:bodyPr>
          <a:lstStyle/>
          <a:p>
            <a:r>
              <a:rPr lang="en-AU" dirty="0" smtClean="0"/>
              <a:t>Example 2:</a:t>
            </a:r>
            <a:endParaRPr lang="en-AU" dirty="0"/>
          </a:p>
        </p:txBody>
      </p:sp>
    </p:spTree>
    <p:extLst>
      <p:ext uri="{BB962C8B-B14F-4D97-AF65-F5344CB8AC3E}">
        <p14:creationId xmlns:p14="http://schemas.microsoft.com/office/powerpoint/2010/main" val="133038218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smtClean="0"/>
              <a:t>Waiting for threads with Join, or Detaching them?</a:t>
            </a:r>
            <a:endParaRPr lang="en-AU" sz="2800" dirty="0"/>
          </a:p>
        </p:txBody>
      </p:sp>
      <p:sp>
        <p:nvSpPr>
          <p:cNvPr id="3" name="Content Placeholder 2"/>
          <p:cNvSpPr>
            <a:spLocks noGrp="1"/>
          </p:cNvSpPr>
          <p:nvPr>
            <p:ph idx="1"/>
          </p:nvPr>
        </p:nvSpPr>
        <p:spPr>
          <a:xfrm>
            <a:off x="468313" y="4077072"/>
            <a:ext cx="8229600" cy="2399928"/>
          </a:xfrm>
        </p:spPr>
        <p:txBody>
          <a:bodyPr/>
          <a:lstStyle/>
          <a:p>
            <a:r>
              <a:rPr lang="en-AU" dirty="0" smtClean="0"/>
              <a:t>For this example, we want to run the two particle update threads after the world update, and we want to wait for them to finish (using join) before rendering the world. </a:t>
            </a:r>
            <a:endParaRPr lang="en-AU" dirty="0"/>
          </a:p>
        </p:txBody>
      </p:sp>
      <p:grpSp>
        <p:nvGrpSpPr>
          <p:cNvPr id="16" name="Group 15"/>
          <p:cNvGrpSpPr/>
          <p:nvPr/>
        </p:nvGrpSpPr>
        <p:grpSpPr>
          <a:xfrm>
            <a:off x="4212292" y="1303337"/>
            <a:ext cx="3957637" cy="2533650"/>
            <a:chOff x="4094163" y="2955925"/>
            <a:chExt cx="3957637" cy="2533650"/>
          </a:xfrm>
        </p:grpSpPr>
        <p:sp>
          <p:nvSpPr>
            <p:cNvPr id="4" name="Text Box 17"/>
            <p:cNvSpPr txBox="1">
              <a:spLocks noChangeArrowheads="1"/>
            </p:cNvSpPr>
            <p:nvPr/>
          </p:nvSpPr>
          <p:spPr bwMode="auto">
            <a:xfrm>
              <a:off x="4094163" y="4044950"/>
              <a:ext cx="1797050" cy="366713"/>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particles</a:t>
              </a:r>
            </a:p>
          </p:txBody>
        </p:sp>
        <p:sp>
          <p:nvSpPr>
            <p:cNvPr id="5" name="Text Box 18"/>
            <p:cNvSpPr txBox="1">
              <a:spLocks noChangeArrowheads="1"/>
            </p:cNvSpPr>
            <p:nvPr/>
          </p:nvSpPr>
          <p:spPr bwMode="auto">
            <a:xfrm>
              <a:off x="6254750" y="4033838"/>
              <a:ext cx="1797050" cy="366712"/>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particles</a:t>
              </a:r>
            </a:p>
          </p:txBody>
        </p:sp>
        <p:sp>
          <p:nvSpPr>
            <p:cNvPr id="6" name="Text Box 19"/>
            <p:cNvSpPr txBox="1">
              <a:spLocks noChangeArrowheads="1"/>
            </p:cNvSpPr>
            <p:nvPr/>
          </p:nvSpPr>
          <p:spPr bwMode="auto">
            <a:xfrm>
              <a:off x="5259388" y="3309938"/>
              <a:ext cx="1492250" cy="366712"/>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world</a:t>
              </a:r>
            </a:p>
          </p:txBody>
        </p:sp>
        <p:sp>
          <p:nvSpPr>
            <p:cNvPr id="7" name="Text Box 20"/>
            <p:cNvSpPr txBox="1">
              <a:spLocks noChangeArrowheads="1"/>
            </p:cNvSpPr>
            <p:nvPr/>
          </p:nvSpPr>
          <p:spPr bwMode="auto">
            <a:xfrm>
              <a:off x="5337175" y="4768850"/>
              <a:ext cx="1454150" cy="366713"/>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dirty="0">
                  <a:solidFill>
                    <a:schemeClr val="bg1"/>
                  </a:solidFill>
                </a:rPr>
                <a:t>render world</a:t>
              </a:r>
            </a:p>
          </p:txBody>
        </p:sp>
        <p:sp>
          <p:nvSpPr>
            <p:cNvPr id="8" name="Line 25"/>
            <p:cNvSpPr>
              <a:spLocks noChangeShapeType="1"/>
            </p:cNvSpPr>
            <p:nvPr/>
          </p:nvSpPr>
          <p:spPr bwMode="auto">
            <a:xfrm>
              <a:off x="5537200" y="367030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 name="Line 26"/>
            <p:cNvSpPr>
              <a:spLocks noChangeShapeType="1"/>
            </p:cNvSpPr>
            <p:nvPr/>
          </p:nvSpPr>
          <p:spPr bwMode="auto">
            <a:xfrm>
              <a:off x="6554788" y="36718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 name="Line 27"/>
            <p:cNvSpPr>
              <a:spLocks noChangeShapeType="1"/>
            </p:cNvSpPr>
            <p:nvPr/>
          </p:nvSpPr>
          <p:spPr bwMode="auto">
            <a:xfrm>
              <a:off x="5526088" y="44084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 name="Line 28"/>
            <p:cNvSpPr>
              <a:spLocks noChangeShapeType="1"/>
            </p:cNvSpPr>
            <p:nvPr/>
          </p:nvSpPr>
          <p:spPr bwMode="auto">
            <a:xfrm>
              <a:off x="6554788" y="439737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2" name="Line 29"/>
            <p:cNvSpPr>
              <a:spLocks noChangeShapeType="1"/>
            </p:cNvSpPr>
            <p:nvPr/>
          </p:nvSpPr>
          <p:spPr bwMode="auto">
            <a:xfrm>
              <a:off x="6076950" y="512603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 name="Line 31"/>
            <p:cNvSpPr>
              <a:spLocks noChangeShapeType="1"/>
            </p:cNvSpPr>
            <p:nvPr/>
          </p:nvSpPr>
          <p:spPr bwMode="auto">
            <a:xfrm>
              <a:off x="6078538" y="295592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23" name="Freeform 22"/>
          <p:cNvSpPr/>
          <p:nvPr/>
        </p:nvSpPr>
        <p:spPr>
          <a:xfrm>
            <a:off x="6187440" y="990600"/>
            <a:ext cx="2514600" cy="2834640"/>
          </a:xfrm>
          <a:custGeom>
            <a:avLst/>
            <a:gdLst>
              <a:gd name="connsiteX0" fmla="*/ 7620 w 2514600"/>
              <a:gd name="connsiteY0" fmla="*/ 2834640 h 2834640"/>
              <a:gd name="connsiteX1" fmla="*/ 2514600 w 2514600"/>
              <a:gd name="connsiteY1" fmla="*/ 2819400 h 2834640"/>
              <a:gd name="connsiteX2" fmla="*/ 2506980 w 2514600"/>
              <a:gd name="connsiteY2" fmla="*/ 0 h 2834640"/>
              <a:gd name="connsiteX3" fmla="*/ 0 w 2514600"/>
              <a:gd name="connsiteY3" fmla="*/ 0 h 2834640"/>
              <a:gd name="connsiteX4" fmla="*/ 15240 w 2514600"/>
              <a:gd name="connsiteY4" fmla="*/ 655320 h 2834640"/>
              <a:gd name="connsiteX5" fmla="*/ 15240 w 2514600"/>
              <a:gd name="connsiteY5" fmla="*/ 655320 h 283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00" h="2834640">
                <a:moveTo>
                  <a:pt x="7620" y="2834640"/>
                </a:moveTo>
                <a:lnTo>
                  <a:pt x="2514600" y="2819400"/>
                </a:lnTo>
                <a:lnTo>
                  <a:pt x="2506980" y="0"/>
                </a:lnTo>
                <a:lnTo>
                  <a:pt x="0" y="0"/>
                </a:lnTo>
                <a:lnTo>
                  <a:pt x="15240" y="655320"/>
                </a:lnTo>
                <a:lnTo>
                  <a:pt x="15240" y="655320"/>
                </a:lnTo>
              </a:path>
            </a:pathLst>
          </a:cu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83999287"/>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smtClean="0"/>
              <a:t>Waiting for threads with Join, or Detaching them?</a:t>
            </a:r>
            <a:endParaRPr lang="en-AU" sz="2800" dirty="0"/>
          </a:p>
        </p:txBody>
      </p:sp>
      <p:sp>
        <p:nvSpPr>
          <p:cNvPr id="3" name="Content Placeholder 2"/>
          <p:cNvSpPr>
            <a:spLocks noGrp="1"/>
          </p:cNvSpPr>
          <p:nvPr>
            <p:ph idx="1"/>
          </p:nvPr>
        </p:nvSpPr>
        <p:spPr>
          <a:xfrm>
            <a:off x="468313" y="4077072"/>
            <a:ext cx="8229600" cy="2399928"/>
          </a:xfrm>
        </p:spPr>
        <p:txBody>
          <a:bodyPr/>
          <a:lstStyle/>
          <a:p>
            <a:r>
              <a:rPr lang="en-AU" dirty="0" smtClean="0"/>
              <a:t>In this example, we want to do an independent activity (load next level). Since this is not needed to run the game update loop, we can </a:t>
            </a:r>
            <a:r>
              <a:rPr lang="en-AU" b="1" dirty="0" smtClean="0"/>
              <a:t>detach</a:t>
            </a:r>
            <a:r>
              <a:rPr lang="en-AU" dirty="0" smtClean="0"/>
              <a:t> it. </a:t>
            </a:r>
            <a:endParaRPr lang="en-AU" dirty="0"/>
          </a:p>
        </p:txBody>
      </p:sp>
      <p:grpSp>
        <p:nvGrpSpPr>
          <p:cNvPr id="16" name="Group 15"/>
          <p:cNvGrpSpPr/>
          <p:nvPr/>
        </p:nvGrpSpPr>
        <p:grpSpPr>
          <a:xfrm>
            <a:off x="4212292" y="1303337"/>
            <a:ext cx="3957637" cy="2533650"/>
            <a:chOff x="4094163" y="2955925"/>
            <a:chExt cx="3957637" cy="2533650"/>
          </a:xfrm>
        </p:grpSpPr>
        <p:sp>
          <p:nvSpPr>
            <p:cNvPr id="4" name="Text Box 17"/>
            <p:cNvSpPr txBox="1">
              <a:spLocks noChangeArrowheads="1"/>
            </p:cNvSpPr>
            <p:nvPr/>
          </p:nvSpPr>
          <p:spPr bwMode="auto">
            <a:xfrm>
              <a:off x="4094163" y="4044950"/>
              <a:ext cx="1797050" cy="366713"/>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dirty="0">
                  <a:solidFill>
                    <a:schemeClr val="bg1"/>
                  </a:solidFill>
                </a:rPr>
                <a:t>update particles</a:t>
              </a:r>
            </a:p>
          </p:txBody>
        </p:sp>
        <p:sp>
          <p:nvSpPr>
            <p:cNvPr id="5" name="Text Box 18"/>
            <p:cNvSpPr txBox="1">
              <a:spLocks noChangeArrowheads="1"/>
            </p:cNvSpPr>
            <p:nvPr/>
          </p:nvSpPr>
          <p:spPr bwMode="auto">
            <a:xfrm>
              <a:off x="6254750" y="4033838"/>
              <a:ext cx="1797050" cy="366712"/>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particles</a:t>
              </a:r>
            </a:p>
          </p:txBody>
        </p:sp>
        <p:sp>
          <p:nvSpPr>
            <p:cNvPr id="6" name="Text Box 19"/>
            <p:cNvSpPr txBox="1">
              <a:spLocks noChangeArrowheads="1"/>
            </p:cNvSpPr>
            <p:nvPr/>
          </p:nvSpPr>
          <p:spPr bwMode="auto">
            <a:xfrm>
              <a:off x="5259388" y="3309938"/>
              <a:ext cx="1492250" cy="366712"/>
            </a:xfrm>
            <a:prstGeom prst="rect">
              <a:avLst/>
            </a:prstGeom>
            <a:solidFill>
              <a:srgbClr val="FF66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solidFill>
                    <a:schemeClr val="bg1"/>
                  </a:solidFill>
                </a:rPr>
                <a:t>update world</a:t>
              </a:r>
            </a:p>
          </p:txBody>
        </p:sp>
        <p:sp>
          <p:nvSpPr>
            <p:cNvPr id="7" name="Text Box 20"/>
            <p:cNvSpPr txBox="1">
              <a:spLocks noChangeArrowheads="1"/>
            </p:cNvSpPr>
            <p:nvPr/>
          </p:nvSpPr>
          <p:spPr bwMode="auto">
            <a:xfrm>
              <a:off x="5337175" y="4768850"/>
              <a:ext cx="1454150" cy="366713"/>
            </a:xfrm>
            <a:prstGeom prst="rect">
              <a:avLst/>
            </a:prstGeom>
            <a:solidFill>
              <a:srgbClr val="008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dirty="0">
                  <a:solidFill>
                    <a:schemeClr val="bg1"/>
                  </a:solidFill>
                </a:rPr>
                <a:t>render world</a:t>
              </a:r>
            </a:p>
          </p:txBody>
        </p:sp>
        <p:sp>
          <p:nvSpPr>
            <p:cNvPr id="8" name="Line 25"/>
            <p:cNvSpPr>
              <a:spLocks noChangeShapeType="1"/>
            </p:cNvSpPr>
            <p:nvPr/>
          </p:nvSpPr>
          <p:spPr bwMode="auto">
            <a:xfrm>
              <a:off x="5537200" y="3670300"/>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 name="Line 26"/>
            <p:cNvSpPr>
              <a:spLocks noChangeShapeType="1"/>
            </p:cNvSpPr>
            <p:nvPr/>
          </p:nvSpPr>
          <p:spPr bwMode="auto">
            <a:xfrm>
              <a:off x="6554788" y="36718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 name="Line 27"/>
            <p:cNvSpPr>
              <a:spLocks noChangeShapeType="1"/>
            </p:cNvSpPr>
            <p:nvPr/>
          </p:nvSpPr>
          <p:spPr bwMode="auto">
            <a:xfrm>
              <a:off x="5526088" y="440848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 name="Line 28"/>
            <p:cNvSpPr>
              <a:spLocks noChangeShapeType="1"/>
            </p:cNvSpPr>
            <p:nvPr/>
          </p:nvSpPr>
          <p:spPr bwMode="auto">
            <a:xfrm>
              <a:off x="6554788" y="439737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2" name="Line 29"/>
            <p:cNvSpPr>
              <a:spLocks noChangeShapeType="1"/>
            </p:cNvSpPr>
            <p:nvPr/>
          </p:nvSpPr>
          <p:spPr bwMode="auto">
            <a:xfrm>
              <a:off x="6076950" y="5126038"/>
              <a:ext cx="0" cy="363537"/>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 name="Line 31"/>
            <p:cNvSpPr>
              <a:spLocks noChangeShapeType="1"/>
            </p:cNvSpPr>
            <p:nvPr/>
          </p:nvSpPr>
          <p:spPr bwMode="auto">
            <a:xfrm>
              <a:off x="6078538" y="2955925"/>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17" name="Text Box 17"/>
          <p:cNvSpPr txBox="1">
            <a:spLocks noChangeArrowheads="1"/>
          </p:cNvSpPr>
          <p:nvPr/>
        </p:nvSpPr>
        <p:spPr bwMode="auto">
          <a:xfrm>
            <a:off x="2070755" y="1666875"/>
            <a:ext cx="1797050" cy="1816099"/>
          </a:xfrm>
          <a:prstGeom prst="rect">
            <a:avLst/>
          </a:prstGeom>
          <a:solidFill>
            <a:srgbClr val="FF000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wrap="none">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dirty="0" smtClean="0">
                <a:solidFill>
                  <a:schemeClr val="bg1"/>
                </a:solidFill>
              </a:rPr>
              <a:t>Load next Level</a:t>
            </a:r>
            <a:endParaRPr lang="en-AU" altLang="en-US" dirty="0">
              <a:solidFill>
                <a:schemeClr val="bg1"/>
              </a:solidFill>
            </a:endParaRPr>
          </a:p>
        </p:txBody>
      </p:sp>
      <p:sp>
        <p:nvSpPr>
          <p:cNvPr id="18" name="Line 31"/>
          <p:cNvSpPr>
            <a:spLocks noChangeShapeType="1"/>
          </p:cNvSpPr>
          <p:nvPr/>
        </p:nvSpPr>
        <p:spPr bwMode="auto">
          <a:xfrm>
            <a:off x="2987824" y="1303337"/>
            <a:ext cx="0" cy="3635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0" name="Freeform 19"/>
          <p:cNvSpPr/>
          <p:nvPr/>
        </p:nvSpPr>
        <p:spPr>
          <a:xfrm>
            <a:off x="6187440" y="990600"/>
            <a:ext cx="2514600" cy="2834640"/>
          </a:xfrm>
          <a:custGeom>
            <a:avLst/>
            <a:gdLst>
              <a:gd name="connsiteX0" fmla="*/ 7620 w 2514600"/>
              <a:gd name="connsiteY0" fmla="*/ 2834640 h 2834640"/>
              <a:gd name="connsiteX1" fmla="*/ 2514600 w 2514600"/>
              <a:gd name="connsiteY1" fmla="*/ 2819400 h 2834640"/>
              <a:gd name="connsiteX2" fmla="*/ 2506980 w 2514600"/>
              <a:gd name="connsiteY2" fmla="*/ 0 h 2834640"/>
              <a:gd name="connsiteX3" fmla="*/ 0 w 2514600"/>
              <a:gd name="connsiteY3" fmla="*/ 0 h 2834640"/>
              <a:gd name="connsiteX4" fmla="*/ 15240 w 2514600"/>
              <a:gd name="connsiteY4" fmla="*/ 655320 h 2834640"/>
              <a:gd name="connsiteX5" fmla="*/ 15240 w 2514600"/>
              <a:gd name="connsiteY5" fmla="*/ 655320 h 283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00" h="2834640">
                <a:moveTo>
                  <a:pt x="7620" y="2834640"/>
                </a:moveTo>
                <a:lnTo>
                  <a:pt x="2514600" y="2819400"/>
                </a:lnTo>
                <a:lnTo>
                  <a:pt x="2506980" y="0"/>
                </a:lnTo>
                <a:lnTo>
                  <a:pt x="0" y="0"/>
                </a:lnTo>
                <a:lnTo>
                  <a:pt x="15240" y="655320"/>
                </a:lnTo>
                <a:lnTo>
                  <a:pt x="15240" y="655320"/>
                </a:lnTo>
              </a:path>
            </a:pathLst>
          </a:cu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9269153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smtClean="0"/>
              <a:t>Waiting for threads with Join, or Detaching them?</a:t>
            </a:r>
            <a:endParaRPr lang="en-AU" sz="2800" dirty="0"/>
          </a:p>
        </p:txBody>
      </p:sp>
      <p:sp>
        <p:nvSpPr>
          <p:cNvPr id="3" name="Content Placeholder 2"/>
          <p:cNvSpPr>
            <a:spLocks noGrp="1"/>
          </p:cNvSpPr>
          <p:nvPr>
            <p:ph idx="1"/>
          </p:nvPr>
        </p:nvSpPr>
        <p:spPr>
          <a:xfrm>
            <a:off x="404232" y="800155"/>
            <a:ext cx="8229600" cy="1188685"/>
          </a:xfrm>
        </p:spPr>
        <p:txBody>
          <a:bodyPr/>
          <a:lstStyle/>
          <a:p>
            <a:r>
              <a:rPr lang="en-AU" dirty="0" smtClean="0"/>
              <a:t>If we detach thread that we actually need to finish before proceeding, errors occur.</a:t>
            </a:r>
            <a:endParaRPr lang="en-AU" dirty="0"/>
          </a:p>
        </p:txBody>
      </p:sp>
      <p:sp>
        <p:nvSpPr>
          <p:cNvPr id="14" name="Rectangle 13"/>
          <p:cNvSpPr/>
          <p:nvPr/>
        </p:nvSpPr>
        <p:spPr>
          <a:xfrm>
            <a:off x="467544" y="1988840"/>
            <a:ext cx="4572000" cy="4339650"/>
          </a:xfrm>
          <a:prstGeom prst="rect">
            <a:avLst/>
          </a:prstGeom>
        </p:spPr>
        <p:txBody>
          <a:bodyPr>
            <a:spAutoFit/>
          </a:bodyPr>
          <a:lstStyle/>
          <a:p>
            <a:r>
              <a:rPr lang="en-AU" sz="1600" dirty="0">
                <a:solidFill>
                  <a:srgbClr val="0000FF"/>
                </a:solidFill>
                <a:latin typeface="Consolas" panose="020B0609020204030204" pitchFamily="49" charset="0"/>
              </a:rPr>
              <a:t>void</a:t>
            </a:r>
            <a:r>
              <a:rPr lang="en-AU" sz="1600" dirty="0">
                <a:solidFill>
                  <a:srgbClr val="000000"/>
                </a:solidFill>
                <a:latin typeface="Consolas" panose="020B0609020204030204" pitchFamily="49" charset="0"/>
              </a:rPr>
              <a:t> main()</a:t>
            </a:r>
          </a:p>
          <a:p>
            <a:r>
              <a:rPr lang="en-AU" sz="1600" dirty="0">
                <a:solidFill>
                  <a:srgbClr val="000000"/>
                </a:solidFill>
                <a:latin typeface="Consolas" panose="020B0609020204030204" pitchFamily="49" charset="0"/>
              </a:rPr>
              <a:t>{</a:t>
            </a:r>
          </a:p>
          <a:p>
            <a:r>
              <a:rPr lang="en-AU" sz="1600" dirty="0" err="1">
                <a:solidFill>
                  <a:srgbClr val="0000FF"/>
                </a:solidFill>
                <a:latin typeface="Consolas" panose="020B0609020204030204" pitchFamily="49" charset="0"/>
              </a:rPr>
              <a:t>int</a:t>
            </a:r>
            <a:r>
              <a:rPr lang="en-AU" sz="1600" dirty="0">
                <a:solidFill>
                  <a:srgbClr val="000000"/>
                </a:solidFill>
                <a:latin typeface="Consolas" panose="020B0609020204030204" pitchFamily="49" charset="0"/>
              </a:rPr>
              <a:t> total = 0;</a:t>
            </a:r>
          </a:p>
          <a:p>
            <a:r>
              <a:rPr lang="en-AU" sz="1600" dirty="0">
                <a:solidFill>
                  <a:srgbClr val="008000"/>
                </a:solidFill>
                <a:latin typeface="Consolas" panose="020B0609020204030204" pitchFamily="49" charset="0"/>
              </a:rPr>
              <a:t>// without threads</a:t>
            </a:r>
            <a:endParaRPr lang="en-AU" sz="1600" dirty="0">
              <a:solidFill>
                <a:srgbClr val="000000"/>
              </a:solidFill>
              <a:latin typeface="Consolas" panose="020B0609020204030204" pitchFamily="49" charset="0"/>
            </a:endParaRPr>
          </a:p>
          <a:p>
            <a:r>
              <a:rPr lang="en-AU" sz="1600" dirty="0">
                <a:solidFill>
                  <a:srgbClr val="000000"/>
                </a:solidFill>
                <a:latin typeface="Consolas" panose="020B0609020204030204" pitchFamily="49" charset="0"/>
              </a:rPr>
              <a:t>increment(total, 1);</a:t>
            </a:r>
          </a:p>
          <a:p>
            <a:r>
              <a:rPr lang="en-AU" sz="1600" dirty="0">
                <a:solidFill>
                  <a:srgbClr val="000000"/>
                </a:solidFill>
                <a:latin typeface="Consolas" panose="020B0609020204030204" pitchFamily="49" charset="0"/>
              </a:rPr>
              <a:t>increment(total, 2);</a:t>
            </a:r>
          </a:p>
          <a:p>
            <a:r>
              <a:rPr lang="en-AU" sz="1600" dirty="0" err="1">
                <a:solidFill>
                  <a:srgbClr val="000000"/>
                </a:solidFill>
                <a:latin typeface="Consolas" panose="020B0609020204030204" pitchFamily="49" charset="0"/>
              </a:rPr>
              <a:t>cout</a:t>
            </a:r>
            <a:r>
              <a:rPr lang="en-AU" sz="1600" dirty="0">
                <a:solidFill>
                  <a:srgbClr val="000000"/>
                </a:solidFill>
                <a:latin typeface="Consolas" panose="020B0609020204030204" pitchFamily="49" charset="0"/>
              </a:rPr>
              <a:t> </a:t>
            </a:r>
            <a:r>
              <a:rPr lang="en-AU" sz="1600" dirty="0">
                <a:solidFill>
                  <a:srgbClr val="008080"/>
                </a:solidFill>
                <a:latin typeface="Consolas" panose="020B0609020204030204" pitchFamily="49" charset="0"/>
              </a:rPr>
              <a:t>&lt;&lt;</a:t>
            </a:r>
            <a:r>
              <a:rPr lang="en-AU" sz="1600" dirty="0">
                <a:solidFill>
                  <a:srgbClr val="000000"/>
                </a:solidFill>
                <a:latin typeface="Consolas" panose="020B0609020204030204" pitchFamily="49" charset="0"/>
              </a:rPr>
              <a:t> </a:t>
            </a:r>
            <a:r>
              <a:rPr lang="en-AU" sz="1600" dirty="0">
                <a:solidFill>
                  <a:srgbClr val="A31515"/>
                </a:solidFill>
                <a:latin typeface="Consolas" panose="020B0609020204030204" pitchFamily="49" charset="0"/>
              </a:rPr>
              <a:t>"total: "</a:t>
            </a:r>
            <a:r>
              <a:rPr lang="en-AU" sz="1600" dirty="0">
                <a:solidFill>
                  <a:srgbClr val="000000"/>
                </a:solidFill>
                <a:latin typeface="Consolas" panose="020B0609020204030204" pitchFamily="49" charset="0"/>
              </a:rPr>
              <a:t> </a:t>
            </a:r>
            <a:r>
              <a:rPr lang="en-AU" sz="1600" dirty="0">
                <a:solidFill>
                  <a:srgbClr val="008080"/>
                </a:solidFill>
                <a:latin typeface="Consolas" panose="020B0609020204030204" pitchFamily="49" charset="0"/>
              </a:rPr>
              <a:t>&lt;&lt;</a:t>
            </a:r>
            <a:r>
              <a:rPr lang="en-AU" sz="1600" dirty="0">
                <a:solidFill>
                  <a:srgbClr val="000000"/>
                </a:solidFill>
                <a:latin typeface="Consolas" panose="020B0609020204030204" pitchFamily="49" charset="0"/>
              </a:rPr>
              <a:t> total </a:t>
            </a:r>
            <a:r>
              <a:rPr lang="en-AU" sz="1600" dirty="0">
                <a:solidFill>
                  <a:srgbClr val="008080"/>
                </a:solidFill>
                <a:latin typeface="Consolas" panose="020B0609020204030204" pitchFamily="49" charset="0"/>
              </a:rPr>
              <a:t>&lt;&lt;</a:t>
            </a:r>
            <a:r>
              <a:rPr lang="en-AU" sz="1600" dirty="0">
                <a:solidFill>
                  <a:srgbClr val="000000"/>
                </a:solidFill>
                <a:latin typeface="Consolas" panose="020B0609020204030204" pitchFamily="49" charset="0"/>
              </a:rPr>
              <a:t> </a:t>
            </a:r>
            <a:r>
              <a:rPr lang="en-AU" sz="1600" dirty="0" err="1">
                <a:solidFill>
                  <a:srgbClr val="000000"/>
                </a:solidFill>
                <a:latin typeface="Consolas" panose="020B0609020204030204" pitchFamily="49" charset="0"/>
              </a:rPr>
              <a:t>endl</a:t>
            </a:r>
            <a:r>
              <a:rPr lang="en-AU" sz="1600" dirty="0">
                <a:solidFill>
                  <a:srgbClr val="000000"/>
                </a:solidFill>
                <a:latin typeface="Consolas" panose="020B0609020204030204" pitchFamily="49" charset="0"/>
              </a:rPr>
              <a:t>;</a:t>
            </a:r>
          </a:p>
          <a:p>
            <a:endParaRPr lang="en-AU" sz="1600" dirty="0">
              <a:solidFill>
                <a:srgbClr val="000000"/>
              </a:solidFill>
              <a:latin typeface="Consolas" panose="020B0609020204030204" pitchFamily="49" charset="0"/>
            </a:endParaRPr>
          </a:p>
          <a:p>
            <a:r>
              <a:rPr lang="en-AU" sz="1600" dirty="0">
                <a:solidFill>
                  <a:srgbClr val="000000"/>
                </a:solidFill>
                <a:latin typeface="Consolas" panose="020B0609020204030204" pitchFamily="49" charset="0"/>
              </a:rPr>
              <a:t>total = 0;</a:t>
            </a:r>
          </a:p>
          <a:p>
            <a:r>
              <a:rPr lang="en-AU" sz="1600" dirty="0">
                <a:solidFill>
                  <a:srgbClr val="008000"/>
                </a:solidFill>
                <a:latin typeface="Consolas" panose="020B0609020204030204" pitchFamily="49" charset="0"/>
              </a:rPr>
              <a:t>// with threads</a:t>
            </a:r>
            <a:endParaRPr lang="en-AU" sz="1600" dirty="0">
              <a:solidFill>
                <a:srgbClr val="000000"/>
              </a:solidFill>
              <a:latin typeface="Consolas" panose="020B0609020204030204" pitchFamily="49" charset="0"/>
            </a:endParaRPr>
          </a:p>
          <a:p>
            <a:r>
              <a:rPr lang="en-AU" sz="1600" dirty="0">
                <a:solidFill>
                  <a:srgbClr val="2B91AF"/>
                </a:solidFill>
                <a:latin typeface="Consolas" panose="020B0609020204030204" pitchFamily="49" charset="0"/>
              </a:rPr>
              <a:t>thread</a:t>
            </a:r>
            <a:r>
              <a:rPr lang="en-AU" sz="1600" dirty="0">
                <a:solidFill>
                  <a:srgbClr val="000000"/>
                </a:solidFill>
                <a:latin typeface="Consolas" panose="020B0609020204030204" pitchFamily="49" charset="0"/>
              </a:rPr>
              <a:t> a(increment, ref(total), 1);</a:t>
            </a:r>
          </a:p>
          <a:p>
            <a:r>
              <a:rPr lang="en-AU" sz="1600" dirty="0">
                <a:solidFill>
                  <a:srgbClr val="2B91AF"/>
                </a:solidFill>
                <a:latin typeface="Consolas" panose="020B0609020204030204" pitchFamily="49" charset="0"/>
              </a:rPr>
              <a:t>thread</a:t>
            </a:r>
            <a:r>
              <a:rPr lang="en-AU" sz="1600" dirty="0">
                <a:solidFill>
                  <a:srgbClr val="000000"/>
                </a:solidFill>
                <a:latin typeface="Consolas" panose="020B0609020204030204" pitchFamily="49" charset="0"/>
              </a:rPr>
              <a:t> b(increment, ref(total), 2);</a:t>
            </a:r>
          </a:p>
          <a:p>
            <a:r>
              <a:rPr lang="en-AU" sz="1600" dirty="0" err="1">
                <a:solidFill>
                  <a:srgbClr val="000000"/>
                </a:solidFill>
                <a:latin typeface="Consolas" panose="020B0609020204030204" pitchFamily="49" charset="0"/>
              </a:rPr>
              <a:t>a.detach</a:t>
            </a:r>
            <a:r>
              <a:rPr lang="en-AU" sz="1600" dirty="0">
                <a:solidFill>
                  <a:srgbClr val="000000"/>
                </a:solidFill>
                <a:latin typeface="Consolas" panose="020B0609020204030204" pitchFamily="49" charset="0"/>
              </a:rPr>
              <a:t>();</a:t>
            </a:r>
          </a:p>
          <a:p>
            <a:r>
              <a:rPr lang="en-AU" sz="1600" dirty="0" err="1">
                <a:solidFill>
                  <a:srgbClr val="000000"/>
                </a:solidFill>
                <a:latin typeface="Consolas" panose="020B0609020204030204" pitchFamily="49" charset="0"/>
              </a:rPr>
              <a:t>b.detach</a:t>
            </a:r>
            <a:r>
              <a:rPr lang="en-AU" sz="1600" dirty="0">
                <a:solidFill>
                  <a:srgbClr val="000000"/>
                </a:solidFill>
                <a:latin typeface="Consolas" panose="020B0609020204030204" pitchFamily="49" charset="0"/>
              </a:rPr>
              <a:t>();</a:t>
            </a:r>
          </a:p>
          <a:p>
            <a:r>
              <a:rPr lang="en-AU" sz="1600" dirty="0" err="1">
                <a:solidFill>
                  <a:srgbClr val="000000"/>
                </a:solidFill>
                <a:latin typeface="Consolas" panose="020B0609020204030204" pitchFamily="49" charset="0"/>
              </a:rPr>
              <a:t>cout</a:t>
            </a:r>
            <a:r>
              <a:rPr lang="en-AU" sz="1600" dirty="0">
                <a:solidFill>
                  <a:srgbClr val="000000"/>
                </a:solidFill>
                <a:latin typeface="Consolas" panose="020B0609020204030204" pitchFamily="49" charset="0"/>
              </a:rPr>
              <a:t> </a:t>
            </a:r>
            <a:r>
              <a:rPr lang="en-AU" sz="1600" dirty="0">
                <a:solidFill>
                  <a:srgbClr val="008080"/>
                </a:solidFill>
                <a:latin typeface="Consolas" panose="020B0609020204030204" pitchFamily="49" charset="0"/>
              </a:rPr>
              <a:t>&lt;&lt;</a:t>
            </a:r>
            <a:r>
              <a:rPr lang="en-AU" sz="1600" dirty="0">
                <a:solidFill>
                  <a:srgbClr val="000000"/>
                </a:solidFill>
                <a:latin typeface="Consolas" panose="020B0609020204030204" pitchFamily="49" charset="0"/>
              </a:rPr>
              <a:t> </a:t>
            </a:r>
            <a:r>
              <a:rPr lang="en-AU" sz="1600" dirty="0">
                <a:solidFill>
                  <a:srgbClr val="A31515"/>
                </a:solidFill>
                <a:latin typeface="Consolas" panose="020B0609020204030204" pitchFamily="49" charset="0"/>
              </a:rPr>
              <a:t>"total: "</a:t>
            </a:r>
            <a:r>
              <a:rPr lang="en-AU" sz="1600" dirty="0">
                <a:solidFill>
                  <a:srgbClr val="000000"/>
                </a:solidFill>
                <a:latin typeface="Consolas" panose="020B0609020204030204" pitchFamily="49" charset="0"/>
              </a:rPr>
              <a:t> </a:t>
            </a:r>
            <a:r>
              <a:rPr lang="en-AU" sz="1600" dirty="0">
                <a:solidFill>
                  <a:srgbClr val="008080"/>
                </a:solidFill>
                <a:latin typeface="Consolas" panose="020B0609020204030204" pitchFamily="49" charset="0"/>
              </a:rPr>
              <a:t>&lt;&lt;</a:t>
            </a:r>
            <a:r>
              <a:rPr lang="en-AU" sz="1600" dirty="0">
                <a:solidFill>
                  <a:srgbClr val="000000"/>
                </a:solidFill>
                <a:latin typeface="Consolas" panose="020B0609020204030204" pitchFamily="49" charset="0"/>
              </a:rPr>
              <a:t> total </a:t>
            </a:r>
            <a:r>
              <a:rPr lang="en-AU" sz="1600" dirty="0">
                <a:solidFill>
                  <a:srgbClr val="008080"/>
                </a:solidFill>
                <a:latin typeface="Consolas" panose="020B0609020204030204" pitchFamily="49" charset="0"/>
              </a:rPr>
              <a:t>&lt;&lt;</a:t>
            </a:r>
            <a:r>
              <a:rPr lang="en-AU" sz="1600" dirty="0">
                <a:solidFill>
                  <a:srgbClr val="000000"/>
                </a:solidFill>
                <a:latin typeface="Consolas" panose="020B0609020204030204" pitchFamily="49" charset="0"/>
              </a:rPr>
              <a:t> </a:t>
            </a:r>
            <a:r>
              <a:rPr lang="en-AU" sz="1600" dirty="0" err="1">
                <a:solidFill>
                  <a:srgbClr val="000000"/>
                </a:solidFill>
                <a:latin typeface="Consolas" panose="020B0609020204030204" pitchFamily="49" charset="0"/>
              </a:rPr>
              <a:t>endl</a:t>
            </a:r>
            <a:r>
              <a:rPr lang="en-AU" sz="1600" dirty="0">
                <a:solidFill>
                  <a:srgbClr val="000000"/>
                </a:solidFill>
                <a:latin typeface="Consolas" panose="020B0609020204030204" pitchFamily="49" charset="0"/>
              </a:rPr>
              <a:t>;</a:t>
            </a:r>
          </a:p>
          <a:p>
            <a:r>
              <a:rPr lang="en-AU" sz="1600" dirty="0">
                <a:solidFill>
                  <a:srgbClr val="000000"/>
                </a:solidFill>
                <a:latin typeface="Consolas" panose="020B0609020204030204" pitchFamily="49" charset="0"/>
              </a:rPr>
              <a:t>system(</a:t>
            </a:r>
            <a:r>
              <a:rPr lang="en-AU" sz="1600" dirty="0">
                <a:solidFill>
                  <a:srgbClr val="A31515"/>
                </a:solidFill>
                <a:latin typeface="Consolas" panose="020B0609020204030204" pitchFamily="49" charset="0"/>
              </a:rPr>
              <a:t>"pause"</a:t>
            </a:r>
            <a:r>
              <a:rPr lang="en-AU" sz="1600" dirty="0">
                <a:solidFill>
                  <a:srgbClr val="000000"/>
                </a:solidFill>
                <a:latin typeface="Consolas" panose="020B0609020204030204" pitchFamily="49" charset="0"/>
              </a:rPr>
              <a:t>);</a:t>
            </a:r>
          </a:p>
          <a:p>
            <a:r>
              <a:rPr lang="en-AU" sz="1600" dirty="0">
                <a:solidFill>
                  <a:srgbClr val="000000"/>
                </a:solidFill>
                <a:latin typeface="Consolas" panose="020B0609020204030204" pitchFamily="49" charset="0"/>
              </a:rPr>
              <a:t>}</a:t>
            </a:r>
            <a:endParaRPr lang="en-AU" sz="1600" dirty="0"/>
          </a:p>
        </p:txBody>
      </p:sp>
      <p:sp>
        <p:nvSpPr>
          <p:cNvPr id="15" name="Rectangle 14"/>
          <p:cNvSpPr/>
          <p:nvPr/>
        </p:nvSpPr>
        <p:spPr>
          <a:xfrm>
            <a:off x="323528" y="4941168"/>
            <a:ext cx="1584176" cy="504056"/>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19" name="Picture 18"/>
          <p:cNvPicPr>
            <a:picLocks noChangeAspect="1"/>
          </p:cNvPicPr>
          <p:nvPr/>
        </p:nvPicPr>
        <p:blipFill rotWithShape="1">
          <a:blip r:embed="rId3"/>
          <a:srcRect r="36548" b="67901"/>
          <a:stretch/>
        </p:blipFill>
        <p:spPr>
          <a:xfrm>
            <a:off x="4725536" y="5013176"/>
            <a:ext cx="4222304" cy="1391031"/>
          </a:xfrm>
          <a:prstGeom prst="rect">
            <a:avLst/>
          </a:prstGeom>
        </p:spPr>
      </p:pic>
    </p:spTree>
    <p:extLst>
      <p:ext uri="{BB962C8B-B14F-4D97-AF65-F5344CB8AC3E}">
        <p14:creationId xmlns:p14="http://schemas.microsoft.com/office/powerpoint/2010/main" val="173002300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Putting Threads to Sleep</a:t>
            </a:r>
            <a:endParaRPr lang="en-AU" dirty="0"/>
          </a:p>
        </p:txBody>
      </p:sp>
      <p:sp>
        <p:nvSpPr>
          <p:cNvPr id="3" name="Content Placeholder 2"/>
          <p:cNvSpPr>
            <a:spLocks noGrp="1"/>
          </p:cNvSpPr>
          <p:nvPr>
            <p:ph idx="1"/>
          </p:nvPr>
        </p:nvSpPr>
        <p:spPr/>
        <p:txBody>
          <a:bodyPr/>
          <a:lstStyle/>
          <a:p>
            <a:r>
              <a:rPr lang="en-AU" dirty="0" smtClean="0"/>
              <a:t>You may split your software into many threads, but usually some are more important than others. Simple jobs in a loop can flood a CPU core with activity:</a:t>
            </a:r>
          </a:p>
          <a:p>
            <a:pPr marL="0" indent="0">
              <a:buNone/>
            </a:pPr>
            <a:r>
              <a:rPr lang="en-AU" sz="1800" dirty="0">
                <a:solidFill>
                  <a:srgbClr val="0000FF"/>
                </a:solidFill>
                <a:latin typeface="Consolas" panose="020B0609020204030204" pitchFamily="49" charset="0"/>
              </a:rPr>
              <a:t>void</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simpleJob</a:t>
            </a:r>
            <a:r>
              <a:rPr lang="en-AU" sz="1800" dirty="0">
                <a:solidFill>
                  <a:srgbClr val="000000"/>
                </a:solidFill>
                <a:latin typeface="Consolas" panose="020B0609020204030204" pitchFamily="49" charset="0"/>
              </a:rPr>
              <a:t>()</a:t>
            </a:r>
          </a:p>
          <a:p>
            <a:pPr marL="0" indent="0">
              <a:buNone/>
            </a:pPr>
            <a:r>
              <a:rPr lang="en-AU" sz="1800" dirty="0">
                <a:solidFill>
                  <a:srgbClr val="000000"/>
                </a:solidFill>
                <a:latin typeface="Consolas" panose="020B0609020204030204" pitchFamily="49" charset="0"/>
              </a:rPr>
              <a:t>{</a:t>
            </a:r>
          </a:p>
          <a:p>
            <a:pPr marL="400050" lvl="1" indent="0">
              <a:buNone/>
            </a:pPr>
            <a:r>
              <a:rPr lang="en-AU" sz="1800" dirty="0">
                <a:solidFill>
                  <a:srgbClr val="0000FF"/>
                </a:solidFill>
                <a:latin typeface="Consolas" panose="020B0609020204030204" pitchFamily="49" charset="0"/>
              </a:rPr>
              <a:t>while</a:t>
            </a:r>
            <a:r>
              <a:rPr lang="en-AU" sz="1800" dirty="0">
                <a:solidFill>
                  <a:srgbClr val="000000"/>
                </a:solidFill>
                <a:latin typeface="Consolas" panose="020B0609020204030204" pitchFamily="49" charset="0"/>
              </a:rPr>
              <a:t> (1)</a:t>
            </a:r>
          </a:p>
          <a:p>
            <a:pPr marL="800100" lvl="2" indent="0">
              <a:buNone/>
            </a:pPr>
            <a:r>
              <a:rPr lang="en-AU" sz="1800" dirty="0">
                <a:solidFill>
                  <a:srgbClr val="000000"/>
                </a:solidFill>
                <a:latin typeface="Consolas" panose="020B0609020204030204" pitchFamily="49" charset="0"/>
              </a:rPr>
              <a:t>{</a:t>
            </a:r>
          </a:p>
          <a:p>
            <a:pPr marL="800100" lvl="2"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(year == 2018) </a:t>
            </a:r>
            <a:r>
              <a:rPr lang="en-US" sz="1800" dirty="0" err="1">
                <a:solidFill>
                  <a:srgbClr val="000000"/>
                </a:solidFill>
                <a:latin typeface="Consolas" panose="020B0609020204030204" pitchFamily="49" charset="0"/>
              </a:rPr>
              <a:t>armageddon</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pPr marL="800100" lvl="2" indent="0">
              <a:buNone/>
            </a:pPr>
            <a:r>
              <a:rPr lang="en-AU" sz="1800" dirty="0">
                <a:solidFill>
                  <a:srgbClr val="000000"/>
                </a:solidFill>
                <a:latin typeface="Consolas" panose="020B0609020204030204" pitchFamily="49" charset="0"/>
              </a:rPr>
              <a:t>}</a:t>
            </a:r>
          </a:p>
          <a:p>
            <a:pPr marL="0" indent="0">
              <a:buNone/>
            </a:pPr>
            <a:r>
              <a:rPr lang="en-AU" sz="1800" dirty="0">
                <a:solidFill>
                  <a:srgbClr val="000000"/>
                </a:solidFill>
                <a:latin typeface="Consolas" panose="020B0609020204030204" pitchFamily="49" charset="0"/>
              </a:rPr>
              <a:t>}</a:t>
            </a:r>
            <a:endParaRPr lang="en-AU" sz="1800" dirty="0"/>
          </a:p>
        </p:txBody>
      </p:sp>
      <p:pic>
        <p:nvPicPr>
          <p:cNvPr id="4" name="Picture 3"/>
          <p:cNvPicPr>
            <a:picLocks noChangeAspect="1"/>
          </p:cNvPicPr>
          <p:nvPr/>
        </p:nvPicPr>
        <p:blipFill rotWithShape="1">
          <a:blip r:embed="rId2"/>
          <a:srcRect t="9000" r="91986" b="56385"/>
          <a:stretch/>
        </p:blipFill>
        <p:spPr>
          <a:xfrm>
            <a:off x="7092280" y="2924944"/>
            <a:ext cx="1474837" cy="3600400"/>
          </a:xfrm>
          <a:prstGeom prst="rect">
            <a:avLst/>
          </a:prstGeom>
        </p:spPr>
      </p:pic>
      <p:sp>
        <p:nvSpPr>
          <p:cNvPr id="5" name="TextBox 4"/>
          <p:cNvSpPr txBox="1"/>
          <p:nvPr/>
        </p:nvSpPr>
        <p:spPr>
          <a:xfrm>
            <a:off x="4568666" y="6131840"/>
            <a:ext cx="2557110" cy="369332"/>
          </a:xfrm>
          <a:prstGeom prst="rect">
            <a:avLst/>
          </a:prstGeom>
          <a:noFill/>
        </p:spPr>
        <p:txBody>
          <a:bodyPr wrap="none" rtlCol="0">
            <a:spAutoFit/>
          </a:bodyPr>
          <a:lstStyle/>
          <a:p>
            <a:r>
              <a:rPr lang="en-AU" dirty="0" smtClean="0"/>
              <a:t>CPU with 7 simple jobs</a:t>
            </a:r>
            <a:endParaRPr lang="en-AU" dirty="0"/>
          </a:p>
        </p:txBody>
      </p:sp>
    </p:spTree>
    <p:extLst>
      <p:ext uri="{BB962C8B-B14F-4D97-AF65-F5344CB8AC3E}">
        <p14:creationId xmlns:p14="http://schemas.microsoft.com/office/powerpoint/2010/main" val="183322669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Putting Threads to Sleep</a:t>
            </a:r>
            <a:endParaRPr lang="en-AU" dirty="0"/>
          </a:p>
        </p:txBody>
      </p:sp>
      <p:sp>
        <p:nvSpPr>
          <p:cNvPr id="3" name="Content Placeholder 2"/>
          <p:cNvSpPr>
            <a:spLocks noGrp="1"/>
          </p:cNvSpPr>
          <p:nvPr>
            <p:ph idx="1"/>
          </p:nvPr>
        </p:nvSpPr>
        <p:spPr/>
        <p:txBody>
          <a:bodyPr/>
          <a:lstStyle/>
          <a:p>
            <a:r>
              <a:rPr lang="en-AU" dirty="0" smtClean="0"/>
              <a:t>So take a break for a number of seconds*</a:t>
            </a:r>
          </a:p>
          <a:p>
            <a:pPr marL="0" indent="0">
              <a:buNone/>
            </a:pPr>
            <a:endParaRPr lang="en-AU" sz="1800" dirty="0" smtClean="0">
              <a:solidFill>
                <a:srgbClr val="0000FF"/>
              </a:solidFill>
              <a:latin typeface="Consolas" panose="020B0609020204030204" pitchFamily="49" charset="0"/>
            </a:endParaRPr>
          </a:p>
          <a:p>
            <a:pPr marL="0" indent="0">
              <a:buNone/>
            </a:pPr>
            <a:r>
              <a:rPr lang="en-AU" sz="1800" dirty="0">
                <a:solidFill>
                  <a:srgbClr val="808080"/>
                </a:solidFill>
                <a:latin typeface="Consolas" panose="020B0609020204030204" pitchFamily="49" charset="0"/>
              </a:rPr>
              <a:t>#include</a:t>
            </a:r>
            <a:r>
              <a:rPr lang="en-AU" sz="1800" dirty="0">
                <a:solidFill>
                  <a:srgbClr val="A31515"/>
                </a:solidFill>
                <a:latin typeface="Consolas" panose="020B0609020204030204" pitchFamily="49" charset="0"/>
              </a:rPr>
              <a:t>&lt;</a:t>
            </a:r>
            <a:r>
              <a:rPr lang="en-AU" sz="1800" dirty="0" err="1">
                <a:solidFill>
                  <a:srgbClr val="A31515"/>
                </a:solidFill>
                <a:latin typeface="Consolas" panose="020B0609020204030204" pitchFamily="49" charset="0"/>
              </a:rPr>
              <a:t>chrono</a:t>
            </a:r>
            <a:r>
              <a:rPr lang="en-AU" sz="1800" dirty="0">
                <a:solidFill>
                  <a:srgbClr val="A31515"/>
                </a:solidFill>
                <a:latin typeface="Consolas" panose="020B0609020204030204" pitchFamily="49" charset="0"/>
              </a:rPr>
              <a:t>&gt;</a:t>
            </a:r>
            <a:endParaRPr lang="en-AU" sz="1800" dirty="0">
              <a:solidFill>
                <a:srgbClr val="0000FF"/>
              </a:solidFill>
              <a:latin typeface="Consolas" panose="020B0609020204030204" pitchFamily="49" charset="0"/>
            </a:endParaRPr>
          </a:p>
          <a:p>
            <a:pPr marL="0" indent="0">
              <a:buNone/>
            </a:pPr>
            <a:r>
              <a:rPr lang="en-AU" sz="1800" dirty="0" smtClean="0">
                <a:solidFill>
                  <a:srgbClr val="0000FF"/>
                </a:solidFill>
                <a:latin typeface="Consolas" panose="020B0609020204030204" pitchFamily="49" charset="0"/>
              </a:rPr>
              <a:t>void</a:t>
            </a:r>
            <a:r>
              <a:rPr lang="en-AU" sz="1800" dirty="0" smtClean="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simpleJob</a:t>
            </a:r>
            <a:r>
              <a:rPr lang="en-AU" sz="1800" dirty="0">
                <a:solidFill>
                  <a:srgbClr val="000000"/>
                </a:solidFill>
                <a:latin typeface="Consolas" panose="020B0609020204030204" pitchFamily="49" charset="0"/>
              </a:rPr>
              <a:t>()</a:t>
            </a:r>
          </a:p>
          <a:p>
            <a:pPr marL="0" indent="0">
              <a:buNone/>
            </a:pPr>
            <a:r>
              <a:rPr lang="en-AU" sz="1800" dirty="0">
                <a:solidFill>
                  <a:srgbClr val="000000"/>
                </a:solidFill>
                <a:latin typeface="Consolas" panose="020B0609020204030204" pitchFamily="49" charset="0"/>
              </a:rPr>
              <a:t>{</a:t>
            </a:r>
          </a:p>
          <a:p>
            <a:pPr marL="400050" lvl="1" indent="0">
              <a:buNone/>
            </a:pPr>
            <a:r>
              <a:rPr lang="en-AU" sz="1800" dirty="0">
                <a:solidFill>
                  <a:srgbClr val="0000FF"/>
                </a:solidFill>
                <a:latin typeface="Consolas" panose="020B0609020204030204" pitchFamily="49" charset="0"/>
              </a:rPr>
              <a:t>while</a:t>
            </a:r>
            <a:r>
              <a:rPr lang="en-AU" sz="1800" dirty="0">
                <a:solidFill>
                  <a:srgbClr val="000000"/>
                </a:solidFill>
                <a:latin typeface="Consolas" panose="020B0609020204030204" pitchFamily="49" charset="0"/>
              </a:rPr>
              <a:t> (1)</a:t>
            </a:r>
          </a:p>
          <a:p>
            <a:pPr marL="800100" lvl="2" indent="0">
              <a:buNone/>
            </a:pPr>
            <a:r>
              <a:rPr lang="en-AU" sz="1800" dirty="0">
                <a:solidFill>
                  <a:srgbClr val="000000"/>
                </a:solidFill>
                <a:latin typeface="Consolas" panose="020B0609020204030204" pitchFamily="49" charset="0"/>
              </a:rPr>
              <a:t>{</a:t>
            </a:r>
          </a:p>
          <a:p>
            <a:pPr marL="800100" lvl="2"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(year == 2018) </a:t>
            </a:r>
            <a:r>
              <a:rPr lang="en-US" sz="1800" dirty="0" err="1">
                <a:solidFill>
                  <a:srgbClr val="000000"/>
                </a:solidFill>
                <a:latin typeface="Consolas" panose="020B0609020204030204" pitchFamily="49" charset="0"/>
              </a:rPr>
              <a:t>armageddon</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p>
          <a:p>
            <a:pPr marL="800100" lvl="2" indent="0">
              <a:buNone/>
            </a:pPr>
            <a:r>
              <a:rPr lang="en-AU" sz="1800" dirty="0" err="1">
                <a:solidFill>
                  <a:srgbClr val="000000"/>
                </a:solidFill>
                <a:latin typeface="Consolas" panose="020B0609020204030204" pitchFamily="49" charset="0"/>
              </a:rPr>
              <a:t>this_thread</a:t>
            </a:r>
            <a:r>
              <a:rPr lang="en-AU" sz="1800" dirty="0">
                <a:solidFill>
                  <a:srgbClr val="000000"/>
                </a:solidFill>
                <a:latin typeface="Consolas" panose="020B0609020204030204" pitchFamily="49" charset="0"/>
              </a:rPr>
              <a:t>::</a:t>
            </a:r>
            <a:r>
              <a:rPr lang="en-AU" sz="1800" dirty="0" err="1">
                <a:solidFill>
                  <a:srgbClr val="000000"/>
                </a:solidFill>
                <a:latin typeface="Consolas" panose="020B0609020204030204" pitchFamily="49" charset="0"/>
              </a:rPr>
              <a:t>sleep_for</a:t>
            </a:r>
            <a:r>
              <a:rPr lang="en-AU" sz="1800" dirty="0">
                <a:solidFill>
                  <a:srgbClr val="000000"/>
                </a:solidFill>
                <a:latin typeface="Consolas" panose="020B0609020204030204" pitchFamily="49" charset="0"/>
              </a:rPr>
              <a:t>(</a:t>
            </a:r>
            <a:r>
              <a:rPr lang="en-AU" sz="1800" dirty="0" err="1">
                <a:solidFill>
                  <a:srgbClr val="000000"/>
                </a:solidFill>
                <a:latin typeface="Consolas" panose="020B0609020204030204" pitchFamily="49" charset="0"/>
              </a:rPr>
              <a:t>chrono</a:t>
            </a:r>
            <a:r>
              <a:rPr lang="en-AU" sz="1800" dirty="0">
                <a:solidFill>
                  <a:srgbClr val="000000"/>
                </a:solidFill>
                <a:latin typeface="Consolas" panose="020B0609020204030204" pitchFamily="49" charset="0"/>
              </a:rPr>
              <a:t>::</a:t>
            </a:r>
            <a:r>
              <a:rPr lang="en-AU" sz="1800" dirty="0">
                <a:solidFill>
                  <a:srgbClr val="2B91AF"/>
                </a:solidFill>
                <a:latin typeface="Consolas" panose="020B0609020204030204" pitchFamily="49" charset="0"/>
              </a:rPr>
              <a:t>seconds</a:t>
            </a:r>
            <a:r>
              <a:rPr lang="en-AU" sz="1800" dirty="0">
                <a:solidFill>
                  <a:srgbClr val="000000"/>
                </a:solidFill>
                <a:latin typeface="Consolas" panose="020B0609020204030204" pitchFamily="49" charset="0"/>
              </a:rPr>
              <a:t>(5));</a:t>
            </a:r>
            <a:endParaRPr lang="en-US" sz="1800" dirty="0">
              <a:solidFill>
                <a:srgbClr val="000000"/>
              </a:solidFill>
              <a:latin typeface="Consolas" panose="020B0609020204030204" pitchFamily="49" charset="0"/>
            </a:endParaRPr>
          </a:p>
          <a:p>
            <a:pPr marL="800100" lvl="2" indent="0">
              <a:buNone/>
            </a:pPr>
            <a:r>
              <a:rPr lang="en-AU" sz="1800" dirty="0">
                <a:solidFill>
                  <a:srgbClr val="000000"/>
                </a:solidFill>
                <a:latin typeface="Consolas" panose="020B0609020204030204" pitchFamily="49" charset="0"/>
              </a:rPr>
              <a:t>}</a:t>
            </a:r>
          </a:p>
          <a:p>
            <a:pPr marL="0" indent="0">
              <a:buNone/>
            </a:pPr>
            <a:r>
              <a:rPr lang="en-AU" sz="1800" dirty="0" smtClean="0">
                <a:solidFill>
                  <a:srgbClr val="000000"/>
                </a:solidFill>
                <a:latin typeface="Consolas" panose="020B0609020204030204" pitchFamily="49" charset="0"/>
              </a:rPr>
              <a:t>}</a:t>
            </a:r>
          </a:p>
          <a:p>
            <a:pPr marL="0" indent="0">
              <a:buNone/>
            </a:pPr>
            <a:endParaRPr lang="en-AU" sz="1800" dirty="0">
              <a:solidFill>
                <a:srgbClr val="000000"/>
              </a:solidFill>
              <a:latin typeface="Consolas" panose="020B0609020204030204" pitchFamily="49" charset="0"/>
            </a:endParaRPr>
          </a:p>
          <a:p>
            <a:pPr marL="0" indent="0">
              <a:buNone/>
            </a:pPr>
            <a:r>
              <a:rPr lang="en-AU" sz="1800" dirty="0" smtClean="0">
                <a:solidFill>
                  <a:srgbClr val="000000"/>
                </a:solidFill>
                <a:latin typeface="Consolas" panose="020B0609020204030204" pitchFamily="49" charset="0"/>
              </a:rPr>
              <a:t>* For more complex jobs, time how long it takes and take that into account when working out the sleep time. </a:t>
            </a:r>
            <a:r>
              <a:rPr lang="en-AU" sz="1800" dirty="0" err="1" smtClean="0">
                <a:solidFill>
                  <a:srgbClr val="000000"/>
                </a:solidFill>
                <a:latin typeface="Consolas" panose="020B0609020204030204" pitchFamily="49" charset="0"/>
              </a:rPr>
              <a:t>Eg</a:t>
            </a:r>
            <a:r>
              <a:rPr lang="en-AU" sz="1800" dirty="0" smtClean="0">
                <a:solidFill>
                  <a:srgbClr val="000000"/>
                </a:solidFill>
                <a:latin typeface="Consolas" panose="020B0609020204030204" pitchFamily="49" charset="0"/>
              </a:rPr>
              <a:t>. if you want to run something 60 times per second etc…</a:t>
            </a:r>
            <a:endParaRPr lang="en-AU" sz="1800" dirty="0"/>
          </a:p>
        </p:txBody>
      </p:sp>
      <p:pic>
        <p:nvPicPr>
          <p:cNvPr id="5" name="Picture 4"/>
          <p:cNvPicPr>
            <a:picLocks noChangeAspect="1"/>
          </p:cNvPicPr>
          <p:nvPr/>
        </p:nvPicPr>
        <p:blipFill>
          <a:blip r:embed="rId2"/>
          <a:stretch>
            <a:fillRect/>
          </a:stretch>
        </p:blipFill>
        <p:spPr>
          <a:xfrm>
            <a:off x="7668344" y="1556792"/>
            <a:ext cx="1238250" cy="3648075"/>
          </a:xfrm>
          <a:prstGeom prst="rect">
            <a:avLst/>
          </a:prstGeom>
        </p:spPr>
      </p:pic>
      <p:sp>
        <p:nvSpPr>
          <p:cNvPr id="6" name="TextBox 5"/>
          <p:cNvSpPr txBox="1"/>
          <p:nvPr/>
        </p:nvSpPr>
        <p:spPr>
          <a:xfrm>
            <a:off x="5292080" y="4835535"/>
            <a:ext cx="2557110" cy="369332"/>
          </a:xfrm>
          <a:prstGeom prst="rect">
            <a:avLst/>
          </a:prstGeom>
          <a:noFill/>
        </p:spPr>
        <p:txBody>
          <a:bodyPr wrap="none" rtlCol="0">
            <a:spAutoFit/>
          </a:bodyPr>
          <a:lstStyle/>
          <a:p>
            <a:r>
              <a:rPr lang="en-AU" dirty="0" smtClean="0"/>
              <a:t>CPU with 7 simple jobs</a:t>
            </a:r>
            <a:endParaRPr lang="en-AU" dirty="0"/>
          </a:p>
        </p:txBody>
      </p:sp>
    </p:spTree>
    <p:extLst>
      <p:ext uri="{BB962C8B-B14F-4D97-AF65-F5344CB8AC3E}">
        <p14:creationId xmlns:p14="http://schemas.microsoft.com/office/powerpoint/2010/main" val="61284255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aips.net.au/wp-content/uploads/2011/06/ECU-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25" y="2011363"/>
            <a:ext cx="3810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0"/>
            <a:ext cx="9180513"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Understanding Error Handling Mechanisms</a:t>
            </a:r>
            <a:endParaRPr lang="en-AU" dirty="0"/>
          </a:p>
        </p:txBody>
      </p:sp>
      <p:sp>
        <p:nvSpPr>
          <p:cNvPr id="3" name="Content Placeholder 2"/>
          <p:cNvSpPr>
            <a:spLocks noGrp="1"/>
          </p:cNvSpPr>
          <p:nvPr>
            <p:ph idx="1"/>
          </p:nvPr>
        </p:nvSpPr>
        <p:spPr/>
        <p:txBody>
          <a:bodyPr/>
          <a:lstStyle/>
          <a:p>
            <a:r>
              <a:rPr lang="en-AU" dirty="0" smtClean="0"/>
              <a:t>Exception: an object that contains information that is passed from the place where a problem occurs to another place that will handle the problem</a:t>
            </a:r>
          </a:p>
          <a:p>
            <a:pPr lvl="1"/>
            <a:r>
              <a:rPr lang="en-AU" dirty="0" smtClean="0"/>
              <a:t>Can be of any type, including scalar or class type</a:t>
            </a:r>
          </a:p>
          <a:p>
            <a:pPr lvl="1"/>
            <a:r>
              <a:rPr lang="en-AU" dirty="0" smtClean="0"/>
              <a:t>A variety of exception object types can be sent from a function, regardless of its return type</a:t>
            </a:r>
          </a:p>
          <a:p>
            <a:pPr lvl="1"/>
            <a:r>
              <a:rPr lang="en-AU" dirty="0" smtClean="0"/>
              <a:t>You can create your own exception types that inherit from built-in </a:t>
            </a:r>
            <a:r>
              <a:rPr lang="en-AU" sz="2400" dirty="0" smtClean="0">
                <a:latin typeface="Lucida Console" panose="020B0609040504020204" pitchFamily="49" charset="0"/>
              </a:rPr>
              <a:t>exception</a:t>
            </a:r>
            <a:r>
              <a:rPr lang="en-AU" sz="2400" dirty="0" smtClean="0"/>
              <a:t> </a:t>
            </a:r>
            <a:r>
              <a:rPr lang="en-AU" dirty="0" smtClean="0"/>
              <a:t>class</a:t>
            </a:r>
          </a:p>
        </p:txBody>
      </p:sp>
    </p:spTree>
    <p:extLst>
      <p:ext uri="{BB962C8B-B14F-4D97-AF65-F5344CB8AC3E}">
        <p14:creationId xmlns:p14="http://schemas.microsoft.com/office/powerpoint/2010/main" val="33532116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Understanding Error Handling Mechanisms</a:t>
            </a:r>
            <a:endParaRPr lang="en-AU" dirty="0"/>
          </a:p>
        </p:txBody>
      </p:sp>
      <p:sp>
        <p:nvSpPr>
          <p:cNvPr id="3" name="Content Placeholder 2"/>
          <p:cNvSpPr>
            <a:spLocks noGrp="1"/>
          </p:cNvSpPr>
          <p:nvPr>
            <p:ph idx="1"/>
          </p:nvPr>
        </p:nvSpPr>
        <p:spPr>
          <a:xfrm>
            <a:off x="468313" y="1196975"/>
            <a:ext cx="8229600" cy="575841"/>
          </a:xfrm>
        </p:spPr>
        <p:txBody>
          <a:bodyPr>
            <a:normAutofit fontScale="85000" lnSpcReduction="10000"/>
          </a:bodyPr>
          <a:lstStyle/>
          <a:p>
            <a:r>
              <a:rPr lang="en-AU" dirty="0" smtClean="0"/>
              <a:t>Syntax – Exception handler via try-catch statement</a:t>
            </a:r>
          </a:p>
          <a:p>
            <a:endParaRPr lang="en-AU" dirty="0"/>
          </a:p>
        </p:txBody>
      </p:sp>
      <p:sp>
        <p:nvSpPr>
          <p:cNvPr id="4" name="TextBox 3"/>
          <p:cNvSpPr txBox="1"/>
          <p:nvPr/>
        </p:nvSpPr>
        <p:spPr>
          <a:xfrm>
            <a:off x="539552" y="1700808"/>
            <a:ext cx="4405373" cy="1384995"/>
          </a:xfrm>
          <a:prstGeom prst="rect">
            <a:avLst/>
          </a:prstGeom>
          <a:noFill/>
        </p:spPr>
        <p:txBody>
          <a:bodyPr wrap="none" rtlCol="0">
            <a:spAutoFit/>
          </a:bodyPr>
          <a:lstStyle/>
          <a:p>
            <a:r>
              <a:rPr lang="en-AU" sz="1400" dirty="0" smtClean="0">
                <a:latin typeface="Lucida Console" panose="020B0609040504020204" pitchFamily="49" charset="0"/>
              </a:rPr>
              <a:t>try {</a:t>
            </a:r>
          </a:p>
          <a:p>
            <a:pPr lvl="1"/>
            <a:r>
              <a:rPr lang="en-AU" sz="1400" dirty="0" smtClean="0">
                <a:latin typeface="Lucida Console" panose="020B0609040504020204" pitchFamily="49" charset="0"/>
              </a:rPr>
              <a:t>// code that can cause an exception</a:t>
            </a:r>
          </a:p>
          <a:p>
            <a:r>
              <a:rPr lang="en-AU" sz="1400" dirty="0" smtClean="0">
                <a:latin typeface="Lucida Console" panose="020B0609040504020204" pitchFamily="49" charset="0"/>
              </a:rPr>
              <a:t>}</a:t>
            </a:r>
          </a:p>
          <a:p>
            <a:r>
              <a:rPr lang="en-AU" sz="1400" dirty="0" smtClean="0">
                <a:latin typeface="Lucida Console" panose="020B0609040504020204" pitchFamily="49" charset="0"/>
              </a:rPr>
              <a:t>catch (formal parameter) {</a:t>
            </a:r>
          </a:p>
          <a:p>
            <a:pPr lvl="1"/>
            <a:r>
              <a:rPr lang="en-AU" sz="1400" dirty="0" smtClean="0">
                <a:latin typeface="Lucida Console" panose="020B0609040504020204" pitchFamily="49" charset="0"/>
              </a:rPr>
              <a:t>// exception handler</a:t>
            </a:r>
          </a:p>
          <a:p>
            <a:r>
              <a:rPr lang="en-AU" sz="1400" dirty="0">
                <a:latin typeface="Lucida Console" panose="020B0609040504020204" pitchFamily="49" charset="0"/>
              </a:rPr>
              <a:t>}</a:t>
            </a:r>
          </a:p>
        </p:txBody>
      </p:sp>
      <p:sp>
        <p:nvSpPr>
          <p:cNvPr id="5" name="TextBox 4"/>
          <p:cNvSpPr txBox="1"/>
          <p:nvPr/>
        </p:nvSpPr>
        <p:spPr>
          <a:xfrm>
            <a:off x="2411760" y="3147856"/>
            <a:ext cx="6875600" cy="3754874"/>
          </a:xfrm>
          <a:prstGeom prst="rect">
            <a:avLst/>
          </a:prstGeom>
          <a:noFill/>
        </p:spPr>
        <p:txBody>
          <a:bodyPr wrap="none" rtlCol="0">
            <a:spAutoFit/>
          </a:bodyPr>
          <a:lstStyle/>
          <a:p>
            <a:r>
              <a:rPr lang="en-AU" sz="1400" dirty="0" smtClean="0">
                <a:latin typeface="Lucida Console" panose="020B0609040504020204" pitchFamily="49" charset="0"/>
              </a:rPr>
              <a:t>try {</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“Order #” &lt;&lt; (x+1) &lt;&lt; “ “;</a:t>
            </a:r>
          </a:p>
          <a:p>
            <a:pPr lvl="1"/>
            <a:r>
              <a:rPr lang="en-AU" sz="1400" dirty="0" err="1" smtClean="0">
                <a:latin typeface="Lucida Console" panose="020B0609040504020204" pitchFamily="49" charset="0"/>
              </a:rPr>
              <a:t>cin</a:t>
            </a:r>
            <a:r>
              <a:rPr lang="en-AU" sz="1400" dirty="0" smtClean="0">
                <a:latin typeface="Lucida Console" panose="020B0609040504020204" pitchFamily="49" charset="0"/>
              </a:rPr>
              <a:t> &gt;&gt; </a:t>
            </a:r>
            <a:r>
              <a:rPr lang="en-AU" sz="1400" dirty="0" err="1" smtClean="0">
                <a:latin typeface="Lucida Console" panose="020B0609040504020204" pitchFamily="49" charset="0"/>
              </a:rPr>
              <a:t>anOrder</a:t>
            </a:r>
            <a:r>
              <a:rPr lang="en-AU" sz="1400" dirty="0" smtClean="0">
                <a:latin typeface="Lucida Console" panose="020B0609040504020204" pitchFamily="49" charset="0"/>
              </a:rPr>
              <a:t>[x];</a:t>
            </a:r>
          </a:p>
          <a:p>
            <a:r>
              <a:rPr lang="en-AU" sz="1400" dirty="0" smtClean="0">
                <a:latin typeface="Lucida Console" panose="020B0609040504020204" pitchFamily="49" charset="0"/>
              </a:rPr>
              <a:t>}</a:t>
            </a:r>
          </a:p>
          <a:p>
            <a:r>
              <a:rPr lang="en-AU" sz="1400" dirty="0" smtClean="0">
                <a:latin typeface="Lucida Console" panose="020B0609040504020204" pitchFamily="49" charset="0"/>
              </a:rPr>
              <a:t>catch (string </a:t>
            </a:r>
            <a:r>
              <a:rPr lang="en-AU" sz="1400" dirty="0" err="1" smtClean="0">
                <a:latin typeface="Lucida Console" panose="020B0609040504020204" pitchFamily="49" charset="0"/>
              </a:rPr>
              <a:t>msg</a:t>
            </a:r>
            <a:r>
              <a:rPr lang="en-AU" sz="1400" dirty="0" smtClean="0">
                <a:latin typeface="Lucida Console" panose="020B0609040504020204" pitchFamily="49" charset="0"/>
              </a:rPr>
              <a:t>) {</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a:t>
            </a:r>
            <a:r>
              <a:rPr lang="en-AU" sz="1400" dirty="0" err="1" smtClean="0">
                <a:latin typeface="Lucida Console" panose="020B0609040504020204" pitchFamily="49" charset="0"/>
              </a:rPr>
              <a:t>msg</a:t>
            </a:r>
            <a:r>
              <a:rPr lang="en-AU" sz="1400" dirty="0" smtClean="0">
                <a:latin typeface="Lucida Console" panose="020B0609040504020204" pitchFamily="49" charset="0"/>
              </a:rPr>
              <a:t> &lt;&lt; “ Please re-enter.” &lt;&lt; </a:t>
            </a:r>
            <a:r>
              <a:rPr lang="en-AU" sz="1400" dirty="0" err="1" smtClean="0">
                <a:latin typeface="Lucida Console" panose="020B0609040504020204" pitchFamily="49" charset="0"/>
              </a:rPr>
              <a:t>endl</a:t>
            </a:r>
            <a:r>
              <a:rPr lang="en-AU" sz="1400" dirty="0" smtClean="0">
                <a:latin typeface="Lucida Console" panose="020B0609040504020204" pitchFamily="49" charset="0"/>
              </a:rPr>
              <a:t>;</a:t>
            </a:r>
          </a:p>
          <a:p>
            <a:pPr lvl="1"/>
            <a:r>
              <a:rPr lang="en-AU" sz="1400" dirty="0" smtClean="0">
                <a:latin typeface="Lucida Console" panose="020B0609040504020204" pitchFamily="49" charset="0"/>
              </a:rPr>
              <a:t>--x;</a:t>
            </a:r>
          </a:p>
          <a:p>
            <a:r>
              <a:rPr lang="en-AU" sz="1400" dirty="0" smtClean="0">
                <a:latin typeface="Lucida Console" panose="020B0609040504020204" pitchFamily="49" charset="0"/>
              </a:rPr>
              <a:t>}</a:t>
            </a:r>
          </a:p>
          <a:p>
            <a:r>
              <a:rPr lang="en-AU" sz="1400" dirty="0" smtClean="0">
                <a:latin typeface="Lucida Console" panose="020B0609040504020204" pitchFamily="49" charset="0"/>
              </a:rPr>
              <a:t>catch (Order </a:t>
            </a:r>
            <a:r>
              <a:rPr lang="en-AU" sz="1400" dirty="0" err="1" smtClean="0">
                <a:latin typeface="Lucida Console" panose="020B0609040504020204" pitchFamily="49" charset="0"/>
              </a:rPr>
              <a:t>orderWithHighTotal</a:t>
            </a:r>
            <a:r>
              <a:rPr lang="en-AU" sz="1400" dirty="0" smtClean="0">
                <a:latin typeface="Lucida Console" panose="020B0609040504020204" pitchFamily="49" charset="0"/>
              </a:rPr>
              <a:t>) {</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“Order accepted –”;</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“but check credit limit before shipping.” &lt;&lt; </a:t>
            </a:r>
            <a:r>
              <a:rPr lang="en-AU" sz="1400" dirty="0" err="1" smtClean="0">
                <a:latin typeface="Lucida Console" panose="020B0609040504020204" pitchFamily="49" charset="0"/>
              </a:rPr>
              <a:t>endl</a:t>
            </a:r>
            <a:r>
              <a:rPr lang="en-AU" sz="1400" dirty="0" smtClean="0">
                <a:latin typeface="Lucida Console" panose="020B0609040504020204" pitchFamily="49" charset="0"/>
              </a:rPr>
              <a:t>;</a:t>
            </a:r>
          </a:p>
          <a:p>
            <a:r>
              <a:rPr lang="en-AU" sz="1400" dirty="0" smtClean="0">
                <a:latin typeface="Lucida Console" panose="020B0609040504020204" pitchFamily="49" charset="0"/>
              </a:rPr>
              <a:t>}</a:t>
            </a:r>
          </a:p>
          <a:p>
            <a:r>
              <a:rPr lang="en-AU" sz="1400" dirty="0" smtClean="0">
                <a:latin typeface="Lucida Console" panose="020B0609040504020204" pitchFamily="49" charset="0"/>
              </a:rPr>
              <a:t>catch (...) {</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“Either the quantity or price is too high. “ &lt;&lt;</a:t>
            </a:r>
          </a:p>
          <a:p>
            <a:pPr lvl="2"/>
            <a:r>
              <a:rPr lang="en-AU" sz="1400" dirty="0" smtClean="0">
                <a:latin typeface="Lucida Console" panose="020B0609040504020204" pitchFamily="49" charset="0"/>
              </a:rPr>
              <a:t>“Setting all values to 0.” &lt;&lt; </a:t>
            </a:r>
            <a:r>
              <a:rPr lang="en-AU" sz="1400" dirty="0" err="1" smtClean="0">
                <a:latin typeface="Lucida Console" panose="020B0609040504020204" pitchFamily="49" charset="0"/>
              </a:rPr>
              <a:t>endl</a:t>
            </a:r>
            <a:r>
              <a:rPr lang="en-AU" sz="1400" dirty="0" smtClean="0">
                <a:latin typeface="Lucida Console" panose="020B0609040504020204" pitchFamily="49" charset="0"/>
              </a:rPr>
              <a:t>;</a:t>
            </a:r>
          </a:p>
          <a:p>
            <a:pPr lvl="1"/>
            <a:r>
              <a:rPr lang="en-AU" sz="1400" dirty="0" err="1" smtClean="0">
                <a:latin typeface="Lucida Console" panose="020B0609040504020204" pitchFamily="49" charset="0"/>
              </a:rPr>
              <a:t>anOrder</a:t>
            </a:r>
            <a:r>
              <a:rPr lang="en-AU" sz="1400" dirty="0" smtClean="0">
                <a:latin typeface="Lucida Console" panose="020B0609040504020204" pitchFamily="49" charset="0"/>
              </a:rPr>
              <a:t>[x].</a:t>
            </a:r>
            <a:r>
              <a:rPr lang="en-AU" sz="1400" dirty="0" err="1" smtClean="0">
                <a:latin typeface="Lucida Console" panose="020B0609040504020204" pitchFamily="49" charset="0"/>
              </a:rPr>
              <a:t>zeroAll</a:t>
            </a:r>
            <a:r>
              <a:rPr lang="en-AU" sz="1400" dirty="0" smtClean="0">
                <a:latin typeface="Lucida Console" panose="020B0609040504020204" pitchFamily="49" charset="0"/>
              </a:rPr>
              <a:t>();</a:t>
            </a:r>
          </a:p>
          <a:p>
            <a:r>
              <a:rPr lang="en-AU" sz="1400" dirty="0">
                <a:latin typeface="Lucida Console" panose="020B0609040504020204" pitchFamily="49" charset="0"/>
              </a:rPr>
              <a:t>}</a:t>
            </a:r>
          </a:p>
        </p:txBody>
      </p:sp>
      <p:cxnSp>
        <p:nvCxnSpPr>
          <p:cNvPr id="7" name="Straight Arrow Connector 6"/>
          <p:cNvCxnSpPr/>
          <p:nvPr/>
        </p:nvCxnSpPr>
        <p:spPr>
          <a:xfrm>
            <a:off x="3779912" y="2393305"/>
            <a:ext cx="803201" cy="963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10400" y="2652946"/>
            <a:ext cx="965649" cy="369332"/>
          </a:xfrm>
          <a:prstGeom prst="rect">
            <a:avLst/>
          </a:prstGeom>
          <a:noFill/>
        </p:spPr>
        <p:txBody>
          <a:bodyPr wrap="none" rtlCol="0">
            <a:spAutoFit/>
          </a:bodyPr>
          <a:lstStyle/>
          <a:p>
            <a:r>
              <a:rPr lang="en-AU" dirty="0" smtClean="0">
                <a:latin typeface="Calibri Light" panose="020F0302020204030204" pitchFamily="34" charset="0"/>
              </a:rPr>
              <a:t>Example</a:t>
            </a:r>
            <a:endParaRPr lang="en-AU" dirty="0">
              <a:latin typeface="Calibri Light" panose="020F0302020204030204" pitchFamily="34" charset="0"/>
            </a:endParaRPr>
          </a:p>
        </p:txBody>
      </p:sp>
    </p:spTree>
    <p:extLst>
      <p:ext uri="{BB962C8B-B14F-4D97-AF65-F5344CB8AC3E}">
        <p14:creationId xmlns:p14="http://schemas.microsoft.com/office/powerpoint/2010/main" val="1292695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try blocks</a:t>
            </a:r>
            <a:endParaRPr lang="en-AU" dirty="0"/>
          </a:p>
        </p:txBody>
      </p:sp>
      <p:sp>
        <p:nvSpPr>
          <p:cNvPr id="3" name="Content Placeholder 2"/>
          <p:cNvSpPr>
            <a:spLocks noGrp="1"/>
          </p:cNvSpPr>
          <p:nvPr>
            <p:ph idx="1"/>
          </p:nvPr>
        </p:nvSpPr>
        <p:spPr/>
        <p:txBody>
          <a:bodyPr/>
          <a:lstStyle/>
          <a:p>
            <a:r>
              <a:rPr lang="en-AU" sz="2800" dirty="0" smtClean="0">
                <a:latin typeface="Lucida Console" panose="020B0609040504020204" pitchFamily="49" charset="0"/>
              </a:rPr>
              <a:t>try</a:t>
            </a:r>
            <a:r>
              <a:rPr lang="en-AU" sz="2800" dirty="0" smtClean="0"/>
              <a:t> </a:t>
            </a:r>
            <a:r>
              <a:rPr lang="en-AU" dirty="0" smtClean="0"/>
              <a:t>block: statement(s) that a program attempts to execute, but might result in thrown exceptions</a:t>
            </a:r>
          </a:p>
          <a:p>
            <a:pPr lvl="1"/>
            <a:r>
              <a:rPr lang="en-AU" dirty="0" smtClean="0"/>
              <a:t>Whenever a </a:t>
            </a:r>
            <a:r>
              <a:rPr lang="en-AU" sz="2400" dirty="0" smtClean="0">
                <a:latin typeface="Lucida Console" panose="020B0609040504020204" pitchFamily="49" charset="0"/>
              </a:rPr>
              <a:t>try</a:t>
            </a:r>
            <a:r>
              <a:rPr lang="en-AU" sz="2400" dirty="0" smtClean="0"/>
              <a:t> </a:t>
            </a:r>
            <a:r>
              <a:rPr lang="en-AU" dirty="0" smtClean="0"/>
              <a:t>block is used a </a:t>
            </a:r>
            <a:r>
              <a:rPr lang="en-AU" sz="2400" dirty="0" smtClean="0">
                <a:latin typeface="Lucida Console" panose="020B0609040504020204" pitchFamily="49" charset="0"/>
              </a:rPr>
              <a:t>catch</a:t>
            </a:r>
            <a:r>
              <a:rPr lang="en-AU" sz="2400" dirty="0" smtClean="0"/>
              <a:t> </a:t>
            </a:r>
            <a:r>
              <a:rPr lang="en-AU" dirty="0" smtClean="0"/>
              <a:t>block must follow it</a:t>
            </a:r>
          </a:p>
          <a:p>
            <a:r>
              <a:rPr lang="en-AU" dirty="0" smtClean="0"/>
              <a:t>If a function throws an exception, but the function call has not been placed in a try block, then the program terminates</a:t>
            </a:r>
          </a:p>
          <a:p>
            <a:r>
              <a:rPr lang="en-AU" dirty="0" smtClean="0"/>
              <a:t>You handle a thrown exception by catching it</a:t>
            </a:r>
            <a:endParaRPr lang="en-AU" dirty="0"/>
          </a:p>
        </p:txBody>
      </p:sp>
    </p:spTree>
    <p:extLst>
      <p:ext uri="{BB962C8B-B14F-4D97-AF65-F5344CB8AC3E}">
        <p14:creationId xmlns:p14="http://schemas.microsoft.com/office/powerpoint/2010/main" val="39538488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Throwing Exceptions</a:t>
            </a:r>
            <a:endParaRPr lang="en-AU" dirty="0"/>
          </a:p>
        </p:txBody>
      </p:sp>
      <p:sp>
        <p:nvSpPr>
          <p:cNvPr id="3" name="Content Placeholder 2"/>
          <p:cNvSpPr>
            <a:spLocks noGrp="1"/>
          </p:cNvSpPr>
          <p:nvPr>
            <p:ph idx="1"/>
          </p:nvPr>
        </p:nvSpPr>
        <p:spPr>
          <a:xfrm>
            <a:off x="468313" y="1196975"/>
            <a:ext cx="8229600" cy="2736081"/>
          </a:xfrm>
        </p:spPr>
        <p:txBody>
          <a:bodyPr/>
          <a:lstStyle/>
          <a:p>
            <a:r>
              <a:rPr lang="en-AU" dirty="0" smtClean="0"/>
              <a:t>A function should check for errors, but should not be required to handle an error if one is found</a:t>
            </a:r>
          </a:p>
          <a:p>
            <a:r>
              <a:rPr lang="en-AU" dirty="0" smtClean="0"/>
              <a:t>Throw – send an error object to the calling function</a:t>
            </a:r>
            <a:endParaRPr lang="en-AU" dirty="0"/>
          </a:p>
        </p:txBody>
      </p:sp>
      <p:sp>
        <p:nvSpPr>
          <p:cNvPr id="4" name="TextBox 3"/>
          <p:cNvSpPr txBox="1"/>
          <p:nvPr/>
        </p:nvSpPr>
        <p:spPr>
          <a:xfrm>
            <a:off x="1671206" y="3933056"/>
            <a:ext cx="5801588" cy="2893100"/>
          </a:xfrm>
          <a:prstGeom prst="rect">
            <a:avLst/>
          </a:prstGeom>
          <a:noFill/>
        </p:spPr>
        <p:txBody>
          <a:bodyPr wrap="none" rtlCol="0">
            <a:spAutoFit/>
          </a:bodyPr>
          <a:lstStyle/>
          <a:p>
            <a:r>
              <a:rPr lang="en-AU" sz="1400" dirty="0" smtClean="0">
                <a:latin typeface="Lucida Console" panose="020B0609040504020204" pitchFamily="49" charset="0"/>
              </a:rPr>
              <a:t>int </a:t>
            </a:r>
            <a:r>
              <a:rPr lang="en-AU" sz="1400" dirty="0" err="1" smtClean="0">
                <a:latin typeface="Lucida Console" panose="020B0609040504020204" pitchFamily="49" charset="0"/>
              </a:rPr>
              <a:t>getPositiveSingleDigit</a:t>
            </a:r>
            <a:r>
              <a:rPr lang="en-AU" sz="1400" dirty="0" smtClean="0">
                <a:latin typeface="Lucida Console" panose="020B0609040504020204" pitchFamily="49" charset="0"/>
              </a:rPr>
              <a:t>() {</a:t>
            </a:r>
          </a:p>
          <a:p>
            <a:pPr lvl="1"/>
            <a:r>
              <a:rPr lang="en-AU" sz="1400" dirty="0" smtClean="0">
                <a:latin typeface="Lucida Console" panose="020B0609040504020204" pitchFamily="49" charset="0"/>
              </a:rPr>
              <a:t>int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pPr lvl="1"/>
            <a:r>
              <a:rPr lang="en-AU" sz="1400" dirty="0" err="1" smtClean="0">
                <a:latin typeface="Lucida Console" panose="020B0609040504020204" pitchFamily="49" charset="0"/>
              </a:rPr>
              <a:t>const</a:t>
            </a:r>
            <a:r>
              <a:rPr lang="en-AU" sz="1400" dirty="0" smtClean="0">
                <a:latin typeface="Lucida Console" panose="020B0609040504020204" pitchFamily="49" charset="0"/>
              </a:rPr>
              <a:t> int LOW = 0;</a:t>
            </a:r>
          </a:p>
          <a:p>
            <a:pPr lvl="1"/>
            <a:r>
              <a:rPr lang="en-AU" sz="1400" dirty="0" err="1" smtClean="0">
                <a:latin typeface="Lucida Console" panose="020B0609040504020204" pitchFamily="49" charset="0"/>
              </a:rPr>
              <a:t>const</a:t>
            </a:r>
            <a:r>
              <a:rPr lang="en-AU" sz="1400" dirty="0" smtClean="0">
                <a:latin typeface="Lucida Console" panose="020B0609040504020204" pitchFamily="49" charset="0"/>
              </a:rPr>
              <a:t> int HIGH = 9;</a:t>
            </a:r>
          </a:p>
          <a:p>
            <a:pPr lvl="1"/>
            <a:r>
              <a:rPr lang="en-AU" sz="1400" dirty="0" err="1" smtClean="0">
                <a:latin typeface="Lucida Console" panose="020B0609040504020204" pitchFamily="49" charset="0"/>
              </a:rPr>
              <a:t>const</a:t>
            </a:r>
            <a:r>
              <a:rPr lang="en-AU" sz="1400" dirty="0" smtClean="0">
                <a:latin typeface="Lucida Console" panose="020B0609040504020204" pitchFamily="49" charset="0"/>
              </a:rPr>
              <a:t> string ERROR_MSG = “Negative Number”;</a:t>
            </a:r>
          </a:p>
          <a:p>
            <a:pPr lvl="1"/>
            <a:r>
              <a:rPr lang="en-AU" sz="1400" dirty="0" err="1" smtClean="0">
                <a:latin typeface="Lucida Console" panose="020B0609040504020204" pitchFamily="49" charset="0"/>
              </a:rPr>
              <a:t>cout</a:t>
            </a:r>
            <a:r>
              <a:rPr lang="en-AU" sz="1400" dirty="0" smtClean="0">
                <a:latin typeface="Lucida Console" panose="020B0609040504020204" pitchFamily="49" charset="0"/>
              </a:rPr>
              <a:t> &lt;&lt; “Enter a single-digit positive value: “;</a:t>
            </a:r>
          </a:p>
          <a:p>
            <a:pPr lvl="1"/>
            <a:r>
              <a:rPr lang="en-AU" sz="1400" dirty="0" err="1" smtClean="0">
                <a:latin typeface="Lucida Console" panose="020B0609040504020204" pitchFamily="49" charset="0"/>
              </a:rPr>
              <a:t>cin</a:t>
            </a:r>
            <a:r>
              <a:rPr lang="en-AU" sz="1400" dirty="0" smtClean="0">
                <a:latin typeface="Lucida Console" panose="020B0609040504020204" pitchFamily="49" charset="0"/>
              </a:rPr>
              <a:t> &gt;&gt;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pPr lvl="1"/>
            <a:r>
              <a:rPr lang="en-AU" sz="1400" dirty="0" smtClean="0">
                <a:latin typeface="Lucida Console" panose="020B0609040504020204" pitchFamily="49" charset="0"/>
              </a:rPr>
              <a:t>if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 &lt; LOW)</a:t>
            </a:r>
          </a:p>
          <a:p>
            <a:pPr lvl="2"/>
            <a:r>
              <a:rPr lang="en-AU" sz="1400" dirty="0" smtClean="0">
                <a:latin typeface="Lucida Console" panose="020B0609040504020204" pitchFamily="49" charset="0"/>
              </a:rPr>
              <a:t>throw(ERROR_MSG);</a:t>
            </a:r>
          </a:p>
          <a:p>
            <a:pPr lvl="1"/>
            <a:r>
              <a:rPr lang="en-AU" sz="1400" dirty="0" smtClean="0">
                <a:latin typeface="Lucida Console" panose="020B0609040504020204" pitchFamily="49" charset="0"/>
              </a:rPr>
              <a:t>if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 &gt; HIGH)</a:t>
            </a:r>
          </a:p>
          <a:p>
            <a:pPr lvl="2"/>
            <a:r>
              <a:rPr lang="en-AU" sz="1400" dirty="0" smtClean="0">
                <a:latin typeface="Lucida Console" panose="020B0609040504020204" pitchFamily="49" charset="0"/>
              </a:rPr>
              <a:t>throw(</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pPr lvl="1"/>
            <a:r>
              <a:rPr lang="en-AU" sz="1400" dirty="0" smtClean="0">
                <a:latin typeface="Lucida Console" panose="020B0609040504020204" pitchFamily="49" charset="0"/>
              </a:rPr>
              <a:t>return </a:t>
            </a:r>
            <a:r>
              <a:rPr lang="en-AU" sz="1400" dirty="0" err="1" smtClean="0">
                <a:latin typeface="Lucida Console" panose="020B0609040504020204" pitchFamily="49" charset="0"/>
              </a:rPr>
              <a:t>userEntry</a:t>
            </a:r>
            <a:r>
              <a:rPr lang="en-AU" sz="1400" dirty="0" smtClean="0">
                <a:latin typeface="Lucida Console" panose="020B0609040504020204" pitchFamily="49" charset="0"/>
              </a:rPr>
              <a:t>;</a:t>
            </a:r>
          </a:p>
          <a:p>
            <a:r>
              <a:rPr lang="en-AU" sz="1400" dirty="0">
                <a:latin typeface="Lucida Console" panose="020B0609040504020204" pitchFamily="49" charset="0"/>
              </a:rPr>
              <a:t>}</a:t>
            </a:r>
          </a:p>
        </p:txBody>
      </p:sp>
    </p:spTree>
    <p:extLst>
      <p:ext uri="{BB962C8B-B14F-4D97-AF65-F5344CB8AC3E}">
        <p14:creationId xmlns:p14="http://schemas.microsoft.com/office/powerpoint/2010/main" val="30549711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Catching Exceptions</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A catch block is not required to display, or to use in any way, what is thrown</a:t>
            </a:r>
          </a:p>
          <a:p>
            <a:pPr lvl="1"/>
            <a:r>
              <a:rPr lang="en-AU" dirty="0" smtClean="0"/>
              <a:t>Calling functions from within catch blocks can be dangerous, especially if you call the function that caused the thrown exception in the first place</a:t>
            </a:r>
          </a:p>
          <a:p>
            <a:r>
              <a:rPr lang="en-AU" dirty="0" smtClean="0"/>
              <a:t>catch is the name of all handlers: it is an overloaded name, so the formal parameter of each must be unique</a:t>
            </a:r>
          </a:p>
          <a:p>
            <a:pPr lvl="1"/>
            <a:r>
              <a:rPr lang="en-AU" dirty="0" smtClean="0"/>
              <a:t>The formal parameter need not have a variable</a:t>
            </a:r>
          </a:p>
          <a:p>
            <a:pPr lvl="1"/>
            <a:r>
              <a:rPr lang="en-AU" dirty="0" smtClean="0"/>
              <a:t>It can be simply a type name to distinguish the handler from others</a:t>
            </a:r>
          </a:p>
          <a:p>
            <a:pPr lvl="1"/>
            <a:r>
              <a:rPr lang="en-AU" dirty="0" smtClean="0"/>
              <a:t>Can be used to transfer information to the handler</a:t>
            </a:r>
          </a:p>
          <a:p>
            <a:pPr lvl="1"/>
            <a:r>
              <a:rPr lang="en-AU" dirty="0" smtClean="0"/>
              <a:t>Can be an ellipsis (…), in which case it handles all exceptions not yet handled</a:t>
            </a:r>
          </a:p>
          <a:p>
            <a:r>
              <a:rPr lang="en-AU" dirty="0" smtClean="0"/>
              <a:t>An unhandled exception is propagated to the caller of the function in which it was raised</a:t>
            </a:r>
          </a:p>
          <a:p>
            <a:r>
              <a:rPr lang="en-AU" dirty="0" smtClean="0"/>
              <a:t>This propagation continues to the main function</a:t>
            </a:r>
          </a:p>
          <a:p>
            <a:r>
              <a:rPr lang="en-AU" dirty="0" smtClean="0"/>
              <a:t>If no handler is found, the default handler is called</a:t>
            </a:r>
          </a:p>
        </p:txBody>
      </p:sp>
    </p:spTree>
    <p:extLst>
      <p:ext uri="{BB962C8B-B14F-4D97-AF65-F5344CB8AC3E}">
        <p14:creationId xmlns:p14="http://schemas.microsoft.com/office/powerpoint/2010/main" val="203991782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2303</TotalTime>
  <Words>3733</Words>
  <Application>Microsoft Office PowerPoint</Application>
  <PresentationFormat>On-screen Show (4:3)</PresentationFormat>
  <Paragraphs>614</Paragraphs>
  <Slides>46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Ｐゴシック</vt:lpstr>
      <vt:lpstr>Arial</vt:lpstr>
      <vt:lpstr>Arial Narrow</vt:lpstr>
      <vt:lpstr>Calibri</vt:lpstr>
      <vt:lpstr>Calibri Light</vt:lpstr>
      <vt:lpstr>Consolas</vt:lpstr>
      <vt:lpstr>Lucida Console</vt:lpstr>
      <vt:lpstr>Default Design</vt:lpstr>
      <vt:lpstr>CSP2104 Object-Oriented Programming in C++</vt:lpstr>
      <vt:lpstr>On the Agenda…</vt:lpstr>
      <vt:lpstr>Understanding Error Handling Mechanisms</vt:lpstr>
      <vt:lpstr>Understanding Error Handling Mechanisms</vt:lpstr>
      <vt:lpstr>Understanding Error Handling Mechanisms</vt:lpstr>
      <vt:lpstr>Understanding Error Handling Mechanisms</vt:lpstr>
      <vt:lpstr>Using try blocks</vt:lpstr>
      <vt:lpstr>Throwing Exceptions</vt:lpstr>
      <vt:lpstr>Catching Exceptions</vt:lpstr>
      <vt:lpstr>Using Multiple throw Statements and multiple catch Blocks</vt:lpstr>
      <vt:lpstr>Using Multiple throw Statements and Multiple catch Blocks</vt:lpstr>
      <vt:lpstr>Determining the Order of catch Blocks</vt:lpstr>
      <vt:lpstr>Determining the Order of catch Blocks</vt:lpstr>
      <vt:lpstr>Standard Library Exception Class Hierarchy</vt:lpstr>
      <vt:lpstr>Example of Automatically Thrown logic_error</vt:lpstr>
      <vt:lpstr>Using the what() Function</vt:lpstr>
      <vt:lpstr>Explicitly Throwing a Built-in exception</vt:lpstr>
      <vt:lpstr>Explicitly Throwing a Built-in exception</vt:lpstr>
      <vt:lpstr>Deriving Your Own Exceptions from the exception Class</vt:lpstr>
      <vt:lpstr>Using Exception Specifications</vt:lpstr>
      <vt:lpstr>Using Exception Specifications</vt:lpstr>
      <vt:lpstr>Handling Memory Allocation Exceptions</vt:lpstr>
      <vt:lpstr>Handling Memory Allocation Exceptions</vt:lpstr>
      <vt:lpstr>CSP2104 Object-Oriented Programming in C++</vt:lpstr>
      <vt:lpstr>Introduction</vt:lpstr>
      <vt:lpstr>Advantages of multi-threading</vt:lpstr>
      <vt:lpstr>Data Level Parallelism</vt:lpstr>
      <vt:lpstr>Parallelism and multi-threading</vt:lpstr>
      <vt:lpstr>Task Level Parallelism</vt:lpstr>
      <vt:lpstr>Parallelism and multi-threading</vt:lpstr>
      <vt:lpstr>Disadvantages of multi-threading</vt:lpstr>
      <vt:lpstr>Threads in C++</vt:lpstr>
      <vt:lpstr>Threads in C++</vt:lpstr>
      <vt:lpstr>Passing Parameters to Threads</vt:lpstr>
      <vt:lpstr>Race Conditions</vt:lpstr>
      <vt:lpstr>Race Conditions</vt:lpstr>
      <vt:lpstr>Race Conditions</vt:lpstr>
      <vt:lpstr>Race Conditions</vt:lpstr>
      <vt:lpstr>Preventing Race Conditions</vt:lpstr>
      <vt:lpstr>Mutex: Example of two places to put it.</vt:lpstr>
      <vt:lpstr>Waiting for threads with Join, or Detaching them?</vt:lpstr>
      <vt:lpstr>Waiting for threads with Join, or Detaching them?</vt:lpstr>
      <vt:lpstr>Waiting for threads with Join, or Detaching them?</vt:lpstr>
      <vt:lpstr>Putting Threads to Sleep</vt:lpstr>
      <vt:lpstr>Putting Threads to Sleep</vt:lpstr>
      <vt:lpstr>PowerPoint Presentation</vt:lpstr>
    </vt:vector>
  </TitlesOfParts>
  <Company>Edith Cowan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12 - Exception Handling</dc:title>
  <dc:creator>Jovin Sveinbjornsson</dc:creator>
  <cp:keywords>CSP2104</cp:keywords>
  <cp:lastModifiedBy>Martin MASEK</cp:lastModifiedBy>
  <cp:revision>109</cp:revision>
  <cp:lastPrinted>2017-04-26T04:30:37Z</cp:lastPrinted>
  <dcterms:created xsi:type="dcterms:W3CDTF">2009-09-07T06:19:36Z</dcterms:created>
  <dcterms:modified xsi:type="dcterms:W3CDTF">2017-05-08T22:28:28Z</dcterms:modified>
</cp:coreProperties>
</file>