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3" r:id="rId17"/>
    <p:sldId id="274" r:id="rId18"/>
    <p:sldId id="275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SecurityFocus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AU" sz="20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Microsoft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Internet Explorer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02388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89348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</a:t>
            </a: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in </a:t>
            </a: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and out of </a:t>
            </a: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Windows Vista Business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882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Some facts about Windows Vista Business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24</cp:revision>
  <dcterms:created xsi:type="dcterms:W3CDTF">2015-04-22T05:54:21Z</dcterms:created>
  <dcterms:modified xsi:type="dcterms:W3CDTF">2015-04-22T13:26:51Z</dcterms:modified>
</cp:coreProperties>
</file>