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0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11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2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3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4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theme/theme15.xml" ContentType="application/vnd.openxmlformats-officedocument.theme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6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17.xml" ContentType="application/vnd.openxmlformats-officedocument.theme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theme/theme18.xml" ContentType="application/vnd.openxmlformats-officedocument.theme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theme/theme19.xml" ContentType="application/vnd.openxmlformats-officedocument.theme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theme/theme20.xml" ContentType="application/vnd.openxmlformats-officedocument.theme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theme/theme21.xml" ContentType="application/vnd.openxmlformats-officedocument.theme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theme/theme22.xml" ContentType="application/vnd.openxmlformats-officedocument.theme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theme/theme23.xml" ContentType="application/vnd.openxmlformats-officedocument.theme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theme/theme24.xml" ContentType="application/vnd.openxmlformats-officedocument.theme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theme/theme25.xml" ContentType="application/vnd.openxmlformats-officedocument.theme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9" r:id="rId1"/>
    <p:sldMasterId id="2147483672" r:id="rId2"/>
    <p:sldMasterId id="2147483684" r:id="rId3"/>
    <p:sldMasterId id="2147483698" r:id="rId4"/>
    <p:sldMasterId id="2147483710" r:id="rId5"/>
    <p:sldMasterId id="2147483722" r:id="rId6"/>
    <p:sldMasterId id="2147483734" r:id="rId7"/>
    <p:sldMasterId id="2147483746" r:id="rId8"/>
    <p:sldMasterId id="2147483758" r:id="rId9"/>
    <p:sldMasterId id="2147483770" r:id="rId10"/>
    <p:sldMasterId id="2147483782" r:id="rId11"/>
    <p:sldMasterId id="2147483794" r:id="rId12"/>
    <p:sldMasterId id="2147483806" r:id="rId13"/>
    <p:sldMasterId id="2147483818" r:id="rId14"/>
    <p:sldMasterId id="2147483830" r:id="rId15"/>
    <p:sldMasterId id="2147483844" r:id="rId16"/>
    <p:sldMasterId id="2147483856" r:id="rId17"/>
    <p:sldMasterId id="2147483868" r:id="rId18"/>
    <p:sldMasterId id="2147483880" r:id="rId19"/>
    <p:sldMasterId id="2147483892" r:id="rId20"/>
    <p:sldMasterId id="2147483904" r:id="rId21"/>
    <p:sldMasterId id="2147483916" r:id="rId22"/>
    <p:sldMasterId id="2147483928" r:id="rId23"/>
    <p:sldMasterId id="2147483940" r:id="rId24"/>
    <p:sldMasterId id="2147483952" r:id="rId25"/>
    <p:sldMasterId id="2147483964" r:id="rId26"/>
  </p:sldMasterIdLst>
  <p:notesMasterIdLst>
    <p:notesMasterId r:id="rId84"/>
  </p:notesMasterIdLst>
  <p:handoutMasterIdLst>
    <p:handoutMasterId r:id="rId85"/>
  </p:handoutMasterIdLst>
  <p:sldIdLst>
    <p:sldId id="257" r:id="rId27"/>
    <p:sldId id="258" r:id="rId28"/>
    <p:sldId id="259" r:id="rId29"/>
    <p:sldId id="260" r:id="rId30"/>
    <p:sldId id="261" r:id="rId31"/>
    <p:sldId id="312" r:id="rId32"/>
    <p:sldId id="313" r:id="rId33"/>
    <p:sldId id="314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  <p:sldId id="275" r:id="rId48"/>
    <p:sldId id="276" r:id="rId49"/>
    <p:sldId id="277" r:id="rId50"/>
    <p:sldId id="278" r:id="rId51"/>
    <p:sldId id="279" r:id="rId52"/>
    <p:sldId id="280" r:id="rId53"/>
    <p:sldId id="281" r:id="rId54"/>
    <p:sldId id="282" r:id="rId55"/>
    <p:sldId id="283" r:id="rId56"/>
    <p:sldId id="284" r:id="rId57"/>
    <p:sldId id="285" r:id="rId58"/>
    <p:sldId id="286" r:id="rId59"/>
    <p:sldId id="287" r:id="rId60"/>
    <p:sldId id="288" r:id="rId61"/>
    <p:sldId id="289" r:id="rId62"/>
    <p:sldId id="290" r:id="rId63"/>
    <p:sldId id="291" r:id="rId64"/>
    <p:sldId id="292" r:id="rId65"/>
    <p:sldId id="293" r:id="rId66"/>
    <p:sldId id="311" r:id="rId67"/>
    <p:sldId id="294" r:id="rId68"/>
    <p:sldId id="295" r:id="rId69"/>
    <p:sldId id="296" r:id="rId70"/>
    <p:sldId id="297" r:id="rId71"/>
    <p:sldId id="298" r:id="rId72"/>
    <p:sldId id="299" r:id="rId73"/>
    <p:sldId id="300" r:id="rId74"/>
    <p:sldId id="301" r:id="rId75"/>
    <p:sldId id="302" r:id="rId76"/>
    <p:sldId id="303" r:id="rId77"/>
    <p:sldId id="304" r:id="rId78"/>
    <p:sldId id="305" r:id="rId79"/>
    <p:sldId id="307" r:id="rId80"/>
    <p:sldId id="308" r:id="rId81"/>
    <p:sldId id="309" r:id="rId82"/>
    <p:sldId id="310" r:id="rId83"/>
  </p:sldIdLst>
  <p:sldSz cx="9144000" cy="6858000" type="screen4x3"/>
  <p:notesSz cx="6854825" cy="9237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BAFFFD-ECE3-49B3-8299-D09817717D36}">
          <p14:sldIdLst>
            <p14:sldId id="257"/>
            <p14:sldId id="258"/>
            <p14:sldId id="259"/>
            <p14:sldId id="260"/>
            <p14:sldId id="261"/>
            <p14:sldId id="312"/>
            <p14:sldId id="313"/>
            <p14:sldId id="314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311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7"/>
            <p14:sldId id="308"/>
            <p14:sldId id="309"/>
            <p14:sldId id="31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1" autoAdjust="0"/>
    <p:restoredTop sz="94670" autoAdjust="0"/>
  </p:normalViewPr>
  <p:slideViewPr>
    <p:cSldViewPr>
      <p:cViewPr>
        <p:scale>
          <a:sx n="114" d="100"/>
          <a:sy n="114" d="100"/>
        </p:scale>
        <p:origin x="-744" y="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90"/>
      </p:cViewPr>
      <p:guideLst>
        <p:guide orient="horz" pos="2910"/>
        <p:guide pos="21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slide" Target="slides/slide11.xml"/><Relationship Id="rId38" Type="http://schemas.openxmlformats.org/officeDocument/2006/relationships/slide" Target="slides/slide12.xml"/><Relationship Id="rId39" Type="http://schemas.openxmlformats.org/officeDocument/2006/relationships/slide" Target="slides/slide13.xml"/><Relationship Id="rId50" Type="http://schemas.openxmlformats.org/officeDocument/2006/relationships/slide" Target="slides/slide24.xml"/><Relationship Id="rId51" Type="http://schemas.openxmlformats.org/officeDocument/2006/relationships/slide" Target="slides/slide25.xml"/><Relationship Id="rId52" Type="http://schemas.openxmlformats.org/officeDocument/2006/relationships/slide" Target="slides/slide26.xml"/><Relationship Id="rId53" Type="http://schemas.openxmlformats.org/officeDocument/2006/relationships/slide" Target="slides/slide27.xml"/><Relationship Id="rId54" Type="http://schemas.openxmlformats.org/officeDocument/2006/relationships/slide" Target="slides/slide28.xml"/><Relationship Id="rId55" Type="http://schemas.openxmlformats.org/officeDocument/2006/relationships/slide" Target="slides/slide29.xml"/><Relationship Id="rId56" Type="http://schemas.openxmlformats.org/officeDocument/2006/relationships/slide" Target="slides/slide30.xml"/><Relationship Id="rId57" Type="http://schemas.openxmlformats.org/officeDocument/2006/relationships/slide" Target="slides/slide31.xml"/><Relationship Id="rId58" Type="http://schemas.openxmlformats.org/officeDocument/2006/relationships/slide" Target="slides/slide32.xml"/><Relationship Id="rId59" Type="http://schemas.openxmlformats.org/officeDocument/2006/relationships/slide" Target="slides/slide33.xml"/><Relationship Id="rId70" Type="http://schemas.openxmlformats.org/officeDocument/2006/relationships/slide" Target="slides/slide44.xml"/><Relationship Id="rId71" Type="http://schemas.openxmlformats.org/officeDocument/2006/relationships/slide" Target="slides/slide45.xml"/><Relationship Id="rId72" Type="http://schemas.openxmlformats.org/officeDocument/2006/relationships/slide" Target="slides/slide46.xml"/><Relationship Id="rId73" Type="http://schemas.openxmlformats.org/officeDocument/2006/relationships/slide" Target="slides/slide47.xml"/><Relationship Id="rId74" Type="http://schemas.openxmlformats.org/officeDocument/2006/relationships/slide" Target="slides/slide48.xml"/><Relationship Id="rId75" Type="http://schemas.openxmlformats.org/officeDocument/2006/relationships/slide" Target="slides/slide49.xml"/><Relationship Id="rId76" Type="http://schemas.openxmlformats.org/officeDocument/2006/relationships/slide" Target="slides/slide50.xml"/><Relationship Id="rId77" Type="http://schemas.openxmlformats.org/officeDocument/2006/relationships/slide" Target="slides/slide51.xml"/><Relationship Id="rId78" Type="http://schemas.openxmlformats.org/officeDocument/2006/relationships/slide" Target="slides/slide52.xml"/><Relationship Id="rId79" Type="http://schemas.openxmlformats.org/officeDocument/2006/relationships/slide" Target="slides/slide53.xml"/><Relationship Id="rId90" Type="http://schemas.openxmlformats.org/officeDocument/2006/relationships/tableStyles" Target="tableStyles.xml"/><Relationship Id="rId20" Type="http://schemas.openxmlformats.org/officeDocument/2006/relationships/slideMaster" Target="slideMasters/slideMaster20.xml"/><Relationship Id="rId21" Type="http://schemas.openxmlformats.org/officeDocument/2006/relationships/slideMaster" Target="slideMasters/slideMaster21.xml"/><Relationship Id="rId22" Type="http://schemas.openxmlformats.org/officeDocument/2006/relationships/slideMaster" Target="slideMasters/slideMaster22.xml"/><Relationship Id="rId23" Type="http://schemas.openxmlformats.org/officeDocument/2006/relationships/slideMaster" Target="slideMasters/slideMaster23.xml"/><Relationship Id="rId24" Type="http://schemas.openxmlformats.org/officeDocument/2006/relationships/slideMaster" Target="slideMasters/slideMaster24.xml"/><Relationship Id="rId25" Type="http://schemas.openxmlformats.org/officeDocument/2006/relationships/slideMaster" Target="slideMasters/slideMaster25.xml"/><Relationship Id="rId26" Type="http://schemas.openxmlformats.org/officeDocument/2006/relationships/slideMaster" Target="slideMasters/slideMaster26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40" Type="http://schemas.openxmlformats.org/officeDocument/2006/relationships/slide" Target="slides/slide14.xml"/><Relationship Id="rId41" Type="http://schemas.openxmlformats.org/officeDocument/2006/relationships/slide" Target="slides/slide15.xml"/><Relationship Id="rId42" Type="http://schemas.openxmlformats.org/officeDocument/2006/relationships/slide" Target="slides/slide16.xml"/><Relationship Id="rId43" Type="http://schemas.openxmlformats.org/officeDocument/2006/relationships/slide" Target="slides/slide17.xml"/><Relationship Id="rId44" Type="http://schemas.openxmlformats.org/officeDocument/2006/relationships/slide" Target="slides/slide18.xml"/><Relationship Id="rId45" Type="http://schemas.openxmlformats.org/officeDocument/2006/relationships/slide" Target="slides/slide19.xml"/><Relationship Id="rId46" Type="http://schemas.openxmlformats.org/officeDocument/2006/relationships/slide" Target="slides/slide20.xml"/><Relationship Id="rId47" Type="http://schemas.openxmlformats.org/officeDocument/2006/relationships/slide" Target="slides/slide21.xml"/><Relationship Id="rId48" Type="http://schemas.openxmlformats.org/officeDocument/2006/relationships/slide" Target="slides/slide22.xml"/><Relationship Id="rId49" Type="http://schemas.openxmlformats.org/officeDocument/2006/relationships/slide" Target="slides/slide23.xml"/><Relationship Id="rId60" Type="http://schemas.openxmlformats.org/officeDocument/2006/relationships/slide" Target="slides/slide34.xml"/><Relationship Id="rId61" Type="http://schemas.openxmlformats.org/officeDocument/2006/relationships/slide" Target="slides/slide35.xml"/><Relationship Id="rId62" Type="http://schemas.openxmlformats.org/officeDocument/2006/relationships/slide" Target="slides/slide36.xml"/><Relationship Id="rId63" Type="http://schemas.openxmlformats.org/officeDocument/2006/relationships/slide" Target="slides/slide37.xml"/><Relationship Id="rId64" Type="http://schemas.openxmlformats.org/officeDocument/2006/relationships/slide" Target="slides/slide38.xml"/><Relationship Id="rId65" Type="http://schemas.openxmlformats.org/officeDocument/2006/relationships/slide" Target="slides/slide39.xml"/><Relationship Id="rId66" Type="http://schemas.openxmlformats.org/officeDocument/2006/relationships/slide" Target="slides/slide40.xml"/><Relationship Id="rId67" Type="http://schemas.openxmlformats.org/officeDocument/2006/relationships/slide" Target="slides/slide41.xml"/><Relationship Id="rId68" Type="http://schemas.openxmlformats.org/officeDocument/2006/relationships/slide" Target="slides/slide42.xml"/><Relationship Id="rId69" Type="http://schemas.openxmlformats.org/officeDocument/2006/relationships/slide" Target="slides/slide43.xml"/><Relationship Id="rId80" Type="http://schemas.openxmlformats.org/officeDocument/2006/relationships/slide" Target="slides/slide54.xml"/><Relationship Id="rId81" Type="http://schemas.openxmlformats.org/officeDocument/2006/relationships/slide" Target="slides/slide55.xml"/><Relationship Id="rId82" Type="http://schemas.openxmlformats.org/officeDocument/2006/relationships/slide" Target="slides/slide56.xml"/><Relationship Id="rId83" Type="http://schemas.openxmlformats.org/officeDocument/2006/relationships/slide" Target="slides/slide57.xml"/><Relationship Id="rId84" Type="http://schemas.openxmlformats.org/officeDocument/2006/relationships/notesMaster" Target="notesMasters/notesMaster1.xml"/><Relationship Id="rId85" Type="http://schemas.openxmlformats.org/officeDocument/2006/relationships/handoutMaster" Target="handoutMasters/handoutMaster1.xml"/><Relationship Id="rId86" Type="http://schemas.openxmlformats.org/officeDocument/2006/relationships/printerSettings" Target="printerSettings/printerSettings1.bin"/><Relationship Id="rId87" Type="http://schemas.openxmlformats.org/officeDocument/2006/relationships/presProps" Target="presProps.xml"/><Relationship Id="rId88" Type="http://schemas.openxmlformats.org/officeDocument/2006/relationships/viewProps" Target="viewProps.xml"/><Relationship Id="rId8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29702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774113"/>
            <a:ext cx="29702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B2C1EAD-78E0-418B-BA5F-DF31A991C3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94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2150"/>
            <a:ext cx="4621213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87850"/>
            <a:ext cx="5483225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29702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774113"/>
            <a:ext cx="29702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BAB7FEE-BF8A-4D75-AEB3-8CA0429D77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50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A3B30B-58D0-4158-939F-1757C375018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EB7791-01F6-4B3D-BA44-01C4D833D85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82CB4D-4B59-4B5B-916C-757482DF3D5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6617C0-D62B-4DFD-9191-D7674A96FA6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BFE14D-05FE-4CE6-912C-638B283CDB5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64429B-F9FF-4D6B-8C91-E5C1056D99F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4EFBFF-DEA7-4C96-83DE-0C9B4824C2B8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C0CE88-68F2-4126-ACEC-9E742F67AD3E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E2B171-4EDF-48A9-AB83-EDE02D24410C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89968F-2279-42B3-AC52-8CF2EF3BE4D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68C9B8-90A8-4ACF-9FAC-6EB2E12EDB08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72E011-0C27-448B-AA7E-92118D3966D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FFA98-FE26-4102-AA23-766323C3A675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49E688-2A0B-494A-BC8F-1616376CC785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87AD02-F4F3-4534-BEB5-68D910394B0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5BC45-6774-4B55-BC3D-DC2C3C6C5E83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0730F6-1B06-4A54-B2BE-4504A28CCE7F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338FEF-C54F-4DEF-9D44-E12C1DE18C0B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FB683F-EE9C-4B96-8888-86B658FD87C3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3F4CC4-5CD5-4497-A463-8E16BF46DE3D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37092A-73EB-420D-A5CF-05AA5D70179B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1116A2-B32D-4665-AC12-961765062F43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3F87B1-0B06-4951-8045-8EEE183B3F9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78A9BD-8216-478C-A0A4-4EB4588412D0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7213F-103F-4DC9-AFB9-6D0E73DAFF50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29B2F5-E972-46F9-BCA7-3DF145394358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98EA20-BF29-42E0-BED2-843F9F9625CC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0F2AA1-5AFE-4944-9D62-31B7D0108028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3F66A9-0F3A-4D10-8044-FBD24093B178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867380-3B8C-45E8-82F1-D6AD54A7EDE5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E8CA4A-6C41-4431-B0D4-EA0990B6BD6D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6B9EC5-5B0B-4A7A-91ED-D22DFA509FB8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2BE27F-EEEB-4444-BA44-0ECD04FFF657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D03AD2-BDA9-48B9-AB62-DA94049ACC2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E26D60-73F6-4568-A182-8A04C97B4977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20FCC2-23E0-4C0E-B03C-FFABD173E696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AD20F3-6321-49CD-B894-4989AFB00A50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64F030-0848-4638-AA94-0586E68716F9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A2435-82A1-4DA7-9A95-EFB4085EA6DE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D0AD36-69DD-4E28-9B44-49D651B2F202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3AABE2-65E5-4420-84C2-827CB2BA63E8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60C201-E154-4553-ABFA-EA028ECE859F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DB5D93-D939-4924-A497-AFE5021CCB9A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ACA84A-2773-43DE-8E5D-C15C64D5D73F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6199C-F422-4D77-B7FD-3168FCEE37E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E76E64-50D9-415E-B42A-32EED922D469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75F998-1B8B-4AE3-A00A-B6EA463D77EA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30C523-0C67-4AAF-A524-D1920354A1BA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19FC64-F6C2-4809-AED3-3FBBDD0281B1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848C13-1B54-481A-92B0-E40A3EF3865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F43E50-D6B8-4FBB-BA57-3C7D62484EF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5B67EE-85DB-4976-841E-C35FF66DA555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E3FA40-5786-4008-A490-909B26A300E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942D9-A249-46FA-971D-B548A81DE0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B017C-F711-4EEA-B931-040FE08F07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5C372-8E75-422A-B7DB-5ABA34344C9A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F3E77-694E-4552-B1DC-EEF2824C678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338A9-0B53-4E87-A902-EAC33F7051EE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B8604-8543-421E-B342-9E90226DE42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B2941-7E4E-4E4D-B172-F246ADDB79E3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C6CBE-AFF6-4647-8B5B-3898479877A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3EBEA-7D9E-4367-96B1-67D781639325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594CB-EC94-4A5D-AC71-9E9F4C2A3AF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BC44E-83B2-4F42-AD0C-CDDA665600C1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637C3-436A-485A-9552-312C221A156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BA9F7-2ADA-4835-A3B0-ADC85AB2CD88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52F40-289E-413B-BAFF-78DFBACE1FE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6A2B1-7B6A-4ABF-AEEF-156AF0CD606C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A57B6-5502-4783-B201-D015773404B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0BBB0-B4CD-495E-B5C9-2A9EFC5E1550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AD56E-68CC-4A67-A0AE-50DE1E02F98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2A6E5-1ACA-4F78-94F8-B3ADBCBB4031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0864F-A98D-4733-9F09-90A7C3E1680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455C9-571E-4741-8321-EA7709A5FB08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7F338-9F05-474B-9C1F-B3255E2B439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097DA-73DC-4393-8B9E-0F701603A1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EDAC0-C0CC-439C-BDA5-18F2907434CA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7B119-39E4-4E63-8F5A-D9D4F9957A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2CD88-D69F-412A-A058-95F13EFC3642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A9803-D816-422C-9391-8CCCBCE678C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3B49A-BE0C-46A9-B97D-1752B72D7AA9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8DAB7-0F8D-401E-BC4F-9C1DFDAEBD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5E3D8-9BC0-4DB0-9E68-45D13115E929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C4463-1E4A-464E-954B-6DBAF00744B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E48B0-C797-4A05-9208-BAC69A692516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1ED74-3A17-4F7C-B455-9C54B08E87F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A4220-FDD1-4BD4-8DE1-28068A53164E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91EA2-C86E-4319-9A38-A9544DC8849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DCA52-0B3B-44CA-891F-AC613FAE1201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07FA7-BC0F-44B6-AEC9-623BFA696F3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8CF26-5F96-4ECC-9B72-66B0F415CF22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AF43F-D3F4-4CB6-8FC5-F4F4F59E19A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D8FDF-7F0C-4146-8312-738F33FFCA2A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B2188-42E2-4A0F-BF45-D06ED77B5E4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AD51-7BB2-4463-80A2-A7FF96FB1FDC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A1273-0773-44F0-A6CF-A3CE5F97993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4CB50-D333-42BB-A453-70B54B1622D5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13FF1-FC91-4FC5-8065-76AAD07047B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82319-34D0-4E2B-8C8C-0652AAEB68D3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477EE-25D8-482B-8D3E-9330DB9E9B4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D4FEB-8298-4F88-B58C-54BBE5BFFAAF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2A081-F117-414A-8EC2-1271C0FE937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AD228-8DC7-4275-9AD0-443DEECF4E8C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02CA6-E643-491A-AC4E-F96925709F4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C9277-7973-4A82-BA58-D2B1210A5475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D618F-C8F8-43A7-B5FC-3145CCA4A4A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1F045-41D7-4EBD-9255-774865D9CC5E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F0201-5368-47DE-ABE0-8B1A6720A93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EDA64-A02C-4921-9016-025F43473D27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B1349-F340-443B-81D0-6903A22B70D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3BFF7-DAF1-4E36-AB0C-6C44230E8305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10595-33FA-4123-AF2B-541B5F446DB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4B9AE-A8DF-4DD2-8109-22DED6646DFB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B95B7-D142-420F-9D69-96B43B9525B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C3141-00E5-42F6-BABC-053896B26A34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8FB72-0C91-4FF0-B9EF-B2AEC0DED9E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E53B4-0BD2-410C-B8C7-C046FB01F476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CDBEE-C4B4-4CE8-93B3-0003EDCEDC1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BF6A2-F789-41AD-A0D3-1976E0676E98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10BE9-5DB8-41F0-ABBE-60E5983C965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74CE9-358B-40CB-9B55-09D27703300B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6B70F-9C63-4792-BC63-C5A2AFCC599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1A472-5901-45FC-AD44-689A6EC4E55F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D9F34-922E-42EF-8E3C-A330962C2E9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E4207-6319-49E0-ABAD-80C7E930F2E9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B1202-0C5B-4ED7-AE68-DB0DAC35580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B98C4-CA02-44B7-88D7-283AB3722B87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69901-ED0F-4444-8744-2ADA6B6C1DD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6965F-6D5E-447A-B929-F3699245EE44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91F83-1AF0-4055-A70D-4DA797F2191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73BF2-687D-4E40-AE30-DBAE0BEFBD3A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3D5B8-38F0-433F-8CB7-A9EF78886AE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D72B2-1707-425D-93F2-46ECC8B7E041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AADAC-2A27-40F3-A2FF-361D68DE680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518CF-869B-41E4-B8EB-67F3ECF0500D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3CF28-9962-44EF-88C3-9396663106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DDCD4-113B-4830-A518-FA64988A891B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8546E-CD0B-45E3-936A-25F5CB6A676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0FE60-12E9-4879-9A63-75A4FE03DD58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187F6-7758-410F-9E73-A75CEF5B8D9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24E4F-F210-4D44-A954-AB93CEC32E3D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FD00A-9B12-438C-8EB9-148E7774766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8AF9E-124B-4C0B-B6EC-95AAC32A6A06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21832-6800-4545-9BA7-8B5284E5064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1C9A3-B5C5-4E51-A643-E4CD72588A3B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5AAE1-E6F1-4532-95A9-866D4683166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49104-1EF1-4EAA-A74C-407E57160F7C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883A9-A806-4D0F-995F-ED77BEB705A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8D692-3A4B-4F12-87FF-928E03F60E1F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5BDF0-2289-473D-BA49-AFFABE909E7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F71BA-0698-49D2-B2FE-F17554734C13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75D4B-85BF-4932-9924-E0B04D454D6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49036-BDFE-464C-920E-ED447064A50C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C48F7-34EF-45AD-AB1B-4B7E04C14FB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9C7A5-57A8-45CE-BEAF-354D388531C1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5CA88-3AD5-430C-8E3A-0ED8D2989D6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4B4A4-23BD-4E7F-B5A8-9040B2C4CD8B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EAAC1-FFE1-4F93-8BD5-A14144DCF08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D695F-9E02-4284-9329-EC1F50FB86DE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D96BB-0574-4898-BF7A-C119A9E31FC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96AF6-E528-47EE-AD8B-0447B6B87A2E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AD402-9331-4987-812C-536800F9427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F0170-FC74-4E54-9DCE-F3E1BB12229E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32726-B693-4A42-B53A-2E20F8F4161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0A792-B29E-41F5-936A-EEBC9FA216EF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967AC-240E-4582-8C59-795FA67C089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67787-614C-4F45-B8AB-ED9A9EDC9EAA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237E7-1F75-47F9-98C4-52B089E802E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23C39-3FB5-4653-97EC-C93750D0E00B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E707A-8F7F-4A2F-B0A1-C564BA24424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72590-5950-47DA-82C0-406E47B2275C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0C901-6234-403C-A1B4-C3CFFC044F3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AFCF6-00CA-484B-A7A8-C85F53DAC0B1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B11FD-61F1-4A40-A9C9-9970327C62B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86911-F62F-4B13-8D1D-33671D8CD67B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5A5CA-DA98-4D07-86D3-D47F7BC452C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9B0CD-C5CD-44A5-B8BC-04F1DD2FB509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68768-2D08-4E4B-974B-30DAFCFC4DE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31519-82FA-4565-AB58-93F7923F971A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D6612-2C09-4732-A90E-CA7F7CC8B30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D1562-1A95-4B3E-BC49-58CD0517196E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645A5-3E02-45C5-8AF8-B72720CBF8F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685C0-F073-4D6C-AB6F-74986BD8C994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64CCF-BE0B-48B9-8CE0-6714E31332A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2E421-F10C-4699-91C5-F4EDBE4EAB18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2DAAC-572A-4F85-97F3-0F0EA868F80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A387B-AE51-4A53-9237-39027FC7B5D6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0771E-A734-466A-8111-9EC62EAEBAB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46CC5-A392-47C6-8699-F25CE6A1E8C5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579D2-4AC8-40D0-9950-DCD21F02CEC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3E921-E37A-43C9-B56B-0B025C4F5964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F5B06-9DDB-4F1E-A803-ACF3244195A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8946C-E1E2-45C1-A2E8-17D00E0078C5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929F2-DD31-4077-9435-5306F749DAC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BB090-BEF9-43EC-88E6-54C1633CF5E2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50A00-9519-4053-A8BF-0A66E7B0C11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34C96-FA06-4F5E-A95D-3B6C5D95E071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057FB-9FF0-44F9-AEE1-80D31A70B52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E319B-0616-4A84-BBB7-B38C12DFCE40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C9B40-FC5F-4A79-A56A-1A7E686474F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08F9-362D-423D-90BD-24092B11BED8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56443-8423-4AE1-BC29-162023B32E9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8DBB3-B15F-4995-A1CC-45F33F980169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AE460-D22D-4DB5-8978-ED365FEAA73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97200-2106-4F64-86FD-ED72A48EF18C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18DD0-27A7-4432-B636-9B0058CA8F4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C8086-5696-4CF0-8649-0DBA5F80EE4B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B4139-5754-4E60-B60D-CF1525B698A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FBA75-6D15-405E-909B-B425F7BF0B72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7ED85-C227-4E67-A527-87BA46CFED7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67B49-A90C-4170-81A4-9F8BD375A972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DB3C4-2FC3-4A2C-A40F-B64E2C488A7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5F448-1735-4069-996C-172F88D916FA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919C1-6479-4646-9BD1-5944F03F265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DEBB9-CB90-4FAC-A036-02DE81181F94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77748-A97C-4C2A-84B9-3D8322F860F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59166-9406-470C-B477-3A6B36BBB109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72CF2-6368-4719-9333-A8518569440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2557C-32BB-4081-9644-01A69F405DEF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37EFC-26F3-4F02-9500-A1B9B4747D2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C4204-EF9A-4B9B-9DCC-3173ACAF2157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CC3ED-56A0-4596-B84E-545526442A4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74CE8-DB8C-4620-AC1C-CE5C29B98CFA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57700-0DAC-4DDC-A1F5-D0E67722256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6B204-22AE-445D-8639-E1A51532D399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0C784-7014-4B89-AE55-370FE6BD364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5D9D0-383A-4D09-8B04-4437BDCF9958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0EA32-9188-4F21-BA70-3BEC052B65E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3958E-9059-444C-8488-A9403590AF6C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5FB50-FBC8-4DD7-92F8-DB70BE37C29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9D1C5-8664-4877-BC28-1FE97493C4AC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16EDA-8895-4D13-B028-5701C1F3A63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0B9D3-ABAC-476B-BDE5-6062B958A1BA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741FD-A6B4-4159-89E2-CD5E61E032E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225FD-B492-472A-9F0F-4648925407AE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D2A54-7770-4BBC-B2A9-76A6652EF96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1C783-C3DB-4220-9704-AD7D30FECD27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8736F-9AF8-48CB-81BF-D04B17A7EE7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1171A-A98B-4616-9D86-1B2187B002CC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7FD52-FB01-4077-9554-10E00BB1875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68577-9359-47C6-AA3C-41F798026E96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91C26-86CA-426B-A318-652A5217C74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8EE13-61F8-4EF2-9F4E-D00D0EB4E832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C133B-D633-431D-9D37-28233F48866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889C5-0E56-43C7-B968-15F1B0CF679A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E626A-EA21-48C8-8337-03702AF537A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DAA60-E9EA-469D-A840-790D3B116603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3EDA-55D0-4A47-AE0A-0687DADA4EA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6675D-9526-464B-882B-77C9BB108FD2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EA255-6E6A-4112-91C6-0AD8C8A7971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41AFB-DDCE-4D8B-A2BB-42E607E10B1B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60369-0F27-4EE1-B3DD-FEB58683770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D0ED8-5612-46B9-BDCC-3DBA9535E7FC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7CA2D-3EBA-4319-92C2-4538B098F74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85B42-B397-43BB-BD7A-795C3B4F8CE3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8A0A4-4E49-45B1-89B8-43485D7D848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95F05-5D55-40B6-B24F-04C26041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B5C9C-EF77-4E92-B14D-775C5E6AFAEC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6831D-0565-46D3-89D0-8ACB4F0A2CF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3CC69-D17D-448A-986C-B40EC68F58E0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4BF50-DA90-4C65-B117-BC8730BE90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E8BEF-1D30-4A9C-BFCB-40FB28E19E7F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9E9BA-067D-4CB8-933D-77CE5071D7E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EA2BF-CB91-4A6D-AE8A-3EB0B4D14D09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FDD36-3CE5-4263-8F05-EB4E9F5F4E4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42C9C-6532-4D89-BE3D-0CF60226EC6E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4D74C-6451-4AD3-A0C1-EA0691F65D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B5AB1-0111-4DC3-873A-6284C8596166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5AAC0-C8EA-4212-9047-1F2A1BBA101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3BAB4-6859-4AD8-B3AE-E61E5A8F06B3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5153C-5F33-4064-B995-A265A89F0AC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026C4-F2C4-4682-A9C2-8A140E1D9F06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85C87-47BA-475C-9E72-02AF59C5221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DC30F-698B-478A-B138-AE82822B108A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21BC4-A185-415C-B3AC-9AC054E53F2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74A05-0BEF-48B8-BE2D-231ECBC5B6AA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D043F-848C-4874-9678-737155C3D07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306B3-D4FB-435A-8E88-9878296493F2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E3F33-480F-438E-B03C-2D04B48AC3A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28B28-53DE-4FEE-900C-3223F2161472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1F76E-3B2A-48E4-9B1A-C52A31E08AA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E056C-FB73-40A9-AEE4-7A4EF41C3ABE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5DA5F-726C-462E-B41E-932E12957D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15335-D2B5-4C0A-932D-9250899CDB94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3A9C4-C0A5-4CBA-A7FC-CD6A1F9937A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3C897-E96A-4C74-87EF-C0C757F2D3E9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F35C0-3A29-4B73-BFD8-21CCD409A37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7517A-3B7E-46F1-9AA5-8360BD052A8E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283E2-F662-4425-9FC5-73F33E0E36C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A0FE4-846A-4AA6-9DEF-EC0B8B0FA34D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EBF56-A2B8-4D0C-BB9A-3F6F820641B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A92B0-4625-4861-869B-CA54A8F44FB3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99DE3-49E6-4D63-B26B-53DB6D835D6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04A2B-DA31-4CD8-AE2A-41ED822B1FF0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5E2E0-FCF6-4B36-987A-E0028661700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399EE-1249-4C89-B932-FD2D99E30417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F01CA-D692-465C-AF28-904638A3C1C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755650"/>
            <a:ext cx="2160587" cy="584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755650"/>
            <a:ext cx="6329363" cy="584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E9D64-9071-48AF-8F73-A959FA43ECE0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0F1E3-ACF5-4740-8858-42EE9AE8B4A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995AC-A39B-40B0-ABE8-CCFCF3ECEB78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8E94B-541A-4301-AD50-83E655DAF30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EBDC2-3A5C-4436-91F0-A836F5389EDD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F85AE-1580-430A-9EE6-AE612246BE4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B3FE9-FBDC-461E-90D1-0EE8839D122B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B6267-2D05-44CB-BC5E-B7D3BC7A4F1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CDFF3-6B9B-4FBD-8609-DC376D3ADD1A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6B7CA-9DA8-4A50-9BCC-34817E19D20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176CE-012A-4891-BB3D-742FE91E548F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4AE66-4857-4C28-978D-6906E3D56F2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82C5B-11E4-48CB-8018-17E66C382F3B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F9624-46F0-49D6-8F56-D881F3DDC80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35BC6-7CA6-4C15-A3C4-0F10DA07C9DC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B8EEA-670E-4567-997E-5C583CB2CD6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472C1-09ED-4548-A18A-55AEE26CE3D9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EBC97-BC89-4010-84FF-3B3BBE199DD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CB569-F7F4-4EB4-AE89-4F6F93138985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C280A-D449-4F7D-B7FA-DAD71A12D2E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41EDE-4107-4BC0-849E-08ACB134EC39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F096E-8DFB-4E19-97C5-CD30F3B5EDA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5D01C-B9F9-4999-86D7-76BED1E25980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244F0-818A-427E-97C0-3F78B8E79D5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CEE74-FD45-4CCE-97A4-D93B538C27FA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D9184-9164-454B-8862-412D2796FA9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C4299-0F3B-4934-9A6B-92269F62C5F6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06E21-37E8-4DF9-A7D4-D34BC258A05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8E532-E1C5-4F3F-8663-EFB4E81A3CE6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D0FD1-8451-4B32-B1C8-C43DF3CF0F7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B0074-B5C6-493E-BEB2-AF86D0B087FE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779D8-C195-4C6A-9B08-90E42C9024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CB858-0ACD-401F-8406-D0941943D299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B9DF2-A7FF-4914-A793-8214E04483E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F3CC0-BA4D-496F-8E51-007E724C0E9F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03FD-EC4C-41D9-8A71-F374C6655F6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B3CE8-598E-4E1B-8999-09E194BABCCC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F5F76-DA39-4596-BF6E-CBCCC90B689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E8B0-B60B-423E-BEC0-72E3F08C022C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02E53-860F-48FE-83BB-D76BE3B05E3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05B64-D0E1-4C37-99D0-6DAB8E0B50E8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08686-D227-4C4D-BC2B-73D099A58BE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028E5-EBE9-4EFC-8A4C-55D091DF21E1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DD8C2-093F-48C7-9F41-592796C5011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5D2FF-24AE-4CD6-8E72-57B977E6B83C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35A5A-216A-4B75-8055-5D1597F4BC1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F91E3-96B6-4857-AF90-382843263039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0372C-6105-4DAA-B9E3-9D5BA691A06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AE969-35A1-412C-8802-DDABDCB0B636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CB690-D28E-4C8A-99B8-0774277B468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31DDE-AE5C-47B5-8C17-3C6B1CD71AAD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B8BE0-C727-4713-A711-A8CB8705776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687B7-6BC3-4CE9-8C7F-A417AF53B548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83665-AD3C-40B3-B1E2-AA24722E0AE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6386A-6AA7-43DB-B40A-4CB0362B35C6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55B41-BE67-4781-80FB-01BEA9D910F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82EBC-D9CB-447B-8577-F3722517D65E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17069-29AA-437D-9ECA-045733FC068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172E2-AE50-4B1C-BC7C-F44B18E4DC41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7597D-7F97-4664-9483-542750AB9E1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9BEFF3-FF38-4665-9391-9C4608123E77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EEFC6-1260-4B7C-8340-56602529CA4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678CE-34DE-44BD-B7C8-251B5DBBBB13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9DED3-3FA6-407F-B43F-D02882C892B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5E39C-2D6D-4025-AB36-358A835AA264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106AC-9B65-4C15-86C2-B0C00D1C8EA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EA39E-AC9C-4196-9F24-CA25DB836569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5F06-4051-48FA-A9F8-8949CDF4005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C6985-2F92-41C7-847A-B98BFF09F2B2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6C298-3C39-4229-8776-2F2EFB3238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06DA9-CE43-4524-903D-5FC09737AAC9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F64CA-D65B-4B16-86DC-7EA3879FFB6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9453C-3D0F-4E53-8A92-ED10D7D91228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09704-C9E9-4854-8FA3-E3304F08EDC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0D06F-3CD1-4BC2-AB0F-8E9ED4DDA55A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20164-9A68-4DBD-BEE4-F8AFE8B4872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A876E-80A1-4972-AC1C-37F2E1D8246F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579C6-21DE-4995-BE24-6CA39B0EBB9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BE0A0-59D0-411F-8EF7-DF3DC545197B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4B67E-915D-4CDE-92A2-86DB66B7FA0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9EBCA-54F9-487F-8E7A-4479D6B008DD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F9D36-C3CB-4A99-B109-82B531722F5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FE54D-303B-45E7-8443-FB9E1261C2D1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64F01-F5D1-4FEE-96EB-DE428931F18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CD6DD-0009-48D7-8581-AF8285E6154E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05AA8-5ADD-4059-8E72-6DA8AF8C851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A8695-C6C3-42E5-967C-6708FC67BD9F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3F319-0579-4AC6-99B3-D150FA1A930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91A67-4DE5-4140-A6CF-844527960B00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B982C-CD93-4EDE-8F8D-F9C9F344EC0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FD9C6-8380-45F7-A96C-085219D3DC6D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FD4D5-006A-434E-8E6C-EF3DD3CF426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CECDC-1D8D-413B-BCDB-D05202701728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938D8-88B7-4F42-BD6A-3744A23D102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5B30E-1741-4380-B3BC-1DF03AB5B815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BCCD5-B92D-4EE9-B6A3-BC679CB98E5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28A3B-8B12-484D-BF09-CA6C108B7118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A4E5D-F88A-4C02-BE63-8193BC19BA6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3DEAE-BBC8-46DA-849C-51B5054F79E8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7FCD6-5A6D-4447-8BEC-2ADEEE55FB7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5D632-9FCE-40E4-8AA9-64D931CD1CAB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97360-E409-4D3D-8CC1-31A6E47268E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95036-8533-4A8F-ADE6-FB1EE07C7312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A6201-65AB-4517-A22C-CCA0FDA46C8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3E259-B148-44F3-AF24-CCA93FC1F4A0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A7EB9-551B-4528-9D17-6B77FC49B76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FA428-4772-49B6-A391-68D6C129AB01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D5E6D-6473-4D21-B57A-465B32D52D0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39235-0FAC-423A-AEDC-73E3D9F433B5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445F5-5DFD-4515-8C92-F8C087B9368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DAACC-1A3C-41EE-92D2-753B4F22EA25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D5C39-E841-4279-AAE9-6896B8F1951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4C411-7508-4A91-9A73-56CEDD737CDB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36683-A0AA-4FD1-B804-F4C586AC7F7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06E5A-BB8C-4AC1-8FD9-6A5380C20DFA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6E2DF-E2E1-4E34-AD8D-BEF748B78E9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C087F-87D8-4459-A3CE-8DC8C5A5A544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14133-D1C9-4E40-BDAB-A506300DB67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4BD21-4059-46E4-AE17-DAACA1E6536C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1A714-63DB-4416-AE1A-A28575C1208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FBB70-B5C8-4747-AEC0-079A1BB88A62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CFB8C-D44E-475F-B38A-517485453FB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8F999-26C9-42BD-A33D-731621CF7FCB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BEFF5-5939-4E58-8D02-8E73A91C3D0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E11CF-4EA5-4A30-B772-C7CBAC1F4109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AAD5A-BF0F-4EB8-9787-0079F705079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D0D1-A1FB-4E66-ABC9-2F1F7724C08C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7A883-1A75-4AE9-B862-661255BD4A5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5FE05-949D-4B10-A92D-25021A43D0D5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7CD3A-83B8-4E19-AE06-0D9DAC91966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27E4E-9DB1-4B6D-A29E-EE25969F1F4D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3EA11-ABD8-4E8C-B681-FFC03B69400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09C6A-2E14-4057-9E67-F5517F0A0C08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7CC5E-3D5E-4DC5-8EA5-E46EA186C28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6FF73-7B38-4072-B5E6-1E0BDD34BDDE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53E69-4994-4EC7-B59F-19B2ABDB73C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74C47-19EB-4EE1-A2A9-6334A4C6E33B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6623C-F818-460C-AE70-2776B283DF0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C6DF-484A-4920-AFF9-0E9EA113CF83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DBE1C-A379-4719-B2D7-7197832BCF8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59717-5534-49A2-9AEE-651DE6F15937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01F7E-5C68-43CF-BC97-9EAC6A232BB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0B74A-BD5F-487C-8B8C-61C85D133D45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F4C42-F7E7-4075-86AF-42DD1796F31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AD3D4-A130-4E40-BE28-A9B236BFF4B3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4042C-AEBD-4DD4-AF46-26283DB4F3A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799D0-4746-4EB4-807E-FA82286699F3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2D759-B12A-4FDF-AA39-DC1C9417302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64C4B-7845-480F-A868-560D9141AC61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E1A53-9A6B-4F0A-BD56-5EBC11D7F2C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8A78D-50A1-45C9-BE82-0B5388D6C20F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88CF3-3AA1-4FC4-B35A-1A9DD24825E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7752B-F77B-41C3-B999-B1DB1C543C11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87770-693E-4A7F-8171-6A01E74BAD7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F8112-5E31-4617-A101-CC1A70345FC5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C7B2D-48E5-41B0-A869-DD4B68B889A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595E8-E8F3-4E57-9D43-858624EBBF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C6325-56EB-420C-A99A-43FBD07A5893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F491F-AF81-4037-A781-FB5808EDA06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38854-99BE-41EC-B988-43BBD0B7146E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7E70D-4756-41EC-9200-FDA78B9CE54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BCC4E-73F1-43CB-BB1C-B4BD0F14A1AC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23CEA-C287-4DF1-9C2E-61C60ADD95B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937B5-3A0F-4C3B-A4F0-3D85757CAB55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A719C-CF53-4789-B93E-A8DECEAB816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2F8AD-41FA-4982-B14A-C94F462216F0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E43B2-9B25-4EED-B640-2EE342FFA32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55FA2-8563-48B0-BDA8-CC3E95FD25C3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D29B-D947-4FD1-8AA2-4AD62743BEC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9D816-0D28-4851-9709-BFE057ED41ED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A8612-0004-49BC-9167-6794459B9D7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F1DAD-CE67-422B-AA80-EF384BA82B65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E9837-14C4-40A6-BE46-25FE1951795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866B0-4227-406B-98BA-2C1CE4063893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7B582-BFAE-420D-8097-E82B8724B67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A1909-C9AB-4B3C-8E02-25B8C27457B7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D07A0-381E-44B7-BF88-95768AB72D6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7E74D-D00C-4108-96A9-A156097FCB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A9D76-8A03-4181-83C3-EE87C0E0337C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F84A5-F521-495D-9EEA-5781B6EA4D6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E0583-3A7F-49DB-B83F-65139C9D4002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15AA1-9A53-45FF-965D-289A263D9C0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F6976-63E8-4068-8A7F-96986FB8C78E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5A0C9-AEEE-4491-A70C-F3E17DCD564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7AF659-900B-4168-8BDB-FAB7CED41C16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A3482-7852-4BD8-A62F-7AEAC6B0633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4C278-B555-4FE9-BCC2-FD5C4D46AE90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B7BB1-8E11-4466-A5AD-32274B438BC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1FFBA-37B5-4200-9001-ECDDBCB48AD0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8F61A-27F9-428F-896B-31B9EBE5FCA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F55F0-560F-465A-8608-904F9D0C6C6B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17B0B-A2CC-4D86-8DC0-A941F2575A4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BAED4-7201-4552-A478-3B02C058509A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6186A-D077-44BB-A74E-A74841A2EF8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C9F66-D83A-49B1-82AA-6C59B3FDB6A1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33567-F98F-43EC-B21A-76B1C05C262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782B7-A0F1-46AF-ABEC-F095215F3379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74708-2800-4556-A808-7FAF8866057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A7C6B-B0DE-491E-80C8-72CA5977C3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70910-D080-45A4-88ED-BA70B7F9D949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58D2C-6EFD-4409-9075-D410236AC8A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BFCBF-EAFB-49C6-8BA2-10737B838326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3977E-E59B-4F6B-ADF8-01D3021CB9F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746B7-C44B-4D8D-8B90-4E937F09D246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360D7-12A7-4BD8-9DB7-7759CFCEB6F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26130-CF67-4A2D-B71C-C05A3FFEDFF1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9CD6E-EF15-44CC-A35B-F1AB17484E9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89C2C-E492-4D1A-90B1-8D57055A85DE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3A79F-7CBF-450E-BB1E-F7A2366379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6E2BA-D423-45DA-97B0-4917618E8702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F4146-5AC2-44EB-92BC-57A47672FE8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35B69-E586-4840-919B-8989CC6DF844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7F54A-B7A6-4E09-A01E-3005961F4D0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E22B8-05B7-4C3D-AA17-D7AA7C813E64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7F3FE-C9D7-4454-8606-59D6B09699C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10184-45E8-4D7B-943D-727F727DAF37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EA693-4012-4CF2-9568-AFC326A67CA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7E81D-63DF-4E95-913C-6E756DD5ECAC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4A338-79E7-4E75-A518-EE666F73114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7A499-980F-46B8-ADD8-4CA140A0BA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F8D85-2CBB-4C17-BBBC-1CD46188E831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53E-9743-4FB4-B762-EF43A212DD7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58054-B8A9-4408-91B5-64DD42F01FA2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04A3F-88AA-4FBA-B591-828B1223EB2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8778B-B19D-4C73-AEF4-B0C859E6A614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1D7C2-8CC4-4150-A274-A6AEEF14713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06F96-59C6-45E2-A6BC-A76BEA3DC3F0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18EC9-F3AC-4D63-AABE-181D55B4FF0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8E2EE-52A3-49CE-BE96-375C8D0B8E1B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69E4D-2497-4ECA-B14B-212E8ADB786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88248-A4A7-4FF8-A098-30652DF072C4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309BC-4CFC-4EC4-8D75-79E5BC0216C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63CCA-4B24-4CF0-B596-240FC089FB36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7ACB5-E90C-41EA-A699-51B7F6449D2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345B4-5D03-4580-8F1D-CEE24FE6FEDF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3C04D-3F3B-4F11-8B78-EF678713D0B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2C198-F639-43DE-9AF5-0B2BD1115133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A105E-093D-4ED3-95BE-D35131B042D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DFC17-3906-4452-B846-5E0F3788F22C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4D3C4-4464-4B5D-9E63-4F5E0F9937C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FAC71-BBC3-4C3D-B45D-882C7BEDD5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022E9-1A8F-47FD-A7AA-329075738441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72D5B-8D62-499A-81DE-7AD46EA820D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CFFAE-1B0A-4FDD-B739-444A1ED9F756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4B2DB-E7A9-462E-8873-61CB715BA5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10F76-E7EF-417C-B6E3-41AEFDC3CD38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2AAB4-24E0-4EFE-854E-2CB1D8EB86A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606C2-BA9B-480E-B821-9DC1664938EF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3B63C-2F94-498E-AFBA-1EF756E12A3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F7613-CFDC-4193-8EAC-C627F7EDC5C2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7305E-5246-43C0-9A80-E2ED1D11970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BFF5C-D040-4BD6-844E-E5243154DCD2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65361-260B-4B5C-BE06-107DB43D511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86DAB-27E0-4DE4-A1AC-B3AB8FD73EFA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11DD2-FCE6-4648-9510-87D2DF04ADD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EE42B-DBB6-43B0-8B9B-641F0C28C448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F4909-B663-473C-9C4C-BDB5A6C797A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EB142-82B5-4AFE-A379-816287CCF0D9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EFEAC-449E-4307-A536-1540FF1D833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9434A-0DA5-49CD-9F94-ED8D9C0B131B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4C672-F8A8-452A-9CD5-DF1C1FB7F0F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BE128-35F9-4F58-BB20-773BB84C7B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A0267-7108-4E96-846E-414911AB90E5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D09DB-443B-4AFB-A0B1-A24055B3B69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6ECC2-A53B-4451-B180-1E37EA597624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46F65-C3FB-44FC-9BA6-10F71137EA9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D2D5BB-733D-4DC9-A8D5-2FF6B81C4671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95975-8324-4A36-872B-662A8D1E796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1CE6C-13A5-4FE2-B76C-2CEB29DEB2E7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DA351-DA5D-4912-8CBE-CC67B656D6D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57C71-AE9C-4E0A-A0A2-18D427B6D0FB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C7F27-CC70-46A9-A468-25052E44CB2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029DB-75C0-4B78-9DC6-7C01884AA683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2F273-0EFE-46B9-9D57-ADDAC26835A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EC513-3A78-4FD2-B867-30CB51B7E5AB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C4338-D465-4C21-BEC5-8F237D6CFF4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4258D-6B1C-4C8E-8862-DEA55F462CC5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9E6E1-D81C-44D1-AA02-01A5D63E459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20971-051E-4DCC-B6F7-95D5924743C7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1A11E-1EFB-4778-BB47-0E5A22607C8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41A2B-1299-47DF-BB4E-5E7064A3C2C3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5623A-318C-4A6D-8E5C-0AD9C8D39EC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9CA68-A90E-40A9-9676-1931E4F2EC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1DAFF-DCD0-4002-BF56-A0BF5341DB26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92635-DD19-4A95-B3F5-9FDFF145810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D7DE5-462E-45F8-AE3E-1C1ED0F94C10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18C1E-78CC-41F3-BC68-F1238DD4E07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C7E08-A223-4067-8A3A-5914D242FF78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34FA3-B69F-411B-8B7E-B8C88AEA075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76272-7B39-415B-933C-CA70A327B6BB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F3C16-45BD-4E32-A3C4-A58DAB119E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1A5AD-9346-4ACA-8888-BD53DBFD2BAA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32F30-3650-4827-A989-8C16905DC8F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F39E9-BFC6-4931-8C07-FCBABB076C08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8711C-CD8A-487E-B592-E5F9B8C8959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9381C-D96D-4C36-BFC6-885CBCD50DE4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7B66C-22DB-43F6-BEF6-B26E3CE751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A7638-761E-4539-8FBD-B9EBE28B0AA8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7C879-DC82-41AC-A803-67B419CFB68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B964B-A129-4344-9F99-FC3322303BB2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D4AD6-25CD-4CB8-B494-2D77CF9BB4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4CB86-C6F8-4AB4-88F8-4480F679BC33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BBEFC-0FC9-4149-A15A-F72707E4092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2.xml"/><Relationship Id="rId12" Type="http://schemas.openxmlformats.org/officeDocument/2006/relationships/theme" Target="../theme/theme10.xml"/><Relationship Id="rId1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1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3.xml"/><Relationship Id="rId12" Type="http://schemas.openxmlformats.org/officeDocument/2006/relationships/theme" Target="../theme/theme11.xml"/><Relationship Id="rId1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2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4.xml"/><Relationship Id="rId12" Type="http://schemas.openxmlformats.org/officeDocument/2006/relationships/theme" Target="../theme/theme12.xml"/><Relationship Id="rId1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3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5.xml"/><Relationship Id="rId12" Type="http://schemas.openxmlformats.org/officeDocument/2006/relationships/theme" Target="../theme/theme13.xml"/><Relationship Id="rId1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4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6.xml"/><Relationship Id="rId12" Type="http://schemas.openxmlformats.org/officeDocument/2006/relationships/theme" Target="../theme/theme14.xml"/><Relationship Id="rId1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5.xml"/></Relationships>
</file>

<file path=ppt/slideMasters/_rels/slideMaster1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7.xml"/><Relationship Id="rId12" Type="http://schemas.openxmlformats.org/officeDocument/2006/relationships/slideLayout" Target="../slideLayouts/slideLayout168.xml"/><Relationship Id="rId13" Type="http://schemas.openxmlformats.org/officeDocument/2006/relationships/slideLayout" Target="../slideLayouts/slideLayout169.xml"/><Relationship Id="rId14" Type="http://schemas.openxmlformats.org/officeDocument/2006/relationships/theme" Target="../theme/theme15.xml"/><Relationship Id="rId1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164.xml"/><Relationship Id="rId9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66.xml"/></Relationships>
</file>

<file path=ppt/slideMasters/_rels/slideMaster1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0.xml"/><Relationship Id="rId12" Type="http://schemas.openxmlformats.org/officeDocument/2006/relationships/theme" Target="../theme/theme16.xml"/><Relationship Id="rId1" Type="http://schemas.openxmlformats.org/officeDocument/2006/relationships/slideLayout" Target="../slideLayouts/slideLayout170.xml"/><Relationship Id="rId2" Type="http://schemas.openxmlformats.org/officeDocument/2006/relationships/slideLayout" Target="../slideLayouts/slideLayout171.xml"/><Relationship Id="rId3" Type="http://schemas.openxmlformats.org/officeDocument/2006/relationships/slideLayout" Target="../slideLayouts/slideLayout172.xml"/><Relationship Id="rId4" Type="http://schemas.openxmlformats.org/officeDocument/2006/relationships/slideLayout" Target="../slideLayouts/slideLayout173.xml"/><Relationship Id="rId5" Type="http://schemas.openxmlformats.org/officeDocument/2006/relationships/slideLayout" Target="../slideLayouts/slideLayout174.xml"/><Relationship Id="rId6" Type="http://schemas.openxmlformats.org/officeDocument/2006/relationships/slideLayout" Target="../slideLayouts/slideLayout175.xml"/><Relationship Id="rId7" Type="http://schemas.openxmlformats.org/officeDocument/2006/relationships/slideLayout" Target="../slideLayouts/slideLayout176.xml"/><Relationship Id="rId8" Type="http://schemas.openxmlformats.org/officeDocument/2006/relationships/slideLayout" Target="../slideLayouts/slideLayout177.xml"/><Relationship Id="rId9" Type="http://schemas.openxmlformats.org/officeDocument/2006/relationships/slideLayout" Target="../slideLayouts/slideLayout178.xml"/><Relationship Id="rId10" Type="http://schemas.openxmlformats.org/officeDocument/2006/relationships/slideLayout" Target="../slideLayouts/slideLayout179.xml"/></Relationships>
</file>

<file path=ppt/slideMasters/_rels/slideMaster1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1.xml"/><Relationship Id="rId12" Type="http://schemas.openxmlformats.org/officeDocument/2006/relationships/theme" Target="../theme/theme17.xml"/><Relationship Id="rId1" Type="http://schemas.openxmlformats.org/officeDocument/2006/relationships/slideLayout" Target="../slideLayouts/slideLayout181.xml"/><Relationship Id="rId2" Type="http://schemas.openxmlformats.org/officeDocument/2006/relationships/slideLayout" Target="../slideLayouts/slideLayout182.xml"/><Relationship Id="rId3" Type="http://schemas.openxmlformats.org/officeDocument/2006/relationships/slideLayout" Target="../slideLayouts/slideLayout183.xml"/><Relationship Id="rId4" Type="http://schemas.openxmlformats.org/officeDocument/2006/relationships/slideLayout" Target="../slideLayouts/slideLayout184.xml"/><Relationship Id="rId5" Type="http://schemas.openxmlformats.org/officeDocument/2006/relationships/slideLayout" Target="../slideLayouts/slideLayout185.xml"/><Relationship Id="rId6" Type="http://schemas.openxmlformats.org/officeDocument/2006/relationships/slideLayout" Target="../slideLayouts/slideLayout186.xml"/><Relationship Id="rId7" Type="http://schemas.openxmlformats.org/officeDocument/2006/relationships/slideLayout" Target="../slideLayouts/slideLayout187.xml"/><Relationship Id="rId8" Type="http://schemas.openxmlformats.org/officeDocument/2006/relationships/slideLayout" Target="../slideLayouts/slideLayout188.xml"/><Relationship Id="rId9" Type="http://schemas.openxmlformats.org/officeDocument/2006/relationships/slideLayout" Target="../slideLayouts/slideLayout189.xml"/><Relationship Id="rId10" Type="http://schemas.openxmlformats.org/officeDocument/2006/relationships/slideLayout" Target="../slideLayouts/slideLayout190.xml"/></Relationships>
</file>

<file path=ppt/slideMasters/_rels/slideMaster1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2.xml"/><Relationship Id="rId12" Type="http://schemas.openxmlformats.org/officeDocument/2006/relationships/theme" Target="../theme/theme18.xml"/><Relationship Id="rId1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93.xml"/><Relationship Id="rId3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96.xml"/><Relationship Id="rId6" Type="http://schemas.openxmlformats.org/officeDocument/2006/relationships/slideLayout" Target="../slideLayouts/slideLayout197.xml"/><Relationship Id="rId7" Type="http://schemas.openxmlformats.org/officeDocument/2006/relationships/slideLayout" Target="../slideLayouts/slideLayout198.xml"/><Relationship Id="rId8" Type="http://schemas.openxmlformats.org/officeDocument/2006/relationships/slideLayout" Target="../slideLayouts/slideLayout199.xml"/><Relationship Id="rId9" Type="http://schemas.openxmlformats.org/officeDocument/2006/relationships/slideLayout" Target="../slideLayouts/slideLayout200.xml"/><Relationship Id="rId10" Type="http://schemas.openxmlformats.org/officeDocument/2006/relationships/slideLayout" Target="../slideLayouts/slideLayout201.xml"/></Relationships>
</file>

<file path=ppt/slideMasters/_rels/slideMaster1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3.xml"/><Relationship Id="rId12" Type="http://schemas.openxmlformats.org/officeDocument/2006/relationships/theme" Target="../theme/theme19.xml"/><Relationship Id="rId1" Type="http://schemas.openxmlformats.org/officeDocument/2006/relationships/slideLayout" Target="../slideLayouts/slideLayout203.xml"/><Relationship Id="rId2" Type="http://schemas.openxmlformats.org/officeDocument/2006/relationships/slideLayout" Target="../slideLayouts/slideLayout204.xml"/><Relationship Id="rId3" Type="http://schemas.openxmlformats.org/officeDocument/2006/relationships/slideLayout" Target="../slideLayouts/slideLayout205.xml"/><Relationship Id="rId4" Type="http://schemas.openxmlformats.org/officeDocument/2006/relationships/slideLayout" Target="../slideLayouts/slideLayout206.xml"/><Relationship Id="rId5" Type="http://schemas.openxmlformats.org/officeDocument/2006/relationships/slideLayout" Target="../slideLayouts/slideLayout207.xml"/><Relationship Id="rId6" Type="http://schemas.openxmlformats.org/officeDocument/2006/relationships/slideLayout" Target="../slideLayouts/slideLayout208.xml"/><Relationship Id="rId7" Type="http://schemas.openxmlformats.org/officeDocument/2006/relationships/slideLayout" Target="../slideLayouts/slideLayout209.xml"/><Relationship Id="rId8" Type="http://schemas.openxmlformats.org/officeDocument/2006/relationships/slideLayout" Target="../slideLayouts/slideLayout210.xml"/><Relationship Id="rId9" Type="http://schemas.openxmlformats.org/officeDocument/2006/relationships/slideLayout" Target="../slideLayouts/slideLayout211.xml"/><Relationship Id="rId10" Type="http://schemas.openxmlformats.org/officeDocument/2006/relationships/slideLayout" Target="../slideLayouts/slideLayout21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2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4.xml"/><Relationship Id="rId12" Type="http://schemas.openxmlformats.org/officeDocument/2006/relationships/theme" Target="../theme/theme20.xml"/><Relationship Id="rId1" Type="http://schemas.openxmlformats.org/officeDocument/2006/relationships/slideLayout" Target="../slideLayouts/slideLayout214.xml"/><Relationship Id="rId2" Type="http://schemas.openxmlformats.org/officeDocument/2006/relationships/slideLayout" Target="../slideLayouts/slideLayout215.xml"/><Relationship Id="rId3" Type="http://schemas.openxmlformats.org/officeDocument/2006/relationships/slideLayout" Target="../slideLayouts/slideLayout216.xml"/><Relationship Id="rId4" Type="http://schemas.openxmlformats.org/officeDocument/2006/relationships/slideLayout" Target="../slideLayouts/slideLayout217.xml"/><Relationship Id="rId5" Type="http://schemas.openxmlformats.org/officeDocument/2006/relationships/slideLayout" Target="../slideLayouts/slideLayout218.xml"/><Relationship Id="rId6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220.xml"/><Relationship Id="rId8" Type="http://schemas.openxmlformats.org/officeDocument/2006/relationships/slideLayout" Target="../slideLayouts/slideLayout221.xml"/><Relationship Id="rId9" Type="http://schemas.openxmlformats.org/officeDocument/2006/relationships/slideLayout" Target="../slideLayouts/slideLayout222.xml"/><Relationship Id="rId10" Type="http://schemas.openxmlformats.org/officeDocument/2006/relationships/slideLayout" Target="../slideLayouts/slideLayout223.xml"/></Relationships>
</file>

<file path=ppt/slideMasters/_rels/slideMaster2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5.xml"/><Relationship Id="rId12" Type="http://schemas.openxmlformats.org/officeDocument/2006/relationships/theme" Target="../theme/theme21.xml"/><Relationship Id="rId1" Type="http://schemas.openxmlformats.org/officeDocument/2006/relationships/slideLayout" Target="../slideLayouts/slideLayout225.xml"/><Relationship Id="rId2" Type="http://schemas.openxmlformats.org/officeDocument/2006/relationships/slideLayout" Target="../slideLayouts/slideLayout226.xml"/><Relationship Id="rId3" Type="http://schemas.openxmlformats.org/officeDocument/2006/relationships/slideLayout" Target="../slideLayouts/slideLayout227.xml"/><Relationship Id="rId4" Type="http://schemas.openxmlformats.org/officeDocument/2006/relationships/slideLayout" Target="../slideLayouts/slideLayout228.xml"/><Relationship Id="rId5" Type="http://schemas.openxmlformats.org/officeDocument/2006/relationships/slideLayout" Target="../slideLayouts/slideLayout229.xml"/><Relationship Id="rId6" Type="http://schemas.openxmlformats.org/officeDocument/2006/relationships/slideLayout" Target="../slideLayouts/slideLayout230.xml"/><Relationship Id="rId7" Type="http://schemas.openxmlformats.org/officeDocument/2006/relationships/slideLayout" Target="../slideLayouts/slideLayout231.xml"/><Relationship Id="rId8" Type="http://schemas.openxmlformats.org/officeDocument/2006/relationships/slideLayout" Target="../slideLayouts/slideLayout232.xml"/><Relationship Id="rId9" Type="http://schemas.openxmlformats.org/officeDocument/2006/relationships/slideLayout" Target="../slideLayouts/slideLayout233.xml"/><Relationship Id="rId10" Type="http://schemas.openxmlformats.org/officeDocument/2006/relationships/slideLayout" Target="../slideLayouts/slideLayout234.xml"/></Relationships>
</file>

<file path=ppt/slideMasters/_rels/slideMaster2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6.xml"/><Relationship Id="rId12" Type="http://schemas.openxmlformats.org/officeDocument/2006/relationships/theme" Target="../theme/theme22.xml"/><Relationship Id="rId1" Type="http://schemas.openxmlformats.org/officeDocument/2006/relationships/slideLayout" Target="../slideLayouts/slideLayout236.xml"/><Relationship Id="rId2" Type="http://schemas.openxmlformats.org/officeDocument/2006/relationships/slideLayout" Target="../slideLayouts/slideLayout237.xml"/><Relationship Id="rId3" Type="http://schemas.openxmlformats.org/officeDocument/2006/relationships/slideLayout" Target="../slideLayouts/slideLayout238.xml"/><Relationship Id="rId4" Type="http://schemas.openxmlformats.org/officeDocument/2006/relationships/slideLayout" Target="../slideLayouts/slideLayout239.xml"/><Relationship Id="rId5" Type="http://schemas.openxmlformats.org/officeDocument/2006/relationships/slideLayout" Target="../slideLayouts/slideLayout240.xml"/><Relationship Id="rId6" Type="http://schemas.openxmlformats.org/officeDocument/2006/relationships/slideLayout" Target="../slideLayouts/slideLayout241.xml"/><Relationship Id="rId7" Type="http://schemas.openxmlformats.org/officeDocument/2006/relationships/slideLayout" Target="../slideLayouts/slideLayout242.xml"/><Relationship Id="rId8" Type="http://schemas.openxmlformats.org/officeDocument/2006/relationships/slideLayout" Target="../slideLayouts/slideLayout243.xml"/><Relationship Id="rId9" Type="http://schemas.openxmlformats.org/officeDocument/2006/relationships/slideLayout" Target="../slideLayouts/slideLayout244.xml"/><Relationship Id="rId10" Type="http://schemas.openxmlformats.org/officeDocument/2006/relationships/slideLayout" Target="../slideLayouts/slideLayout245.xml"/></Relationships>
</file>

<file path=ppt/slideMasters/_rels/slideMaster2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7.xml"/><Relationship Id="rId12" Type="http://schemas.openxmlformats.org/officeDocument/2006/relationships/theme" Target="../theme/theme23.xml"/><Relationship Id="rId1" Type="http://schemas.openxmlformats.org/officeDocument/2006/relationships/slideLayout" Target="../slideLayouts/slideLayout247.xml"/><Relationship Id="rId2" Type="http://schemas.openxmlformats.org/officeDocument/2006/relationships/slideLayout" Target="../slideLayouts/slideLayout248.xml"/><Relationship Id="rId3" Type="http://schemas.openxmlformats.org/officeDocument/2006/relationships/slideLayout" Target="../slideLayouts/slideLayout249.xml"/><Relationship Id="rId4" Type="http://schemas.openxmlformats.org/officeDocument/2006/relationships/slideLayout" Target="../slideLayouts/slideLayout250.xml"/><Relationship Id="rId5" Type="http://schemas.openxmlformats.org/officeDocument/2006/relationships/slideLayout" Target="../slideLayouts/slideLayout251.xml"/><Relationship Id="rId6" Type="http://schemas.openxmlformats.org/officeDocument/2006/relationships/slideLayout" Target="../slideLayouts/slideLayout252.xml"/><Relationship Id="rId7" Type="http://schemas.openxmlformats.org/officeDocument/2006/relationships/slideLayout" Target="../slideLayouts/slideLayout253.xml"/><Relationship Id="rId8" Type="http://schemas.openxmlformats.org/officeDocument/2006/relationships/slideLayout" Target="../slideLayouts/slideLayout254.xml"/><Relationship Id="rId9" Type="http://schemas.openxmlformats.org/officeDocument/2006/relationships/slideLayout" Target="../slideLayouts/slideLayout255.xml"/><Relationship Id="rId10" Type="http://schemas.openxmlformats.org/officeDocument/2006/relationships/slideLayout" Target="../slideLayouts/slideLayout256.xml"/></Relationships>
</file>

<file path=ppt/slideMasters/_rels/slideMaster2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8.xml"/><Relationship Id="rId12" Type="http://schemas.openxmlformats.org/officeDocument/2006/relationships/theme" Target="../theme/theme24.xml"/><Relationship Id="rId1" Type="http://schemas.openxmlformats.org/officeDocument/2006/relationships/slideLayout" Target="../slideLayouts/slideLayout258.xml"/><Relationship Id="rId2" Type="http://schemas.openxmlformats.org/officeDocument/2006/relationships/slideLayout" Target="../slideLayouts/slideLayout259.xml"/><Relationship Id="rId3" Type="http://schemas.openxmlformats.org/officeDocument/2006/relationships/slideLayout" Target="../slideLayouts/slideLayout260.xml"/><Relationship Id="rId4" Type="http://schemas.openxmlformats.org/officeDocument/2006/relationships/slideLayout" Target="../slideLayouts/slideLayout261.xml"/><Relationship Id="rId5" Type="http://schemas.openxmlformats.org/officeDocument/2006/relationships/slideLayout" Target="../slideLayouts/slideLayout262.xml"/><Relationship Id="rId6" Type="http://schemas.openxmlformats.org/officeDocument/2006/relationships/slideLayout" Target="../slideLayouts/slideLayout263.xml"/><Relationship Id="rId7" Type="http://schemas.openxmlformats.org/officeDocument/2006/relationships/slideLayout" Target="../slideLayouts/slideLayout264.xml"/><Relationship Id="rId8" Type="http://schemas.openxmlformats.org/officeDocument/2006/relationships/slideLayout" Target="../slideLayouts/slideLayout265.xml"/><Relationship Id="rId9" Type="http://schemas.openxmlformats.org/officeDocument/2006/relationships/slideLayout" Target="../slideLayouts/slideLayout266.xml"/><Relationship Id="rId10" Type="http://schemas.openxmlformats.org/officeDocument/2006/relationships/slideLayout" Target="../slideLayouts/slideLayout267.xml"/></Relationships>
</file>

<file path=ppt/slideMasters/_rels/slideMaster2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9.xml"/><Relationship Id="rId12" Type="http://schemas.openxmlformats.org/officeDocument/2006/relationships/theme" Target="../theme/theme25.xml"/><Relationship Id="rId1" Type="http://schemas.openxmlformats.org/officeDocument/2006/relationships/slideLayout" Target="../slideLayouts/slideLayout269.xml"/><Relationship Id="rId2" Type="http://schemas.openxmlformats.org/officeDocument/2006/relationships/slideLayout" Target="../slideLayouts/slideLayout270.xml"/><Relationship Id="rId3" Type="http://schemas.openxmlformats.org/officeDocument/2006/relationships/slideLayout" Target="../slideLayouts/slideLayout271.xml"/><Relationship Id="rId4" Type="http://schemas.openxmlformats.org/officeDocument/2006/relationships/slideLayout" Target="../slideLayouts/slideLayout272.xml"/><Relationship Id="rId5" Type="http://schemas.openxmlformats.org/officeDocument/2006/relationships/slideLayout" Target="../slideLayouts/slideLayout273.xml"/><Relationship Id="rId6" Type="http://schemas.openxmlformats.org/officeDocument/2006/relationships/slideLayout" Target="../slideLayouts/slideLayout274.xml"/><Relationship Id="rId7" Type="http://schemas.openxmlformats.org/officeDocument/2006/relationships/slideLayout" Target="../slideLayouts/slideLayout275.xml"/><Relationship Id="rId8" Type="http://schemas.openxmlformats.org/officeDocument/2006/relationships/slideLayout" Target="../slideLayouts/slideLayout276.xml"/><Relationship Id="rId9" Type="http://schemas.openxmlformats.org/officeDocument/2006/relationships/slideLayout" Target="../slideLayouts/slideLayout277.xml"/><Relationship Id="rId10" Type="http://schemas.openxmlformats.org/officeDocument/2006/relationships/slideLayout" Target="../slideLayouts/slideLayout278.xml"/></Relationships>
</file>

<file path=ppt/slideMasters/_rels/slideMaster2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0.xml"/><Relationship Id="rId12" Type="http://schemas.openxmlformats.org/officeDocument/2006/relationships/theme" Target="../theme/theme26.xml"/><Relationship Id="rId1" Type="http://schemas.openxmlformats.org/officeDocument/2006/relationships/slideLayout" Target="../slideLayouts/slideLayout280.xml"/><Relationship Id="rId2" Type="http://schemas.openxmlformats.org/officeDocument/2006/relationships/slideLayout" Target="../slideLayouts/slideLayout281.xml"/><Relationship Id="rId3" Type="http://schemas.openxmlformats.org/officeDocument/2006/relationships/slideLayout" Target="../slideLayouts/slideLayout282.xml"/><Relationship Id="rId4" Type="http://schemas.openxmlformats.org/officeDocument/2006/relationships/slideLayout" Target="../slideLayouts/slideLayout283.xml"/><Relationship Id="rId5" Type="http://schemas.openxmlformats.org/officeDocument/2006/relationships/slideLayout" Target="../slideLayouts/slideLayout284.xml"/><Relationship Id="rId6" Type="http://schemas.openxmlformats.org/officeDocument/2006/relationships/slideLayout" Target="../slideLayouts/slideLayout285.xml"/><Relationship Id="rId7" Type="http://schemas.openxmlformats.org/officeDocument/2006/relationships/slideLayout" Target="../slideLayouts/slideLayout286.xml"/><Relationship Id="rId8" Type="http://schemas.openxmlformats.org/officeDocument/2006/relationships/slideLayout" Target="../slideLayouts/slideLayout287.xml"/><Relationship Id="rId9" Type="http://schemas.openxmlformats.org/officeDocument/2006/relationships/slideLayout" Target="../slideLayouts/slideLayout288.xml"/><Relationship Id="rId10" Type="http://schemas.openxmlformats.org/officeDocument/2006/relationships/slideLayout" Target="../slideLayouts/slideLayout28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8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9.xml"/><Relationship Id="rId2" Type="http://schemas.openxmlformats.org/officeDocument/2006/relationships/slideLayout" Target="../slideLayouts/slideLayout70.xml"/><Relationship Id="rId3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Relationship Id="rId9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0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80.xml"/><Relationship Id="rId2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7.xml"/><Relationship Id="rId9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9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1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8.xml"/><Relationship Id="rId9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fld id="{FDD3AF84-A85F-4C0C-88B6-4B1CF8617F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AB90BAB-5E4A-40D1-A4C5-77B054428FCF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EA7BED1-2513-49EB-8212-6FD6468B555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25FE68-E251-4FC1-871D-44C84A55FCDE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BD87E09-2408-412E-94ED-90C3366B45C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229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1129335-7517-4532-8CA3-C3F98ADE8609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4A7433C-0E87-4B10-B910-B5BFCFD376C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56900BA-24EE-4137-9721-94D4A02FCDEE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3BD7CBE-4BF5-4129-949B-805C1B6F624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4370015-712E-4297-A4FE-24CB80DFE027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6C68B96-D53F-4584-B26D-5CB7A9B424B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536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4BEF8A6-53FD-43E8-840E-8265F49C9EA4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B5107FF-223B-4852-B46C-9DDA8C9546A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  <p:sldLayoutId id="2147484132" r:id="rId12"/>
    <p:sldLayoutId id="2147484133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638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C89E-974A-47E6-90F9-C74657BBA5AA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C561140-8394-4C98-9BE2-015DAEAC65D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52ADC6E-5B8E-47D7-80A9-6962ED1DE2F5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452E4C5-0912-4BCB-9C06-DBD9AB4D20F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50" r:id="rId6"/>
    <p:sldLayoutId id="2147484151" r:id="rId7"/>
    <p:sldLayoutId id="2147484152" r:id="rId8"/>
    <p:sldLayoutId id="2147484153" r:id="rId9"/>
    <p:sldLayoutId id="2147484154" r:id="rId10"/>
    <p:sldLayoutId id="214748415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84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84F82BD-6B6E-4BA8-A69E-66A3AAC3F29A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D598861-9E99-4AC7-9C2F-51D5C753BE0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D3E801-14F0-444D-97BB-9BE2214C87FD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500F6BF-87A3-4B36-9D73-BFD5F76FB68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5" r:id="rId9"/>
    <p:sldLayoutId id="2147484176" r:id="rId10"/>
    <p:sldLayoutId id="214748417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916113"/>
            <a:ext cx="864235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736600"/>
            <a:ext cx="9144000" cy="1079500"/>
          </a:xfrm>
          <a:prstGeom prst="rect">
            <a:avLst/>
          </a:prstGeom>
          <a:solidFill>
            <a:srgbClr val="004B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55650"/>
            <a:ext cx="86423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pic>
        <p:nvPicPr>
          <p:cNvPr id="2053" name="Picture 13" descr="ECU_AUS_logo_C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2450" y="0"/>
            <a:ext cx="979488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107950" y="377825"/>
            <a:ext cx="53832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sz="1200" dirty="0">
                <a:solidFill>
                  <a:srgbClr val="666666"/>
                </a:solidFill>
                <a:latin typeface="Arial Narrow" pitchFamily="-65" charset="0"/>
              </a:rPr>
              <a:t>School of Computing and Security Science</a:t>
            </a:r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107950" y="115888"/>
            <a:ext cx="538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sz="1600" b="1">
                <a:solidFill>
                  <a:srgbClr val="666666"/>
                </a:solidFill>
                <a:latin typeface="Arial Narrow" pitchFamily="-65" charset="0"/>
              </a:rPr>
              <a:t>Edith Cowan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hf hdr="0" dt="0"/>
  <p:txStyles>
    <p:titleStyle>
      <a:lvl1pPr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/>
          <a:ea typeface="ＭＳ Ｐゴシック" pitchFamily="-65" charset="-128"/>
          <a:cs typeface="ＭＳ Ｐゴシック" pitchFamily="-65" charset="-128"/>
        </a:defRPr>
      </a:lvl1pPr>
      <a:lvl2pPr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2pPr>
      <a:lvl3pPr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3pPr>
      <a:lvl4pPr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4pPr>
      <a:lvl5pPr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04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22071D-A866-49C1-B942-B05BDCC303D4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A21EBAD-9ABD-4712-9BED-D52D407C2AD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4BDC970-86A0-4468-8F87-221CBBA3E55C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E755474-982B-4612-B730-7CDAB9ED31C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25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4F9DA75-9487-47A3-A81E-571B014CA842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5BA520B-B0D3-465F-AD77-B3896C0C591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  <p:sldLayoutId id="214748421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355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F9CCD1F-CE75-40B8-9522-46E660D0558C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AE9958-EF7E-4505-833E-A0D5EB832F4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457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77C28BF-90BA-4D66-9BC3-3F4D60EB8132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B1DAB57-C3C0-4222-943C-21409863F2D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2" r:id="rId1"/>
    <p:sldLayoutId id="2147484223" r:id="rId2"/>
    <p:sldLayoutId id="2147484224" r:id="rId3"/>
    <p:sldLayoutId id="2147484225" r:id="rId4"/>
    <p:sldLayoutId id="2147484226" r:id="rId5"/>
    <p:sldLayoutId id="2147484227" r:id="rId6"/>
    <p:sldLayoutId id="2147484228" r:id="rId7"/>
    <p:sldLayoutId id="2147484229" r:id="rId8"/>
    <p:sldLayoutId id="2147484230" r:id="rId9"/>
    <p:sldLayoutId id="2147484231" r:id="rId10"/>
    <p:sldLayoutId id="214748423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B99B703-E470-433D-A563-C792688C9A08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AA825FF-9510-4FE6-BCD2-94787BAA3CC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3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66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9EDCEA2-E022-4F2A-A568-75B6E376266F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5463749-B52E-4C5C-82B5-07635720AA9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45" r:id="rId2"/>
    <p:sldLayoutId id="2147484246" r:id="rId3"/>
    <p:sldLayoutId id="2147484247" r:id="rId4"/>
    <p:sldLayoutId id="2147484248" r:id="rId5"/>
    <p:sldLayoutId id="2147484249" r:id="rId6"/>
    <p:sldLayoutId id="2147484250" r:id="rId7"/>
    <p:sldLayoutId id="2147484251" r:id="rId8"/>
    <p:sldLayoutId id="2147484252" r:id="rId9"/>
    <p:sldLayoutId id="2147484253" r:id="rId10"/>
    <p:sldLayoutId id="214748425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F692CA4-897F-48B4-ABE6-F5A6444660EF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9F5669E-53EF-409E-A97D-C4E838A0219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998" r:id="rId12"/>
    <p:sldLayoutId id="2147483999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0FD5F3D-E7C0-468F-B5F5-950229F62EEE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85A6800-6338-4469-834D-C8BC21BC416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F81C88-D00F-4ECB-9730-66BE624BA2C4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A64754B-CBCB-4B1B-BDC8-DA36A4B3D55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9AF37FE-F585-45EB-AF0B-D94F91166FDE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851F3D-7971-4A10-BACF-4A3927EADDA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EA6002C-E73C-4619-9D5A-F1E3C54CA130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42DF210-BE29-4E22-A52F-8CC254999CE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AB9E8E4-2D91-4781-BB8A-A46BA851FDB0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4C05DE9-8D7F-43BE-B413-CA0F3313B77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DB1627-D80D-4C59-A131-F4E5A63EDAF2}" type="datetimeFigureOut">
              <a:rPr lang="en-AU"/>
              <a:pPr>
                <a:defRPr/>
              </a:pPr>
              <a:t>12/08/13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F113D43-B66F-4F71-A423-434E6BEB850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2971800"/>
            <a:ext cx="64008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400" i="1" smtClean="0"/>
              <a:t>Chapter 3</a:t>
            </a:r>
            <a:br>
              <a:rPr lang="en-US" sz="3400" i="1" smtClean="0"/>
            </a:br>
            <a:r>
              <a:rPr lang="en-CA" sz="3400" i="1" smtClean="0"/>
              <a:t>Memory Management:</a:t>
            </a:r>
            <a:br>
              <a:rPr lang="en-CA" sz="3400" i="1" smtClean="0"/>
            </a:br>
            <a:r>
              <a:rPr lang="en-CA" sz="3400" i="1" smtClean="0"/>
              <a:t>Virtual Memory</a:t>
            </a:r>
            <a:endParaRPr lang="en-US" sz="3400" i="1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Paged Memory Allocation</a:t>
            </a:r>
          </a:p>
        </p:txBody>
      </p:sp>
      <p:pic>
        <p:nvPicPr>
          <p:cNvPr id="33795" name="Picture 3" descr="Fig03-01"/>
          <p:cNvPicPr>
            <a:picLocks noChangeAspect="1" noChangeArrowheads="1"/>
          </p:cNvPicPr>
          <p:nvPr/>
        </p:nvPicPr>
        <p:blipFill>
          <a:blip r:embed="rId3" cstate="print">
            <a:lum contrast="6000"/>
          </a:blip>
          <a:srcRect/>
          <a:stretch>
            <a:fillRect/>
          </a:stretch>
        </p:blipFill>
        <p:spPr bwMode="auto">
          <a:xfrm>
            <a:off x="381000" y="1905000"/>
            <a:ext cx="8458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Paged Memory Allocation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Three</a:t>
            </a:r>
            <a:r>
              <a:rPr lang="en-CA" sz="2400" smtClean="0"/>
              <a:t> tables </a:t>
            </a:r>
            <a:r>
              <a:rPr lang="en-US" sz="2400" smtClean="0"/>
              <a:t>for tracking </a:t>
            </a:r>
            <a:r>
              <a:rPr lang="en-CA" sz="2400" smtClean="0"/>
              <a:t>pages</a:t>
            </a:r>
            <a:endParaRPr lang="en-US" sz="2400" smtClean="0"/>
          </a:p>
          <a:p>
            <a:pPr lvl="1"/>
            <a:r>
              <a:rPr lang="en-CA" sz="2400" b="1" smtClean="0"/>
              <a:t>Job Table</a:t>
            </a:r>
            <a:r>
              <a:rPr lang="en-US" sz="2400" b="1" smtClean="0"/>
              <a:t> (JT)</a:t>
            </a:r>
          </a:p>
          <a:p>
            <a:pPr lvl="2"/>
            <a:r>
              <a:rPr lang="en-US" smtClean="0"/>
              <a:t>Size of job </a:t>
            </a:r>
          </a:p>
          <a:p>
            <a:pPr lvl="2"/>
            <a:r>
              <a:rPr lang="en-US" smtClean="0"/>
              <a:t>Memory location where its PMT is stored</a:t>
            </a:r>
          </a:p>
          <a:p>
            <a:pPr lvl="1"/>
            <a:r>
              <a:rPr lang="en-CA" sz="2400" b="1" smtClean="0"/>
              <a:t>Page Map Table</a:t>
            </a:r>
            <a:r>
              <a:rPr lang="en-US" sz="2400" b="1" smtClean="0"/>
              <a:t> (PMT)</a:t>
            </a:r>
          </a:p>
          <a:p>
            <a:pPr lvl="2"/>
            <a:r>
              <a:rPr lang="en-US" smtClean="0"/>
              <a:t>Page number</a:t>
            </a:r>
          </a:p>
          <a:p>
            <a:pPr lvl="2"/>
            <a:r>
              <a:rPr lang="en-US" smtClean="0"/>
              <a:t>Corresponding page frame memory address</a:t>
            </a:r>
          </a:p>
          <a:p>
            <a:pPr lvl="1"/>
            <a:r>
              <a:rPr lang="en-CA" sz="2400" b="1" smtClean="0"/>
              <a:t>Memory Map Table</a:t>
            </a:r>
            <a:r>
              <a:rPr lang="en-US" sz="2400" b="1" smtClean="0"/>
              <a:t> (MMT)</a:t>
            </a:r>
          </a:p>
          <a:p>
            <a:pPr lvl="2"/>
            <a:r>
              <a:rPr lang="en-CA" smtClean="0"/>
              <a:t>Location</a:t>
            </a:r>
            <a:r>
              <a:rPr lang="en-US" smtClean="0"/>
              <a:t> </a:t>
            </a:r>
            <a:r>
              <a:rPr lang="en-CA" smtClean="0"/>
              <a:t>for each</a:t>
            </a:r>
            <a:r>
              <a:rPr lang="en-US" smtClean="0"/>
              <a:t> page frame </a:t>
            </a:r>
          </a:p>
          <a:p>
            <a:pPr lvl="2"/>
            <a:r>
              <a:rPr lang="en-CA" smtClean="0"/>
              <a:t>Free/busy status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Paged Memory Allocation</a:t>
            </a:r>
          </a:p>
        </p:txBody>
      </p:sp>
      <p:pic>
        <p:nvPicPr>
          <p:cNvPr id="3584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038" y="1947863"/>
            <a:ext cx="8667750" cy="4300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Paged Memory Allocation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400" b="1" smtClean="0"/>
              <a:t>Displacement </a:t>
            </a:r>
            <a:r>
              <a:rPr lang="en-CA" sz="2400" smtClean="0"/>
              <a:t>(offset) of a line</a:t>
            </a:r>
            <a:endParaRPr lang="en-US" sz="2400" smtClean="0"/>
          </a:p>
          <a:p>
            <a:pPr lvl="1"/>
            <a:r>
              <a:rPr lang="en-US" sz="2400" smtClean="0"/>
              <a:t>Determines line distance </a:t>
            </a:r>
            <a:r>
              <a:rPr lang="en-CA" sz="2400" smtClean="0"/>
              <a:t>from beginning of its page</a:t>
            </a:r>
          </a:p>
          <a:p>
            <a:pPr lvl="1"/>
            <a:r>
              <a:rPr lang="en-CA" sz="2400" smtClean="0"/>
              <a:t>Locates line within its page frame</a:t>
            </a:r>
          </a:p>
          <a:p>
            <a:pPr lvl="1"/>
            <a:r>
              <a:rPr lang="en-CA" sz="2400" smtClean="0"/>
              <a:t>Relative value</a:t>
            </a:r>
            <a:endParaRPr lang="en-US" sz="2400" smtClean="0"/>
          </a:p>
          <a:p>
            <a:r>
              <a:rPr lang="en-US" sz="2400" smtClean="0"/>
              <a:t>Determining page number and displacement of a line</a:t>
            </a:r>
          </a:p>
          <a:p>
            <a:pPr lvl="1"/>
            <a:r>
              <a:rPr lang="en-US" sz="2400" smtClean="0"/>
              <a:t>Divide job space address by the page size</a:t>
            </a:r>
          </a:p>
          <a:p>
            <a:pPr lvl="1"/>
            <a:r>
              <a:rPr lang="en-US" sz="2400" b="1" smtClean="0"/>
              <a:t>Page number</a:t>
            </a:r>
            <a:r>
              <a:rPr lang="en-US" sz="2400" smtClean="0"/>
              <a:t>: integer quotient from the division</a:t>
            </a:r>
          </a:p>
          <a:p>
            <a:pPr lvl="1"/>
            <a:r>
              <a:rPr lang="en-US" sz="2400" b="1" smtClean="0"/>
              <a:t>Displacement</a:t>
            </a:r>
            <a:r>
              <a:rPr lang="en-US" sz="2400" smtClean="0"/>
              <a:t>: remainder from the division</a:t>
            </a:r>
            <a:endParaRPr lang="en-CA" sz="2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Paged Memory Allocation</a:t>
            </a:r>
          </a:p>
        </p:txBody>
      </p:sp>
      <p:pic>
        <p:nvPicPr>
          <p:cNvPr id="37891" name="Picture 3" descr="Fig03-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828800"/>
            <a:ext cx="6553200" cy="488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Paged Memory Allocation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Steps to determining exact location of a line in memory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Determine page number and displacement of a line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Refer to the job’s PMT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Determine page frame containing required page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Obtain address of the beginning of the page frame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Multiply page frame number by page frame size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Add the displacement (calculated in first step) to starting address of</a:t>
            </a:r>
            <a:r>
              <a:rPr lang="en-US" sz="2400" smtClean="0"/>
              <a:t> </a:t>
            </a:r>
            <a:r>
              <a:rPr lang="en-CA" sz="2400" smtClean="0"/>
              <a:t>the page frame</a:t>
            </a:r>
          </a:p>
          <a:p>
            <a:pPr>
              <a:lnSpc>
                <a:spcPct val="90000"/>
              </a:lnSpc>
            </a:pPr>
            <a:r>
              <a:rPr lang="en-CA" sz="2400" smtClean="0"/>
              <a:t>Address resolution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Translating job space address into physical address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Relative address into absolute address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Paged Memory Allocation</a:t>
            </a:r>
            <a:endParaRPr lang="en-US" smtClean="0">
              <a:latin typeface="Arial Narrow" pitchFamily="-65" charset="0"/>
            </a:endParaRPr>
          </a:p>
        </p:txBody>
      </p:sp>
      <p:pic>
        <p:nvPicPr>
          <p:cNvPr id="39939" name="Picture 3" descr="Fig03-03"/>
          <p:cNvPicPr>
            <a:picLocks noChangeAspect="1" noChangeArrowheads="1"/>
          </p:cNvPicPr>
          <p:nvPr/>
        </p:nvPicPr>
        <p:blipFill>
          <a:blip r:embed="rId3" cstate="print">
            <a:lum contrast="6000"/>
          </a:blip>
          <a:srcRect/>
          <a:stretch>
            <a:fillRect/>
          </a:stretch>
        </p:blipFill>
        <p:spPr bwMode="auto">
          <a:xfrm>
            <a:off x="457200" y="2795588"/>
            <a:ext cx="8229600" cy="307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Paged Memory Allocation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Advantages</a:t>
            </a:r>
          </a:p>
          <a:p>
            <a:pPr lvl="1"/>
            <a:r>
              <a:rPr lang="en-CA" sz="2400" smtClean="0"/>
              <a:t>Allows job allocation in non-contiguous memory</a:t>
            </a:r>
            <a:endParaRPr lang="en-US" sz="2400" smtClean="0"/>
          </a:p>
          <a:p>
            <a:pPr lvl="2"/>
            <a:r>
              <a:rPr lang="en-CA" smtClean="0"/>
              <a:t>Efficient memory use</a:t>
            </a:r>
          </a:p>
          <a:p>
            <a:r>
              <a:rPr lang="en-US" sz="2400" smtClean="0"/>
              <a:t>Disadvantages</a:t>
            </a:r>
          </a:p>
          <a:p>
            <a:pPr lvl="1"/>
            <a:r>
              <a:rPr lang="en-US" sz="2400" smtClean="0"/>
              <a:t>Increased</a:t>
            </a:r>
            <a:r>
              <a:rPr lang="en-CA" sz="2400" smtClean="0"/>
              <a:t> overhead from </a:t>
            </a:r>
            <a:r>
              <a:rPr lang="en-US" sz="2400" smtClean="0"/>
              <a:t>address resolution</a:t>
            </a:r>
          </a:p>
          <a:p>
            <a:pPr lvl="1"/>
            <a:r>
              <a:rPr lang="en-CA" sz="2400" smtClean="0"/>
              <a:t>Internal</a:t>
            </a:r>
            <a:r>
              <a:rPr lang="en-US" sz="2400" smtClean="0"/>
              <a:t> </a:t>
            </a:r>
            <a:r>
              <a:rPr lang="en-CA" sz="2400" smtClean="0"/>
              <a:t>fragmentation</a:t>
            </a:r>
            <a:r>
              <a:rPr lang="en-US" sz="2400" smtClean="0"/>
              <a:t> in last page</a:t>
            </a:r>
          </a:p>
          <a:p>
            <a:pPr lvl="1"/>
            <a:r>
              <a:rPr lang="en-US" sz="2400" smtClean="0"/>
              <a:t>Must store entire job in memory location</a:t>
            </a:r>
          </a:p>
          <a:p>
            <a:r>
              <a:rPr lang="en-CA" sz="2400" smtClean="0"/>
              <a:t>Page size selection is crucial</a:t>
            </a:r>
          </a:p>
          <a:p>
            <a:pPr lvl="1"/>
            <a:r>
              <a:rPr lang="en-CA" sz="2400" smtClean="0"/>
              <a:t>Too small: generates very long PMTs</a:t>
            </a:r>
          </a:p>
          <a:p>
            <a:pPr lvl="1"/>
            <a:r>
              <a:rPr lang="en-CA" sz="2400" smtClean="0"/>
              <a:t>Too large: excessive internal fragmentation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Demand Paging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0772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Pages brought into memory only as needed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Removes restriction: entire program in memory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Requires high-speed page access</a:t>
            </a:r>
          </a:p>
          <a:p>
            <a:pPr>
              <a:lnSpc>
                <a:spcPct val="90000"/>
              </a:lnSpc>
            </a:pPr>
            <a:r>
              <a:rPr lang="en-CA" sz="2400" smtClean="0"/>
              <a:t>Exploits programming techniques 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Modules written sequentially</a:t>
            </a:r>
          </a:p>
          <a:p>
            <a:pPr lvl="2">
              <a:lnSpc>
                <a:spcPct val="90000"/>
              </a:lnSpc>
            </a:pPr>
            <a:r>
              <a:rPr lang="en-CA" smtClean="0"/>
              <a:t>All pages not necessary needed simultaneously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n-US" sz="2400" smtClean="0"/>
              <a:t>Examples</a:t>
            </a:r>
          </a:p>
          <a:p>
            <a:pPr lvl="2">
              <a:lnSpc>
                <a:spcPct val="90000"/>
              </a:lnSpc>
            </a:pPr>
            <a:r>
              <a:rPr lang="en-CA" smtClean="0"/>
              <a:t>User-written error handling modules</a:t>
            </a:r>
            <a:endParaRPr lang="en-US" smtClean="0"/>
          </a:p>
          <a:p>
            <a:pPr lvl="2">
              <a:lnSpc>
                <a:spcPct val="90000"/>
              </a:lnSpc>
            </a:pPr>
            <a:r>
              <a:rPr lang="en-CA" smtClean="0"/>
              <a:t>Mutually exclusive module</a:t>
            </a:r>
            <a:r>
              <a:rPr lang="en-US" smtClean="0"/>
              <a:t>s</a:t>
            </a:r>
          </a:p>
          <a:p>
            <a:pPr lvl="2">
              <a:lnSpc>
                <a:spcPct val="90000"/>
              </a:lnSpc>
            </a:pPr>
            <a:r>
              <a:rPr lang="en-CA" smtClean="0"/>
              <a:t>Certain program options: mutually exclusive or not accessible</a:t>
            </a:r>
          </a:p>
          <a:p>
            <a:pPr lvl="2">
              <a:lnSpc>
                <a:spcPct val="90000"/>
              </a:lnSpc>
            </a:pPr>
            <a:r>
              <a:rPr lang="en-CA" smtClean="0"/>
              <a:t>Tables given fixed amount of space: fraction used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Demand Paging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Allowed for wide availability of </a:t>
            </a:r>
            <a:r>
              <a:rPr lang="en-US" sz="2400" b="1" smtClean="0"/>
              <a:t>virtual memory</a:t>
            </a:r>
            <a:r>
              <a:rPr lang="en-US" sz="2400" smtClean="0"/>
              <a:t> concept</a:t>
            </a:r>
          </a:p>
          <a:p>
            <a:pPr lvl="1"/>
            <a:r>
              <a:rPr lang="en-US" sz="2400" smtClean="0"/>
              <a:t>Provides appearance of almost infinite or nonfinite physical memory</a:t>
            </a:r>
          </a:p>
          <a:p>
            <a:pPr lvl="1"/>
            <a:r>
              <a:rPr lang="en-US" sz="2400" smtClean="0"/>
              <a:t>Jobs run with less main memory than required in paged memory allocation scheme</a:t>
            </a:r>
          </a:p>
          <a:p>
            <a:pPr lvl="1"/>
            <a:r>
              <a:rPr lang="en-US" sz="2400" smtClean="0"/>
              <a:t>Requires high-speed direct access storage device</a:t>
            </a:r>
          </a:p>
          <a:p>
            <a:pPr lvl="2"/>
            <a:r>
              <a:rPr lang="en-US" smtClean="0"/>
              <a:t>Works directly with CPU</a:t>
            </a:r>
          </a:p>
          <a:p>
            <a:pPr lvl="1"/>
            <a:r>
              <a:rPr lang="en-US" sz="2400" b="1" smtClean="0"/>
              <a:t>Swapping</a:t>
            </a:r>
            <a:r>
              <a:rPr lang="en-US" sz="2400" smtClean="0"/>
              <a:t>: how and when pages passed in memory</a:t>
            </a:r>
          </a:p>
          <a:p>
            <a:pPr lvl="2"/>
            <a:r>
              <a:rPr lang="en-US" smtClean="0"/>
              <a:t>Depends on predefined policies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Learning Objectives</a:t>
            </a:r>
          </a:p>
        </p:txBody>
      </p:sp>
      <p:sp>
        <p:nvSpPr>
          <p:cNvPr id="4101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indent="0">
              <a:buFontTx/>
              <a:buNone/>
              <a:defRPr/>
            </a:pPr>
            <a:r>
              <a:rPr lang="en-US" sz="2400" dirty="0" smtClean="0"/>
              <a:t>After completing this chapter, you should be able to describe:</a:t>
            </a:r>
          </a:p>
          <a:p>
            <a:pPr indent="0">
              <a:buFontTx/>
              <a:buNone/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The basic functionality of the memory allocation methods covered in this chapter: paged, demand paging, segmented, and segmented/demand paged memory allocation</a:t>
            </a:r>
          </a:p>
          <a:p>
            <a:pPr>
              <a:defRPr/>
            </a:pPr>
            <a:r>
              <a:rPr lang="en-US" sz="2400" dirty="0" smtClean="0"/>
              <a:t>The influence that these page allocation methods have had on virtual memory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Demand Paging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400" smtClean="0"/>
              <a:t>Memory Manager </a:t>
            </a:r>
            <a:r>
              <a:rPr lang="en-US" sz="2400" smtClean="0"/>
              <a:t>requires three tables</a:t>
            </a:r>
          </a:p>
          <a:p>
            <a:r>
              <a:rPr lang="en-US" sz="2400" b="1" smtClean="0"/>
              <a:t>Job Table  </a:t>
            </a:r>
          </a:p>
          <a:p>
            <a:r>
              <a:rPr lang="en-US" sz="2400" b="1" smtClean="0"/>
              <a:t>Page Map Table</a:t>
            </a:r>
            <a:r>
              <a:rPr lang="en-US" sz="2400" smtClean="0"/>
              <a:t>: three new fields</a:t>
            </a:r>
            <a:endParaRPr lang="en-US" sz="2400" b="1" smtClean="0"/>
          </a:p>
          <a:p>
            <a:pPr lvl="1"/>
            <a:r>
              <a:rPr lang="en-US" sz="2400" smtClean="0"/>
              <a:t>If requested page is already in memory</a:t>
            </a:r>
          </a:p>
          <a:p>
            <a:pPr lvl="1"/>
            <a:r>
              <a:rPr lang="en-US" sz="2400" smtClean="0"/>
              <a:t>If page contents have been modified</a:t>
            </a:r>
          </a:p>
          <a:p>
            <a:pPr lvl="1"/>
            <a:r>
              <a:rPr lang="en-US" sz="2400" smtClean="0"/>
              <a:t>If page has been referenced recently</a:t>
            </a:r>
          </a:p>
          <a:p>
            <a:pPr lvl="2"/>
            <a:r>
              <a:rPr lang="en-US" smtClean="0"/>
              <a:t>Determines which page remains in main memory and which is swapped out</a:t>
            </a:r>
          </a:p>
          <a:p>
            <a:r>
              <a:rPr lang="en-US" sz="2400" b="1" smtClean="0"/>
              <a:t>Memory Map Table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Demand Paging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543800" y="6400800"/>
            <a:ext cx="1600200" cy="3079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49C26C6-5A82-4628-AD30-56D1621D0324}" type="slidenum">
              <a:rPr lang="en-US"/>
              <a:pPr/>
              <a:t>21</a:t>
            </a:fld>
            <a:endParaRPr lang="en-US"/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847850"/>
            <a:ext cx="7164388" cy="5010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Demand Paging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/>
              <a:t>Swapping Process</a:t>
            </a:r>
          </a:p>
          <a:p>
            <a:pPr lvl="1"/>
            <a:r>
              <a:rPr lang="en-CA" sz="2400" smtClean="0"/>
              <a:t>Exchanges resident memory page with secondary storage page</a:t>
            </a:r>
            <a:endParaRPr lang="en-US" sz="2400" smtClean="0"/>
          </a:p>
          <a:p>
            <a:pPr lvl="1"/>
            <a:r>
              <a:rPr lang="en-CA" sz="2400" smtClean="0"/>
              <a:t>Involves</a:t>
            </a:r>
            <a:endParaRPr lang="en-US" sz="2400" smtClean="0"/>
          </a:p>
          <a:p>
            <a:pPr lvl="2"/>
            <a:r>
              <a:rPr lang="en-CA" smtClean="0"/>
              <a:t>Copying resident page to disk (if it was modified)</a:t>
            </a:r>
          </a:p>
          <a:p>
            <a:pPr lvl="2"/>
            <a:r>
              <a:rPr lang="en-CA" smtClean="0"/>
              <a:t>Writing new page into the empty page frame</a:t>
            </a:r>
            <a:endParaRPr lang="en-US" smtClean="0"/>
          </a:p>
          <a:p>
            <a:pPr lvl="1"/>
            <a:r>
              <a:rPr lang="en-CA" sz="2400" smtClean="0"/>
              <a:t>Requires</a:t>
            </a:r>
            <a:r>
              <a:rPr lang="en-US" sz="2400" smtClean="0"/>
              <a:t> </a:t>
            </a:r>
            <a:r>
              <a:rPr lang="en-CA" sz="2400" smtClean="0"/>
              <a:t>close interaction between:</a:t>
            </a:r>
          </a:p>
          <a:p>
            <a:pPr lvl="2"/>
            <a:r>
              <a:rPr lang="en-CA" smtClean="0"/>
              <a:t>Hardware components</a:t>
            </a:r>
          </a:p>
          <a:p>
            <a:pPr lvl="2"/>
            <a:r>
              <a:rPr lang="en-CA" smtClean="0"/>
              <a:t>Software algorithms</a:t>
            </a:r>
          </a:p>
          <a:p>
            <a:pPr lvl="2"/>
            <a:r>
              <a:rPr lang="en-CA" smtClean="0"/>
              <a:t>Policy</a:t>
            </a:r>
            <a:r>
              <a:rPr lang="en-US" smtClean="0"/>
              <a:t> </a:t>
            </a:r>
            <a:r>
              <a:rPr lang="en-CA" smtClean="0"/>
              <a:t>schemes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Demand Paging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Hardware instruction processing </a:t>
            </a:r>
          </a:p>
          <a:p>
            <a:r>
              <a:rPr lang="en-CA" sz="2400" smtClean="0"/>
              <a:t>Page fault:</a:t>
            </a:r>
            <a:r>
              <a:rPr lang="en-US" sz="2400" smtClean="0"/>
              <a:t> failure </a:t>
            </a:r>
            <a:r>
              <a:rPr lang="en-CA" sz="2400" smtClean="0"/>
              <a:t>to find page in memory</a:t>
            </a:r>
          </a:p>
          <a:p>
            <a:r>
              <a:rPr lang="en-CA" sz="2400" smtClean="0"/>
              <a:t>Page fault handler</a:t>
            </a:r>
          </a:p>
          <a:p>
            <a:pPr lvl="1"/>
            <a:r>
              <a:rPr lang="en-CA" sz="2400" smtClean="0"/>
              <a:t>Part of </a:t>
            </a:r>
            <a:r>
              <a:rPr lang="en-US" sz="2400" smtClean="0"/>
              <a:t>operating system</a:t>
            </a:r>
          </a:p>
          <a:p>
            <a:pPr lvl="1"/>
            <a:r>
              <a:rPr lang="en-CA" sz="2400" smtClean="0"/>
              <a:t>Determines if empty page frames in memory </a:t>
            </a:r>
            <a:endParaRPr lang="en-US" sz="2400" smtClean="0"/>
          </a:p>
          <a:p>
            <a:pPr lvl="2"/>
            <a:r>
              <a:rPr lang="en-US" smtClean="0"/>
              <a:t>Yes: </a:t>
            </a:r>
            <a:r>
              <a:rPr lang="en-CA" smtClean="0"/>
              <a:t>requested page copied from</a:t>
            </a:r>
            <a:r>
              <a:rPr lang="en-US" smtClean="0"/>
              <a:t> </a:t>
            </a:r>
            <a:r>
              <a:rPr lang="en-CA" smtClean="0"/>
              <a:t>secondary storage</a:t>
            </a:r>
          </a:p>
          <a:p>
            <a:pPr lvl="2"/>
            <a:r>
              <a:rPr lang="en-US" smtClean="0"/>
              <a:t>No: swapping occurs</a:t>
            </a:r>
          </a:p>
          <a:p>
            <a:pPr lvl="1"/>
            <a:r>
              <a:rPr lang="en-CA" sz="2400" smtClean="0"/>
              <a:t>Deciding page frame to swap out</a:t>
            </a:r>
            <a:r>
              <a:rPr lang="en-US" sz="2400" smtClean="0"/>
              <a:t> if</a:t>
            </a:r>
            <a:r>
              <a:rPr lang="en-CA" sz="2400" smtClean="0"/>
              <a:t> all are busy</a:t>
            </a:r>
            <a:endParaRPr lang="en-US" sz="2400" smtClean="0"/>
          </a:p>
          <a:p>
            <a:pPr lvl="2"/>
            <a:r>
              <a:rPr lang="en-CA" smtClean="0"/>
              <a:t>Directly dependent on the predefined</a:t>
            </a:r>
            <a:r>
              <a:rPr lang="en-US" smtClean="0"/>
              <a:t> </a:t>
            </a:r>
            <a:r>
              <a:rPr lang="en-CA" smtClean="0"/>
              <a:t>policy for page removal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Demand Paging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sz="2400" b="1" smtClean="0"/>
              <a:t>Thrashing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An</a:t>
            </a:r>
            <a:r>
              <a:rPr lang="en-CA" sz="2400" smtClean="0"/>
              <a:t> excessive amount of page swapping between main memory and secondary storage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Due to main memory page removal that is</a:t>
            </a:r>
            <a:r>
              <a:rPr lang="en-US" sz="2400" smtClean="0"/>
              <a:t> </a:t>
            </a:r>
            <a:r>
              <a:rPr lang="en-CA" sz="2400" smtClean="0"/>
              <a:t>called back shortly thereafter</a:t>
            </a: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en-CA" sz="2400" smtClean="0"/>
              <a:t>Produces inefficient operation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Occurs across jobs</a:t>
            </a:r>
          </a:p>
          <a:p>
            <a:pPr lvl="2">
              <a:lnSpc>
                <a:spcPct val="90000"/>
              </a:lnSpc>
            </a:pPr>
            <a:r>
              <a:rPr lang="en-CA" smtClean="0"/>
              <a:t>Large number of jobs competing for a relatively few number of free pages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n-CA" sz="2400" smtClean="0"/>
              <a:t>Occurs within a job</a:t>
            </a:r>
          </a:p>
          <a:p>
            <a:pPr lvl="2">
              <a:lnSpc>
                <a:spcPct val="90000"/>
              </a:lnSpc>
            </a:pPr>
            <a:r>
              <a:rPr lang="en-CA" smtClean="0"/>
              <a:t> In loops crossing page</a:t>
            </a:r>
            <a:r>
              <a:rPr lang="en-US" smtClean="0"/>
              <a:t> </a:t>
            </a:r>
            <a:r>
              <a:rPr lang="en-CA" smtClean="0"/>
              <a:t>boundaries</a:t>
            </a:r>
            <a:endParaRPr lang="en-US" smtClean="0"/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543800" y="6400800"/>
            <a:ext cx="1600200" cy="3079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97F41A86-53A8-4AAA-B9F8-E586D0B7DE35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Demand Paging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Advantages</a:t>
            </a:r>
          </a:p>
          <a:p>
            <a:pPr lvl="1"/>
            <a:r>
              <a:rPr lang="en-US" sz="2400" smtClean="0"/>
              <a:t>Job no longer constrained by the size of physical memory (concept of virtual memory)</a:t>
            </a:r>
          </a:p>
          <a:p>
            <a:pPr lvl="1"/>
            <a:r>
              <a:rPr lang="en-US" sz="2400" smtClean="0"/>
              <a:t>Utilizes memory more efficiently than previous schemes</a:t>
            </a:r>
          </a:p>
          <a:p>
            <a:pPr lvl="1"/>
            <a:r>
              <a:rPr lang="en-US" sz="2400" smtClean="0"/>
              <a:t>Faster response</a:t>
            </a:r>
          </a:p>
          <a:p>
            <a:r>
              <a:rPr lang="en-US" sz="2400" smtClean="0"/>
              <a:t>Disadvantages</a:t>
            </a:r>
          </a:p>
          <a:p>
            <a:pPr lvl="1"/>
            <a:r>
              <a:rPr lang="en-US" sz="2400" smtClean="0"/>
              <a:t>Increased overhead caused by tables and page interrupts</a:t>
            </a:r>
          </a:p>
          <a:p>
            <a:endParaRPr lang="en-CA" sz="2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4000" smtClean="0">
                <a:latin typeface="Arial Narrow" pitchFamily="-65" charset="0"/>
              </a:rPr>
              <a:t>Page Replacement Policies &amp; Concepts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400" smtClean="0"/>
              <a:t>Policy to select page removal</a:t>
            </a:r>
          </a:p>
          <a:p>
            <a:pPr lvl="1"/>
            <a:r>
              <a:rPr lang="en-US" sz="2400" smtClean="0"/>
              <a:t>Crucial</a:t>
            </a:r>
            <a:r>
              <a:rPr lang="en-CA" sz="2400" smtClean="0"/>
              <a:t> to system</a:t>
            </a:r>
            <a:r>
              <a:rPr lang="en-US" sz="2400" smtClean="0"/>
              <a:t> </a:t>
            </a:r>
            <a:r>
              <a:rPr lang="en-CA" sz="2400" smtClean="0"/>
              <a:t>efficiency</a:t>
            </a:r>
            <a:endParaRPr lang="en-US" sz="2400" smtClean="0"/>
          </a:p>
          <a:p>
            <a:r>
              <a:rPr lang="en-CA" sz="2400" smtClean="0"/>
              <a:t>Page replacement polices</a:t>
            </a:r>
          </a:p>
          <a:p>
            <a:pPr lvl="1"/>
            <a:r>
              <a:rPr lang="en-CA" sz="2400" b="1" smtClean="0"/>
              <a:t>First-In First-Out (FIFO)</a:t>
            </a:r>
            <a:r>
              <a:rPr lang="en-CA" sz="2400" smtClean="0"/>
              <a:t> policy</a:t>
            </a:r>
          </a:p>
          <a:p>
            <a:pPr lvl="2"/>
            <a:r>
              <a:rPr lang="en-CA" smtClean="0"/>
              <a:t>Best page to remove is one in memory longest</a:t>
            </a:r>
          </a:p>
          <a:p>
            <a:pPr lvl="1"/>
            <a:r>
              <a:rPr lang="en-CA" sz="2400" b="1" smtClean="0"/>
              <a:t>Least Recently Used (LRU)</a:t>
            </a:r>
            <a:r>
              <a:rPr lang="en-CA" sz="2400" smtClean="0"/>
              <a:t> policy</a:t>
            </a:r>
          </a:p>
          <a:p>
            <a:pPr lvl="2"/>
            <a:r>
              <a:rPr lang="en-CA" smtClean="0"/>
              <a:t>Best page to remove is least recently accessed</a:t>
            </a:r>
          </a:p>
          <a:p>
            <a:r>
              <a:rPr lang="en-CA" sz="2400" smtClean="0"/>
              <a:t>Mechanics of paging concepts</a:t>
            </a:r>
          </a:p>
          <a:p>
            <a:r>
              <a:rPr lang="en-CA" sz="2400" smtClean="0"/>
              <a:t>The working set concept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First-In First-Out</a:t>
            </a:r>
            <a:endParaRPr lang="en-US" smtClean="0">
              <a:latin typeface="Arial Narrow" pitchFamily="-65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Removes page </a:t>
            </a:r>
            <a:r>
              <a:rPr lang="en-CA" sz="2400" smtClean="0"/>
              <a:t>in memory the longest</a:t>
            </a:r>
          </a:p>
          <a:p>
            <a:r>
              <a:rPr lang="en-US" sz="2400" b="1" smtClean="0"/>
              <a:t>Efficiency</a:t>
            </a:r>
          </a:p>
          <a:p>
            <a:pPr lvl="1"/>
            <a:r>
              <a:rPr lang="en-US" sz="2400" smtClean="0"/>
              <a:t>Ratio of page interrupts to page requests</a:t>
            </a:r>
          </a:p>
          <a:p>
            <a:pPr lvl="1"/>
            <a:r>
              <a:rPr lang="en-US" sz="2400" smtClean="0"/>
              <a:t>FIFO example: not so good</a:t>
            </a:r>
          </a:p>
          <a:p>
            <a:pPr lvl="2"/>
            <a:r>
              <a:rPr lang="en-US" smtClean="0"/>
              <a:t>Efficiency is 9/11 or 82%</a:t>
            </a:r>
          </a:p>
          <a:p>
            <a:r>
              <a:rPr lang="en-US" sz="2400" b="1" smtClean="0"/>
              <a:t>FIFO anomaly</a:t>
            </a:r>
          </a:p>
          <a:p>
            <a:pPr lvl="1"/>
            <a:r>
              <a:rPr lang="en-US" sz="2400" smtClean="0"/>
              <a:t>More memory does not lead to better performance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55650"/>
            <a:ext cx="8054975" cy="1000125"/>
          </a:xfrm>
        </p:spPr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First-In First-Out</a:t>
            </a:r>
          </a:p>
        </p:txBody>
      </p:sp>
      <p:pic>
        <p:nvPicPr>
          <p:cNvPr id="5222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981200"/>
            <a:ext cx="7496175" cy="401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First-In First-Out</a:t>
            </a:r>
          </a:p>
        </p:txBody>
      </p:sp>
      <p:pic>
        <p:nvPicPr>
          <p:cNvPr id="5325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09800"/>
            <a:ext cx="7213600" cy="4343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Learning Objectives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The difference between a first-in first-out page replacement policy, a least-recently-used page replacement policy, and a clock page replacement policy</a:t>
            </a:r>
          </a:p>
          <a:p>
            <a:r>
              <a:rPr lang="en-US" sz="2400" smtClean="0"/>
              <a:t>The mechanics of paging and how a memory allocation scheme determines which pages should be swapped out of memory</a:t>
            </a:r>
          </a:p>
          <a:p>
            <a:r>
              <a:rPr lang="en-US" sz="2400" smtClean="0"/>
              <a:t>The concept of the working set and how it is used in memory allocation schemes</a:t>
            </a:r>
          </a:p>
          <a:p>
            <a:r>
              <a:rPr lang="en-US" sz="2400" smtClean="0"/>
              <a:t>The impact that virtual memory had on multiprogramming</a:t>
            </a:r>
          </a:p>
          <a:p>
            <a:r>
              <a:rPr lang="en-US" sz="2400" smtClean="0"/>
              <a:t>Cache memory and its role in improving system response time</a:t>
            </a:r>
          </a:p>
          <a:p>
            <a:endParaRPr lang="en-US" sz="2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Least Recently Used</a:t>
            </a:r>
            <a:endParaRPr lang="en-US" smtClean="0">
              <a:latin typeface="Arial Narrow" pitchFamily="-65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Removes</a:t>
            </a:r>
            <a:r>
              <a:rPr lang="en-CA" sz="2400" smtClean="0"/>
              <a:t> page</a:t>
            </a:r>
            <a:r>
              <a:rPr lang="en-US" sz="2400" smtClean="0"/>
              <a:t> </a:t>
            </a:r>
            <a:r>
              <a:rPr lang="en-CA" sz="2400" smtClean="0"/>
              <a:t>least</a:t>
            </a:r>
            <a:r>
              <a:rPr lang="en-US" sz="2400" smtClean="0"/>
              <a:t> </a:t>
            </a:r>
            <a:r>
              <a:rPr lang="en-CA" sz="2400" smtClean="0"/>
              <a:t>recently accessed</a:t>
            </a:r>
          </a:p>
          <a:p>
            <a:r>
              <a:rPr lang="en-US" sz="2400" smtClean="0"/>
              <a:t>Efficiency</a:t>
            </a:r>
          </a:p>
          <a:p>
            <a:pPr lvl="1"/>
            <a:r>
              <a:rPr lang="en-US" sz="2400" smtClean="0"/>
              <a:t>Causes either decrease in or same number of interrupts </a:t>
            </a:r>
          </a:p>
          <a:p>
            <a:pPr lvl="1"/>
            <a:r>
              <a:rPr lang="en-US" sz="2400" smtClean="0"/>
              <a:t>Slightly better (compared to FIFO): 8/11 or 73%</a:t>
            </a:r>
          </a:p>
          <a:p>
            <a:r>
              <a:rPr lang="en-US" sz="2400" b="1" smtClean="0"/>
              <a:t>LRU is a stack algorithm</a:t>
            </a:r>
            <a:r>
              <a:rPr lang="en-US" sz="2400" smtClean="0"/>
              <a:t> removal policy</a:t>
            </a:r>
          </a:p>
          <a:p>
            <a:pPr lvl="1"/>
            <a:r>
              <a:rPr lang="en-US" sz="2400" smtClean="0"/>
              <a:t>Increasing main memory will cause either a decrease in or the same number of page interrupts</a:t>
            </a:r>
          </a:p>
          <a:p>
            <a:pPr lvl="1"/>
            <a:r>
              <a:rPr lang="en-US" sz="2400" smtClean="0"/>
              <a:t>Does not experience FIFO anomaly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Least Recently Used</a:t>
            </a:r>
          </a:p>
        </p:txBody>
      </p:sp>
      <p:pic>
        <p:nvPicPr>
          <p:cNvPr id="5529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362200"/>
            <a:ext cx="7848600" cy="3981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Least Recently Used</a:t>
            </a:r>
            <a:endParaRPr lang="en-US" smtClean="0">
              <a:latin typeface="Arial Narrow" pitchFamily="-65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400" smtClean="0"/>
              <a:t>Two variations</a:t>
            </a:r>
          </a:p>
          <a:p>
            <a:pPr lvl="1"/>
            <a:r>
              <a:rPr lang="en-CA" sz="2400" smtClean="0"/>
              <a:t>Clock replacement technique</a:t>
            </a:r>
          </a:p>
          <a:p>
            <a:pPr lvl="2"/>
            <a:r>
              <a:rPr lang="en-US" smtClean="0"/>
              <a:t>Paced according to the computer’s clock cycle </a:t>
            </a:r>
            <a:endParaRPr lang="en-CA" smtClean="0"/>
          </a:p>
          <a:p>
            <a:pPr lvl="1"/>
            <a:r>
              <a:rPr lang="en-CA" sz="2400" smtClean="0"/>
              <a:t>Bit-shifting technique</a:t>
            </a:r>
          </a:p>
          <a:p>
            <a:pPr lvl="2"/>
            <a:r>
              <a:rPr lang="en-CA" smtClean="0"/>
              <a:t>Uses 8-bit reference byte and bit-shifting technique</a:t>
            </a:r>
          </a:p>
          <a:p>
            <a:pPr lvl="2"/>
            <a:r>
              <a:rPr lang="en-CA" smtClean="0"/>
              <a:t>Tracks usage of each page currently in memory</a:t>
            </a:r>
          </a:p>
        </p:txBody>
      </p:sp>
      <p:sp>
        <p:nvSpPr>
          <p:cNvPr id="5632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375400"/>
            <a:ext cx="6172200" cy="3238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543800" y="6400800"/>
            <a:ext cx="1600200" cy="3079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365FF8D7-B1AC-41A4-A672-7C175283D798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The Mechanics of Paging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70113"/>
            <a:ext cx="8229600" cy="2020887"/>
          </a:xfrm>
        </p:spPr>
        <p:txBody>
          <a:bodyPr/>
          <a:lstStyle/>
          <a:p>
            <a:r>
              <a:rPr lang="en-US" sz="2400" smtClean="0"/>
              <a:t>Page swapping </a:t>
            </a:r>
          </a:p>
          <a:p>
            <a:pPr lvl="1"/>
            <a:r>
              <a:rPr lang="en-US" sz="2400" smtClean="0"/>
              <a:t>Memory manage requires specific information</a:t>
            </a:r>
          </a:p>
          <a:p>
            <a:pPr lvl="1"/>
            <a:r>
              <a:rPr lang="en-CA" sz="2400" smtClean="0"/>
              <a:t>Uses Page Map Table Information</a:t>
            </a:r>
          </a:p>
          <a:p>
            <a:pPr lvl="2"/>
            <a:r>
              <a:rPr lang="en-CA" smtClean="0"/>
              <a:t>Status bits of: “0” or “1”</a:t>
            </a: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375400"/>
            <a:ext cx="6172200" cy="3238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57349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543800" y="6400800"/>
            <a:ext cx="1600200" cy="3079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1ED13E48-0A6B-4D67-A8A7-101BB2CE5C8F}" type="slidenum">
              <a:rPr lang="en-US"/>
              <a:pPr/>
              <a:t>33</a:t>
            </a:fld>
            <a:endParaRPr lang="en-US"/>
          </a:p>
        </p:txBody>
      </p:sp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524375"/>
            <a:ext cx="7515225" cy="1647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The Mechanics of Paging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sz="2400" smtClean="0"/>
              <a:t>Page map table bit meaning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Status bit</a:t>
            </a:r>
            <a:endParaRPr lang="en-US" sz="2400" smtClean="0"/>
          </a:p>
          <a:p>
            <a:pPr lvl="2">
              <a:lnSpc>
                <a:spcPct val="90000"/>
              </a:lnSpc>
            </a:pPr>
            <a:r>
              <a:rPr lang="en-CA" smtClean="0"/>
              <a:t>Indicates if page currently in memory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Referenced bit</a:t>
            </a:r>
          </a:p>
          <a:p>
            <a:pPr lvl="2">
              <a:lnSpc>
                <a:spcPct val="90000"/>
              </a:lnSpc>
            </a:pPr>
            <a:r>
              <a:rPr lang="en-CA" smtClean="0"/>
              <a:t>Indicates if page referenced recently</a:t>
            </a:r>
            <a:endParaRPr lang="en-US" smtClean="0"/>
          </a:p>
          <a:p>
            <a:pPr lvl="2">
              <a:lnSpc>
                <a:spcPct val="90000"/>
              </a:lnSpc>
            </a:pPr>
            <a:r>
              <a:rPr lang="en-CA" smtClean="0"/>
              <a:t>Used by LRU to determine page to swap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n-CA" sz="2400" smtClean="0"/>
              <a:t>Modified bit</a:t>
            </a:r>
          </a:p>
          <a:p>
            <a:pPr lvl="2">
              <a:lnSpc>
                <a:spcPct val="90000"/>
              </a:lnSpc>
            </a:pPr>
            <a:r>
              <a:rPr lang="en-CA" smtClean="0"/>
              <a:t>Indicates if page contents altered</a:t>
            </a:r>
          </a:p>
          <a:p>
            <a:pPr lvl="2">
              <a:lnSpc>
                <a:spcPct val="90000"/>
              </a:lnSpc>
            </a:pPr>
            <a:r>
              <a:rPr lang="en-CA" smtClean="0"/>
              <a:t>Used to determine if page must be rewritten to secondary storage</a:t>
            </a:r>
            <a:r>
              <a:rPr lang="en-US" smtClean="0"/>
              <a:t> </a:t>
            </a:r>
            <a:r>
              <a:rPr lang="en-CA" smtClean="0"/>
              <a:t>when swapped out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Four combinations of modified and referenced bits</a:t>
            </a:r>
            <a:endParaRPr lang="en-CA" sz="2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The Mechanics of Paging</a:t>
            </a:r>
          </a:p>
        </p:txBody>
      </p:sp>
      <p:sp>
        <p:nvSpPr>
          <p:cNvPr id="59395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375400"/>
            <a:ext cx="6172200" cy="3238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543800" y="6400800"/>
            <a:ext cx="1600200" cy="3079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8AD9D18-D7A6-4A90-8C83-E9DE2FA2A214}" type="slidenum">
              <a:rPr lang="en-US"/>
              <a:pPr/>
              <a:t>35</a:t>
            </a:fld>
            <a:endParaRPr lang="en-US"/>
          </a:p>
        </p:txBody>
      </p:sp>
      <p:pic>
        <p:nvPicPr>
          <p:cNvPr id="5939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085975"/>
            <a:ext cx="7505700" cy="1343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939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057650"/>
            <a:ext cx="7610475" cy="1657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The Working Set</a:t>
            </a:r>
          </a:p>
        </p:txBody>
      </p:sp>
      <p:sp>
        <p:nvSpPr>
          <p:cNvPr id="6041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Set</a:t>
            </a:r>
            <a:r>
              <a:rPr lang="en-CA" sz="2400" smtClean="0"/>
              <a:t> of pages residing in memory accessed directly without incurring a page fault</a:t>
            </a: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en-CA" sz="2400" smtClean="0"/>
              <a:t>Improves performance of demand page scheme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/>
              <a:t>Requires concept of “</a:t>
            </a:r>
            <a:r>
              <a:rPr lang="en-CA" sz="2400" smtClean="0"/>
              <a:t>locality of reference</a:t>
            </a:r>
            <a:r>
              <a:rPr lang="en-US" sz="2400" smtClean="0"/>
              <a:t>”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Occurs in well-structured programs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Only small fraction of pages needed during program execution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Time sharing systems considerations</a:t>
            </a:r>
          </a:p>
          <a:p>
            <a:pPr>
              <a:lnSpc>
                <a:spcPct val="90000"/>
              </a:lnSpc>
            </a:pPr>
            <a:r>
              <a:rPr lang="en-CA" sz="2400" smtClean="0"/>
              <a:t>System decides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Number of pages comprising working set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Maximum number of pages allowed for a working set</a:t>
            </a:r>
          </a:p>
        </p:txBody>
      </p:sp>
      <p:sp>
        <p:nvSpPr>
          <p:cNvPr id="604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543800" y="6400800"/>
            <a:ext cx="1600200" cy="3079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81C2281-ADE1-493F-93D4-A4537E489016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The Working Set</a:t>
            </a:r>
          </a:p>
        </p:txBody>
      </p:sp>
      <p:sp>
        <p:nvSpPr>
          <p:cNvPr id="61443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375400"/>
            <a:ext cx="6172200" cy="3238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pic>
        <p:nvPicPr>
          <p:cNvPr id="6144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165350"/>
            <a:ext cx="7315200" cy="3930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Segmented Memory Allocation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2024063"/>
            <a:ext cx="8642350" cy="4681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sz="2400" smtClean="0"/>
              <a:t>Each job divided into several segments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Segments are different sizes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One for</a:t>
            </a:r>
            <a:r>
              <a:rPr lang="en-US" sz="2400" smtClean="0"/>
              <a:t> </a:t>
            </a:r>
            <a:r>
              <a:rPr lang="en-CA" sz="2400" smtClean="0"/>
              <a:t>each module containing related functions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/>
              <a:t>Reduces page faults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Segment’s loops not split over two or more pages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Main memory no longer divided into page frames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Now allocated dynamically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Program’s structural modules determine segments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Each segment numbered when compiled/assembled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Segment Map Table (SMT) generated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Segmented Memory Allocation</a:t>
            </a:r>
          </a:p>
        </p:txBody>
      </p:sp>
      <p:pic>
        <p:nvPicPr>
          <p:cNvPr id="6349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057400"/>
            <a:ext cx="8543925" cy="3086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Introduction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Evolution of virtual memory</a:t>
            </a:r>
          </a:p>
          <a:p>
            <a:pPr lvl="1"/>
            <a:r>
              <a:rPr lang="en-US" sz="2400" smtClean="0"/>
              <a:t>Paged, demand paging, segmented, segmented/demand paging</a:t>
            </a:r>
          </a:p>
          <a:p>
            <a:pPr lvl="1"/>
            <a:r>
              <a:rPr lang="en-US" sz="2400" smtClean="0"/>
              <a:t>Foundation for current virtual memory methods </a:t>
            </a:r>
          </a:p>
          <a:p>
            <a:r>
              <a:rPr lang="en-US" sz="2400" smtClean="0"/>
              <a:t>Improvement areas</a:t>
            </a:r>
          </a:p>
          <a:p>
            <a:pPr lvl="1"/>
            <a:r>
              <a:rPr lang="en-US" sz="2400" smtClean="0"/>
              <a:t>Need for continuous program storage</a:t>
            </a:r>
          </a:p>
          <a:p>
            <a:pPr lvl="1"/>
            <a:r>
              <a:rPr lang="en-US" sz="2400" smtClean="0"/>
              <a:t>Need for placement of entire program in memory during execution</a:t>
            </a:r>
          </a:p>
          <a:p>
            <a:pPr lvl="1"/>
            <a:r>
              <a:rPr lang="en-US" sz="2400" smtClean="0"/>
              <a:t>Fragmentation</a:t>
            </a:r>
          </a:p>
          <a:p>
            <a:pPr lvl="1"/>
            <a:r>
              <a:rPr lang="en-US" sz="2400" smtClean="0"/>
              <a:t>Overhead due to relocation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Segmented Memory Allocation</a:t>
            </a:r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543800" y="6400800"/>
            <a:ext cx="1600200" cy="3079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D7B219A8-A6ED-4515-AB0F-C1AE834F29E4}" type="slidenum">
              <a:rPr lang="en-US"/>
              <a:pPr/>
              <a:t>40</a:t>
            </a:fld>
            <a:endParaRPr lang="en-US"/>
          </a:p>
        </p:txBody>
      </p:sp>
      <p:pic>
        <p:nvPicPr>
          <p:cNvPr id="64516" name="Picture 3" descr="Fig03-14"/>
          <p:cNvPicPr>
            <a:picLocks noChangeAspect="1" noChangeArrowheads="1"/>
          </p:cNvPicPr>
          <p:nvPr/>
        </p:nvPicPr>
        <p:blipFill>
          <a:blip r:embed="rId3" cstate="print">
            <a:lum contrast="6000"/>
          </a:blip>
          <a:srcRect/>
          <a:stretch>
            <a:fillRect/>
          </a:stretch>
        </p:blipFill>
        <p:spPr bwMode="auto">
          <a:xfrm>
            <a:off x="685800" y="1857375"/>
            <a:ext cx="74676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Segmented Memory Allocation</a:t>
            </a:r>
            <a:endParaRPr lang="en-US" smtClean="0">
              <a:latin typeface="Arial Narrow" pitchFamily="-65" charset="0"/>
            </a:endParaRPr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543800" y="6400800"/>
            <a:ext cx="1600200" cy="3079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E56D09B-0A55-4733-9F0F-EE4B39EF08EF}" type="slidenum">
              <a:rPr lang="en-US"/>
              <a:pPr/>
              <a:t>41</a:t>
            </a:fld>
            <a:endParaRPr lang="en-US"/>
          </a:p>
        </p:txBody>
      </p:sp>
      <p:pic>
        <p:nvPicPr>
          <p:cNvPr id="65540" name="Picture 5" descr="Fig03-15"/>
          <p:cNvPicPr>
            <a:picLocks noChangeAspect="1" noChangeArrowheads="1"/>
          </p:cNvPicPr>
          <p:nvPr/>
        </p:nvPicPr>
        <p:blipFill>
          <a:blip r:embed="rId2" cstate="print">
            <a:lum contrast="6000"/>
          </a:blip>
          <a:srcRect/>
          <a:stretch>
            <a:fillRect/>
          </a:stretch>
        </p:blipFill>
        <p:spPr bwMode="auto">
          <a:xfrm>
            <a:off x="1676400" y="2176463"/>
            <a:ext cx="6324600" cy="452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400" smtClean="0"/>
              <a:t>Memory Manager track</a:t>
            </a:r>
            <a:r>
              <a:rPr lang="en-US" sz="2400" smtClean="0"/>
              <a:t>s</a:t>
            </a:r>
            <a:r>
              <a:rPr lang="en-CA" sz="2400" smtClean="0"/>
              <a:t> segments using tables</a:t>
            </a:r>
          </a:p>
          <a:p>
            <a:pPr lvl="1"/>
            <a:r>
              <a:rPr lang="en-CA" sz="2400" b="1" smtClean="0"/>
              <a:t>Job Table</a:t>
            </a:r>
            <a:r>
              <a:rPr lang="en-CA" sz="2400" smtClean="0"/>
              <a:t>  </a:t>
            </a:r>
          </a:p>
          <a:p>
            <a:pPr lvl="2"/>
            <a:r>
              <a:rPr lang="en-CA" smtClean="0"/>
              <a:t> Lists every job in process (one for whole</a:t>
            </a:r>
            <a:r>
              <a:rPr lang="en-US" smtClean="0"/>
              <a:t> </a:t>
            </a:r>
            <a:r>
              <a:rPr lang="en-CA" smtClean="0"/>
              <a:t>system)</a:t>
            </a:r>
            <a:endParaRPr lang="en-US" smtClean="0"/>
          </a:p>
          <a:p>
            <a:pPr lvl="1"/>
            <a:r>
              <a:rPr lang="en-CA" sz="2400" b="1" smtClean="0"/>
              <a:t>Segment Map Table</a:t>
            </a:r>
            <a:r>
              <a:rPr lang="en-CA" sz="2400" smtClean="0"/>
              <a:t>  </a:t>
            </a:r>
          </a:p>
          <a:p>
            <a:pPr lvl="2"/>
            <a:r>
              <a:rPr lang="en-CA" smtClean="0"/>
              <a:t>Lists details about each</a:t>
            </a:r>
            <a:r>
              <a:rPr lang="en-US" smtClean="0"/>
              <a:t> </a:t>
            </a:r>
            <a:r>
              <a:rPr lang="en-CA" smtClean="0"/>
              <a:t>segment (one</a:t>
            </a:r>
            <a:r>
              <a:rPr lang="en-US" smtClean="0"/>
              <a:t> </a:t>
            </a:r>
            <a:r>
              <a:rPr lang="en-CA" smtClean="0"/>
              <a:t>for each job</a:t>
            </a:r>
            <a:r>
              <a:rPr lang="en-US" smtClean="0"/>
              <a:t>)</a:t>
            </a:r>
            <a:endParaRPr lang="en-CA" smtClean="0"/>
          </a:p>
          <a:p>
            <a:pPr lvl="1"/>
            <a:r>
              <a:rPr lang="en-CA" sz="2400" b="1" smtClean="0"/>
              <a:t>Memory Map Table</a:t>
            </a:r>
          </a:p>
          <a:p>
            <a:pPr lvl="2"/>
            <a:r>
              <a:rPr lang="en-CA" smtClean="0"/>
              <a:t>Monitors allocation of main memory</a:t>
            </a:r>
            <a:r>
              <a:rPr lang="en-US" smtClean="0"/>
              <a:t> </a:t>
            </a:r>
            <a:r>
              <a:rPr lang="en-CA" smtClean="0"/>
              <a:t>(one for whole system)</a:t>
            </a:r>
            <a:endParaRPr lang="en-US" smtClean="0"/>
          </a:p>
          <a:p>
            <a:r>
              <a:rPr lang="en-CA" sz="2400" smtClean="0"/>
              <a:t>Instructions with segments ordered sequentially</a:t>
            </a:r>
          </a:p>
          <a:p>
            <a:r>
              <a:rPr lang="en-CA" sz="2400" smtClean="0"/>
              <a:t>Segments not necessarily stored contiguously</a:t>
            </a:r>
            <a:endParaRPr lang="en-US" sz="2400" smtClean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85800"/>
            <a:ext cx="9144000" cy="1000125"/>
          </a:xfrm>
        </p:spPr>
        <p:txBody>
          <a:bodyPr/>
          <a:lstStyle/>
          <a:p>
            <a:pPr algn="l"/>
            <a:r>
              <a:rPr lang="en-CA" sz="4000" smtClean="0">
                <a:latin typeface="Arial Narrow" pitchFamily="-65" charset="0"/>
              </a:rPr>
              <a:t>Segmented/Demand Paged Memory Allocation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400" smtClean="0"/>
              <a:t>Addressing scheme requirement</a:t>
            </a:r>
          </a:p>
          <a:p>
            <a:pPr lvl="1"/>
            <a:r>
              <a:rPr lang="en-CA" sz="2400" smtClean="0"/>
              <a:t>Segment number</a:t>
            </a:r>
            <a:r>
              <a:rPr lang="en-US" sz="2400" smtClean="0"/>
              <a:t> and </a:t>
            </a:r>
            <a:r>
              <a:rPr lang="en-CA" sz="2400" smtClean="0"/>
              <a:t>displacement</a:t>
            </a:r>
          </a:p>
          <a:p>
            <a:r>
              <a:rPr lang="en-US" sz="2400" smtClean="0"/>
              <a:t>Advantages</a:t>
            </a:r>
          </a:p>
          <a:p>
            <a:pPr lvl="1"/>
            <a:r>
              <a:rPr lang="en-US" sz="2400" smtClean="0"/>
              <a:t>Internal fragmentation is removed</a:t>
            </a:r>
          </a:p>
          <a:p>
            <a:pPr lvl="1"/>
            <a:r>
              <a:rPr lang="en-US" sz="2400" smtClean="0"/>
              <a:t>Memory allocated dynamically</a:t>
            </a:r>
          </a:p>
          <a:p>
            <a:r>
              <a:rPr lang="en-US" sz="2400" smtClean="0"/>
              <a:t>Disadvantages</a:t>
            </a:r>
          </a:p>
          <a:p>
            <a:pPr lvl="1"/>
            <a:r>
              <a:rPr lang="en-US" sz="2400" smtClean="0"/>
              <a:t>Difficulty managing variable-length segments in secondary storage</a:t>
            </a:r>
          </a:p>
          <a:p>
            <a:pPr lvl="1"/>
            <a:r>
              <a:rPr lang="en-US" sz="2400" smtClean="0"/>
              <a:t>External fragmentation</a:t>
            </a:r>
            <a:endParaRPr lang="en-CA" sz="240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85800"/>
            <a:ext cx="9144000" cy="1000125"/>
          </a:xfrm>
        </p:spPr>
        <p:txBody>
          <a:bodyPr/>
          <a:lstStyle/>
          <a:p>
            <a:pPr algn="l"/>
            <a:r>
              <a:rPr lang="en-CA" sz="4000" smtClean="0">
                <a:latin typeface="Arial Narrow" pitchFamily="-65" charset="0"/>
              </a:rPr>
              <a:t>Segmented/Demand Paged Memory Allocation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0772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sz="2400" smtClean="0"/>
              <a:t>Subdivides</a:t>
            </a:r>
            <a:r>
              <a:rPr lang="en-US" sz="2400" smtClean="0"/>
              <a:t> segments </a:t>
            </a:r>
            <a:r>
              <a:rPr lang="en-CA" sz="2400" smtClean="0"/>
              <a:t>into pages of equal size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Smaller than most segments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More easily manipulated</a:t>
            </a:r>
            <a:r>
              <a:rPr lang="en-US" sz="2400" smtClean="0"/>
              <a:t> </a:t>
            </a:r>
            <a:r>
              <a:rPr lang="en-CA" sz="2400" smtClean="0"/>
              <a:t>than whole segments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Logical benefits of segmentation</a:t>
            </a: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en-CA" sz="2400" smtClean="0"/>
              <a:t>Physical benefits of paging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/>
              <a:t>Segmentation problems removed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Compaction, external fragmentation, secondary storage handling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en-CA" sz="2400" smtClean="0"/>
              <a:t>Addressing scheme requirements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Segment number, page number within that segment, and displacement within that page</a:t>
            </a:r>
            <a:endParaRPr lang="en-CA" sz="2400" smtClean="0"/>
          </a:p>
        </p:txBody>
      </p:sp>
      <p:sp>
        <p:nvSpPr>
          <p:cNvPr id="68611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543800" y="6400800"/>
            <a:ext cx="1600200" cy="3079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A9F97B3-888E-4519-A14E-4FD5C7553D6E}" type="slidenum">
              <a:rPr lang="en-US"/>
              <a:pPr/>
              <a:t>44</a:t>
            </a:fld>
            <a:endParaRPr lang="en-US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85800"/>
            <a:ext cx="9144000" cy="1000125"/>
          </a:xfrm>
        </p:spPr>
        <p:txBody>
          <a:bodyPr/>
          <a:lstStyle/>
          <a:p>
            <a:pPr algn="l"/>
            <a:r>
              <a:rPr lang="en-CA" sz="4000" smtClean="0">
                <a:latin typeface="Arial Narrow" pitchFamily="-65" charset="0"/>
              </a:rPr>
              <a:t>Segmented/Demand Paged Memory Allocation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Scheme requires four tables</a:t>
            </a:r>
          </a:p>
          <a:p>
            <a:pPr lvl="1"/>
            <a:r>
              <a:rPr lang="en-US" sz="2400" b="1" smtClean="0"/>
              <a:t>Job Table</a:t>
            </a:r>
            <a:r>
              <a:rPr lang="en-US" sz="2400" smtClean="0"/>
              <a:t>  </a:t>
            </a:r>
          </a:p>
          <a:p>
            <a:pPr lvl="2"/>
            <a:r>
              <a:rPr lang="en-US" smtClean="0"/>
              <a:t>Lists every job in process (one for the whole system)</a:t>
            </a:r>
          </a:p>
          <a:p>
            <a:pPr lvl="1"/>
            <a:r>
              <a:rPr lang="en-US" sz="2400" b="1" smtClean="0"/>
              <a:t>Segment Map Table</a:t>
            </a:r>
            <a:r>
              <a:rPr lang="en-US" sz="2400" smtClean="0"/>
              <a:t>  </a:t>
            </a:r>
          </a:p>
          <a:p>
            <a:pPr lvl="2"/>
            <a:r>
              <a:rPr lang="en-US" smtClean="0"/>
              <a:t>Lists details about each segment (one for each job)</a:t>
            </a:r>
          </a:p>
          <a:p>
            <a:pPr lvl="1"/>
            <a:r>
              <a:rPr lang="en-US" sz="2400" b="1" smtClean="0"/>
              <a:t>Page Map Table</a:t>
            </a:r>
            <a:r>
              <a:rPr lang="en-US" sz="2400" smtClean="0"/>
              <a:t>  </a:t>
            </a:r>
          </a:p>
          <a:p>
            <a:pPr lvl="2"/>
            <a:r>
              <a:rPr lang="en-US" smtClean="0"/>
              <a:t>Lists details about every page (one for each segment)</a:t>
            </a:r>
          </a:p>
          <a:p>
            <a:pPr lvl="1"/>
            <a:r>
              <a:rPr lang="en-US" sz="2400" b="1" smtClean="0"/>
              <a:t>Memory Map Table</a:t>
            </a:r>
            <a:r>
              <a:rPr lang="en-US" sz="2400" smtClean="0"/>
              <a:t>  </a:t>
            </a:r>
          </a:p>
          <a:p>
            <a:pPr lvl="2"/>
            <a:r>
              <a:rPr lang="en-US" smtClean="0"/>
              <a:t>Monitors allocation of page frames in main memory (one for the whole system)</a:t>
            </a:r>
            <a:endParaRPr lang="en-CA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85800"/>
            <a:ext cx="9144000" cy="1000125"/>
          </a:xfrm>
        </p:spPr>
        <p:txBody>
          <a:bodyPr/>
          <a:lstStyle/>
          <a:p>
            <a:pPr algn="l"/>
            <a:r>
              <a:rPr lang="en-CA" sz="4000" smtClean="0">
                <a:latin typeface="Arial Narrow" pitchFamily="-65" charset="0"/>
              </a:rPr>
              <a:t>Segmented/Demand Paged Memory Allocation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3" descr="Fig03-16"/>
          <p:cNvPicPr>
            <a:picLocks noChangeAspect="1" noChangeArrowheads="1"/>
          </p:cNvPicPr>
          <p:nvPr/>
        </p:nvPicPr>
        <p:blipFill>
          <a:blip r:embed="rId3" cstate="print">
            <a:lum contrast="6000"/>
          </a:blip>
          <a:srcRect/>
          <a:stretch>
            <a:fillRect/>
          </a:stretch>
        </p:blipFill>
        <p:spPr bwMode="auto">
          <a:xfrm>
            <a:off x="1524000" y="1828800"/>
            <a:ext cx="6019800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85800"/>
            <a:ext cx="9144000" cy="1000125"/>
          </a:xfrm>
        </p:spPr>
        <p:txBody>
          <a:bodyPr/>
          <a:lstStyle/>
          <a:p>
            <a:pPr algn="l"/>
            <a:r>
              <a:rPr lang="en-CA" sz="4000" smtClean="0">
                <a:latin typeface="Arial Narrow" pitchFamily="-65" charset="0"/>
              </a:rPr>
              <a:t>Segmented/Demand Paged Memory Allocation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Advantages </a:t>
            </a:r>
          </a:p>
          <a:p>
            <a:pPr lvl="1"/>
            <a:r>
              <a:rPr lang="en-US" sz="2400" smtClean="0"/>
              <a:t>Large virtual memory </a:t>
            </a:r>
          </a:p>
          <a:p>
            <a:pPr lvl="1"/>
            <a:r>
              <a:rPr lang="en-US" sz="2400" smtClean="0"/>
              <a:t>Segment loaded on demand</a:t>
            </a:r>
          </a:p>
          <a:p>
            <a:pPr lvl="1"/>
            <a:r>
              <a:rPr lang="en-US" sz="2400" smtClean="0"/>
              <a:t>Logical benefits of segmentation</a:t>
            </a:r>
          </a:p>
          <a:p>
            <a:pPr lvl="1"/>
            <a:r>
              <a:rPr lang="en-US" sz="2400" smtClean="0"/>
              <a:t>Physical benefits of paging</a:t>
            </a:r>
          </a:p>
          <a:p>
            <a:r>
              <a:rPr lang="en-US" sz="2400" smtClean="0"/>
              <a:t>Disadvantages</a:t>
            </a:r>
          </a:p>
          <a:p>
            <a:pPr lvl="1"/>
            <a:r>
              <a:rPr lang="en-US" sz="2400" smtClean="0"/>
              <a:t>Table handling overhead</a:t>
            </a:r>
          </a:p>
          <a:p>
            <a:pPr lvl="1"/>
            <a:r>
              <a:rPr lang="en-US" sz="2400" smtClean="0"/>
              <a:t>Memory needed for page and segment tables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685800"/>
            <a:ext cx="9144000" cy="1000125"/>
          </a:xfrm>
        </p:spPr>
        <p:txBody>
          <a:bodyPr/>
          <a:lstStyle/>
          <a:p>
            <a:pPr algn="l"/>
            <a:r>
              <a:rPr lang="en-CA" sz="4000" smtClean="0">
                <a:latin typeface="Arial Narrow" pitchFamily="-65" charset="0"/>
              </a:rPr>
              <a:t>Segmented/Demand Paged Memory Allocation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85800"/>
            <a:ext cx="9144000" cy="1000125"/>
          </a:xfrm>
        </p:spPr>
        <p:txBody>
          <a:bodyPr/>
          <a:lstStyle/>
          <a:p>
            <a:pPr algn="l"/>
            <a:r>
              <a:rPr lang="en-CA" sz="4000" smtClean="0">
                <a:latin typeface="Arial Narrow" pitchFamily="-65" charset="0"/>
              </a:rPr>
              <a:t>Segmented/Demand Paged Memory Allocation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0772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smtClean="0"/>
              <a:t>Associative memory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Several registers allocated to each job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Associate segment and page numbers with main memory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Uses two simultaneous searches for page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One search of registers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One search of SMT and PMT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Minimizes number of references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Used to speed up process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Disadvantage</a:t>
            </a:r>
          </a:p>
          <a:p>
            <a:pPr lvl="2">
              <a:lnSpc>
                <a:spcPct val="90000"/>
              </a:lnSpc>
            </a:pPr>
            <a:r>
              <a:rPr lang="en-CA" smtClean="0"/>
              <a:t>High cost of complex hardware required to perform parallel searches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Virtual Memory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176463"/>
            <a:ext cx="8642350" cy="4681537"/>
          </a:xfrm>
        </p:spPr>
        <p:txBody>
          <a:bodyPr/>
          <a:lstStyle/>
          <a:p>
            <a:r>
              <a:rPr lang="en-CA" sz="2400" smtClean="0"/>
              <a:t>Allows program execution even if not stored entirely in memory</a:t>
            </a:r>
            <a:endParaRPr lang="en-US" sz="2400" smtClean="0"/>
          </a:p>
          <a:p>
            <a:r>
              <a:rPr lang="en-CA" sz="2400" smtClean="0"/>
              <a:t>Requires cooperation between memory manager and processor hardware</a:t>
            </a:r>
            <a:endParaRPr lang="en-US" sz="2400" smtClean="0"/>
          </a:p>
          <a:p>
            <a:r>
              <a:rPr lang="en-US" sz="2400" smtClean="0"/>
              <a:t>Advantages</a:t>
            </a:r>
          </a:p>
          <a:p>
            <a:pPr lvl="1"/>
            <a:r>
              <a:rPr lang="en-US" sz="2400" smtClean="0"/>
              <a:t>Job size not restricted to size of main memory</a:t>
            </a:r>
          </a:p>
          <a:p>
            <a:pPr lvl="1"/>
            <a:r>
              <a:rPr lang="en-US" sz="2400" smtClean="0"/>
              <a:t>Memory used more efficiently</a:t>
            </a:r>
          </a:p>
          <a:p>
            <a:pPr lvl="1"/>
            <a:r>
              <a:rPr lang="en-US" sz="2400" smtClean="0"/>
              <a:t>Allows an unlimited amount of multiprogramming</a:t>
            </a:r>
          </a:p>
          <a:p>
            <a:pPr lvl="1"/>
            <a:r>
              <a:rPr lang="en-US" sz="2400" smtClean="0"/>
              <a:t>Eliminates external fragmentation and minimizes internal fragmentation</a:t>
            </a:r>
            <a:endParaRPr lang="en-CA" sz="2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Introduction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273050" y="1916113"/>
            <a:ext cx="8642350" cy="4681537"/>
          </a:xfrm>
        </p:spPr>
        <p:txBody>
          <a:bodyPr/>
          <a:lstStyle/>
          <a:p>
            <a:r>
              <a:rPr lang="en-US" sz="2400" smtClean="0"/>
              <a:t>Page replacement policies</a:t>
            </a:r>
          </a:p>
          <a:p>
            <a:pPr lvl="1"/>
            <a:r>
              <a:rPr lang="en-US" sz="2400" smtClean="0"/>
              <a:t>First-In First-Out</a:t>
            </a:r>
          </a:p>
          <a:p>
            <a:pPr lvl="1"/>
            <a:r>
              <a:rPr lang="en-US" sz="2400" smtClean="0"/>
              <a:t>Least Recently Used</a:t>
            </a:r>
          </a:p>
          <a:p>
            <a:pPr lvl="2"/>
            <a:r>
              <a:rPr lang="en-US" smtClean="0"/>
              <a:t>Clock replacement and bit-shifting</a:t>
            </a:r>
          </a:p>
          <a:p>
            <a:pPr lvl="1"/>
            <a:r>
              <a:rPr lang="en-US" sz="2400" smtClean="0"/>
              <a:t>Mechanics of paging</a:t>
            </a:r>
          </a:p>
          <a:p>
            <a:pPr lvl="1"/>
            <a:r>
              <a:rPr lang="en-US" sz="2400" smtClean="0"/>
              <a:t>The working set</a:t>
            </a:r>
          </a:p>
          <a:p>
            <a:r>
              <a:rPr lang="en-US" sz="2400" smtClean="0"/>
              <a:t>Virtual memory</a:t>
            </a:r>
          </a:p>
          <a:p>
            <a:pPr lvl="1"/>
            <a:r>
              <a:rPr lang="en-US" sz="2400" smtClean="0"/>
              <a:t>Concepts and advantages</a:t>
            </a:r>
          </a:p>
          <a:p>
            <a:r>
              <a:rPr lang="en-US" sz="2400" smtClean="0"/>
              <a:t>Cache memory</a:t>
            </a:r>
          </a:p>
          <a:p>
            <a:pPr lvl="1"/>
            <a:r>
              <a:rPr lang="en-US" sz="2400" smtClean="0"/>
              <a:t>Concepts and advantages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Virtual Memory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349250" y="2100263"/>
            <a:ext cx="8642350" cy="4681537"/>
          </a:xfrm>
        </p:spPr>
        <p:txBody>
          <a:bodyPr/>
          <a:lstStyle/>
          <a:p>
            <a:r>
              <a:rPr lang="en-US" sz="2400" smtClean="0"/>
              <a:t>Advantages (cont'd.)</a:t>
            </a:r>
          </a:p>
          <a:p>
            <a:pPr lvl="1"/>
            <a:r>
              <a:rPr lang="en-US" sz="2400" smtClean="0"/>
              <a:t>Allows the sharing of code and data</a:t>
            </a:r>
          </a:p>
          <a:p>
            <a:pPr lvl="1"/>
            <a:r>
              <a:rPr lang="en-US" sz="2400" smtClean="0"/>
              <a:t>Facilitates dynamic linking of program segments</a:t>
            </a:r>
          </a:p>
          <a:p>
            <a:r>
              <a:rPr lang="en-US" sz="2400" smtClean="0"/>
              <a:t>Disadvantages</a:t>
            </a:r>
          </a:p>
          <a:p>
            <a:pPr lvl="1"/>
            <a:r>
              <a:rPr lang="en-US" sz="2400" smtClean="0"/>
              <a:t>Increased processor hardware costs</a:t>
            </a:r>
          </a:p>
          <a:p>
            <a:pPr lvl="1"/>
            <a:r>
              <a:rPr lang="en-US" sz="2400" smtClean="0"/>
              <a:t>Increased overhead for handling paging interrupts</a:t>
            </a:r>
          </a:p>
          <a:p>
            <a:pPr lvl="1"/>
            <a:r>
              <a:rPr lang="en-US" sz="2400" smtClean="0"/>
              <a:t>Increased software complexity to prevent thrashing</a:t>
            </a:r>
            <a:endParaRPr lang="en-CA" sz="2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Virtual Memory</a:t>
            </a:r>
          </a:p>
        </p:txBody>
      </p:sp>
      <p:pic>
        <p:nvPicPr>
          <p:cNvPr id="7577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738" y="2176463"/>
            <a:ext cx="8010525" cy="3690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Cache Memory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425450" y="2252663"/>
            <a:ext cx="8642350" cy="4681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sz="2400" smtClean="0"/>
              <a:t>Small high-speed intermediate memory unit</a:t>
            </a:r>
          </a:p>
          <a:p>
            <a:pPr>
              <a:lnSpc>
                <a:spcPct val="90000"/>
              </a:lnSpc>
            </a:pPr>
            <a:r>
              <a:rPr lang="en-CA" sz="2400" smtClean="0"/>
              <a:t>Performance of computer system increased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Memory access time significantly reduced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Faster processor access compared to main memory</a:t>
            </a: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en-US" sz="2400" smtClean="0"/>
              <a:t>Stores frequently used data and instructions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Two levels of cache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L2: Connected to CPU; contains copy of bus data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L1: Pair built into CPU; stores instructions and data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Data/instructions move from main memory to cache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Uses methods similar to paging algorithms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Cache Memory</a:t>
            </a:r>
          </a:p>
        </p:txBody>
      </p:sp>
      <p:pic>
        <p:nvPicPr>
          <p:cNvPr id="7782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971800"/>
            <a:ext cx="7962900" cy="2714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Cache Memory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209800"/>
            <a:ext cx="80772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Four cache memory de</a:t>
            </a:r>
            <a:r>
              <a:rPr lang="en-CA" sz="2000" smtClean="0"/>
              <a:t>sign factors</a:t>
            </a:r>
            <a:endParaRPr lang="en-US" sz="2000" smtClean="0"/>
          </a:p>
          <a:p>
            <a:pPr lvl="1">
              <a:lnSpc>
                <a:spcPct val="90000"/>
              </a:lnSpc>
            </a:pPr>
            <a:r>
              <a:rPr lang="en-US" sz="2000" smtClean="0"/>
              <a:t>Cache size, block size, </a:t>
            </a:r>
            <a:r>
              <a:rPr lang="en-CA" sz="2000" smtClean="0"/>
              <a:t>block replacement algorithm, and</a:t>
            </a:r>
            <a:r>
              <a:rPr lang="en-US" sz="2000" smtClean="0"/>
              <a:t> </a:t>
            </a:r>
            <a:r>
              <a:rPr lang="en-CA" sz="2000" smtClean="0"/>
              <a:t>rewrite policy</a:t>
            </a:r>
          </a:p>
          <a:p>
            <a:pPr>
              <a:lnSpc>
                <a:spcPct val="90000"/>
              </a:lnSpc>
            </a:pPr>
            <a:r>
              <a:rPr lang="en-CA" sz="2000" smtClean="0"/>
              <a:t>An optimal selection of cache and replacement algorithm necessary</a:t>
            </a:r>
          </a:p>
          <a:p>
            <a:pPr lvl="1">
              <a:lnSpc>
                <a:spcPct val="90000"/>
              </a:lnSpc>
            </a:pPr>
            <a:r>
              <a:rPr lang="en-CA" sz="2000" smtClean="0"/>
              <a:t>May lead to 80-90% of all requests in cache</a:t>
            </a:r>
          </a:p>
          <a:p>
            <a:pPr>
              <a:lnSpc>
                <a:spcPct val="90000"/>
              </a:lnSpc>
            </a:pPr>
            <a:r>
              <a:rPr lang="en-CA" sz="2000" smtClean="0"/>
              <a:t>Efficiency measures</a:t>
            </a:r>
          </a:p>
          <a:p>
            <a:pPr lvl="1">
              <a:lnSpc>
                <a:spcPct val="90000"/>
              </a:lnSpc>
            </a:pPr>
            <a:r>
              <a:rPr lang="en-CA" sz="2000" b="1" smtClean="0"/>
              <a:t>Cache hit ratio (h) </a:t>
            </a:r>
          </a:p>
          <a:p>
            <a:pPr lvl="2">
              <a:lnSpc>
                <a:spcPct val="90000"/>
              </a:lnSpc>
            </a:pPr>
            <a:r>
              <a:rPr lang="en-CA" sz="2000" smtClean="0"/>
              <a:t>Percentage of total memory request found in cache</a:t>
            </a:r>
          </a:p>
          <a:p>
            <a:pPr lvl="1">
              <a:lnSpc>
                <a:spcPct val="90000"/>
              </a:lnSpc>
            </a:pPr>
            <a:r>
              <a:rPr lang="en-CA" sz="2000" b="1" smtClean="0"/>
              <a:t>Miss ratio (1-h)</a:t>
            </a:r>
          </a:p>
          <a:p>
            <a:pPr lvl="1">
              <a:lnSpc>
                <a:spcPct val="90000"/>
              </a:lnSpc>
            </a:pPr>
            <a:r>
              <a:rPr lang="en-CA" sz="2000" b="1" smtClean="0"/>
              <a:t>Average memory access time</a:t>
            </a:r>
          </a:p>
          <a:p>
            <a:pPr lvl="2">
              <a:lnSpc>
                <a:spcPct val="90000"/>
              </a:lnSpc>
            </a:pPr>
            <a:r>
              <a:rPr lang="en-CA" sz="2000" smtClean="0"/>
              <a:t>AvgCacheAccessTime + (1-h) * AvgMemACCTime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Summary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80772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Paged memory allocation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Efficient use of memory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Allocate jobs</a:t>
            </a:r>
            <a:r>
              <a:rPr lang="en-CA" sz="2400" smtClean="0"/>
              <a:t> in noncontiguous memory locations</a:t>
            </a: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en-US" sz="2400" smtClean="0"/>
              <a:t>Problems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Increased</a:t>
            </a:r>
            <a:r>
              <a:rPr lang="en-CA" smtClean="0"/>
              <a:t> overhead</a:t>
            </a:r>
          </a:p>
          <a:p>
            <a:pPr lvl="2">
              <a:lnSpc>
                <a:spcPct val="90000"/>
              </a:lnSpc>
            </a:pPr>
            <a:r>
              <a:rPr lang="en-CA" smtClean="0"/>
              <a:t>Internal fragmentation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n-US" sz="2400" smtClean="0"/>
              <a:t>Demand paging scheme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Eliminates physical memory size constraint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LRU </a:t>
            </a:r>
            <a:r>
              <a:rPr lang="en-US" sz="2400" smtClean="0"/>
              <a:t>provides </a:t>
            </a:r>
            <a:r>
              <a:rPr lang="en-CA" sz="2400" smtClean="0"/>
              <a:t>slightly better efficiency (compared to FIFO)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en-CA" sz="2400" smtClean="0"/>
              <a:t>Segmented memory allocation scheme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Solves internal fragmentation problem</a:t>
            </a:r>
          </a:p>
        </p:txBody>
      </p:sp>
      <p:sp>
        <p:nvSpPr>
          <p:cNvPr id="7987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543800" y="6400800"/>
            <a:ext cx="1600200" cy="3079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9F32477A-B4C6-453E-8352-9E0E151EA5CC}" type="slidenum">
              <a:rPr lang="en-US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Summary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057400"/>
            <a:ext cx="80772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sz="2400" smtClean="0"/>
              <a:t>Segmented/demand </a:t>
            </a:r>
            <a:r>
              <a:rPr lang="en-US" sz="2400" smtClean="0"/>
              <a:t>p</a:t>
            </a:r>
            <a:r>
              <a:rPr lang="en-CA" sz="2400" smtClean="0"/>
              <a:t>aged memory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Problems solved</a:t>
            </a:r>
          </a:p>
          <a:p>
            <a:pPr lvl="2">
              <a:lnSpc>
                <a:spcPct val="90000"/>
              </a:lnSpc>
            </a:pPr>
            <a:r>
              <a:rPr lang="en-CA" smtClean="0"/>
              <a:t>Compaction, external fragmentation, secondary storage handling</a:t>
            </a:r>
          </a:p>
          <a:p>
            <a:pPr>
              <a:lnSpc>
                <a:spcPct val="90000"/>
              </a:lnSpc>
            </a:pPr>
            <a:r>
              <a:rPr lang="en-CA" sz="2400" smtClean="0"/>
              <a:t>Associative memory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Used to speed up the process</a:t>
            </a:r>
          </a:p>
          <a:p>
            <a:pPr>
              <a:lnSpc>
                <a:spcPct val="90000"/>
              </a:lnSpc>
            </a:pPr>
            <a:r>
              <a:rPr lang="en-CA" sz="2400" smtClean="0"/>
              <a:t>Virtual memory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Programs execute if not stored entirely in memory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Job’s size no longer restricted to main memory size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Cache memory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CPU can execute instruction faster</a:t>
            </a:r>
            <a:endParaRPr lang="en-CA" sz="2400" smtClean="0"/>
          </a:p>
        </p:txBody>
      </p:sp>
      <p:sp>
        <p:nvSpPr>
          <p:cNvPr id="8090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543800" y="6400800"/>
            <a:ext cx="1600200" cy="3079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90210F8-8E70-4ADC-8FA5-A4819CB0E45E}" type="slidenum">
              <a:rPr lang="en-US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543800" y="6400800"/>
            <a:ext cx="1600200" cy="3079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BB51DE79-31F4-4600-A5FE-399F53E5B1C2}" type="slidenum">
              <a:rPr lang="en-US"/>
              <a:pPr/>
              <a:t>57</a:t>
            </a:fld>
            <a:endParaRPr lang="en-US"/>
          </a:p>
        </p:txBody>
      </p:sp>
      <p:pic>
        <p:nvPicPr>
          <p:cNvPr id="81923" name="Picture 5"/>
          <p:cNvPicPr>
            <a:picLocks noChangeAspect="1" noChangeArrowheads="1"/>
          </p:cNvPicPr>
          <p:nvPr/>
        </p:nvPicPr>
        <p:blipFill>
          <a:blip r:embed="rId3" cstate="print">
            <a:lum bright="-10000"/>
          </a:blip>
          <a:srcRect/>
          <a:stretch>
            <a:fillRect/>
          </a:stretch>
        </p:blipFill>
        <p:spPr bwMode="auto">
          <a:xfrm>
            <a:off x="914400" y="762000"/>
            <a:ext cx="7400925" cy="6096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Summary (cont'd.)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Essential for multiprogramming &amp; multitasking environments</a:t>
            </a:r>
          </a:p>
          <a:p>
            <a:r>
              <a:rPr lang="en-US" dirty="0" smtClean="0"/>
              <a:t>Essential for platforms allowing portable </a:t>
            </a:r>
            <a:r>
              <a:rPr lang="en-US" dirty="0" err="1" smtClean="0"/>
              <a:t>executables</a:t>
            </a:r>
            <a:endParaRPr lang="en-US" dirty="0" smtClean="0"/>
          </a:p>
          <a:p>
            <a:r>
              <a:rPr lang="en-US" dirty="0" smtClean="0"/>
              <a:t>Modern (multitasking) operating systems all use a VMM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After a program is compiled memory addresses are absolute</a:t>
            </a:r>
          </a:p>
          <a:p>
            <a:r>
              <a:rPr lang="en-US" dirty="0" smtClean="0"/>
              <a:t>To avoid conflicts every program would need to use different memory addresses</a:t>
            </a:r>
          </a:p>
          <a:p>
            <a:r>
              <a:rPr lang="en-US" dirty="0" smtClean="0"/>
              <a:t>This is obviously not feasible</a:t>
            </a:r>
          </a:p>
        </p:txBody>
      </p:sp>
    </p:spTree>
    <p:extLst>
      <p:ext uri="{BB962C8B-B14F-4D97-AF65-F5344CB8AC3E}">
        <p14:creationId xmlns:p14="http://schemas.microsoft.com/office/powerpoint/2010/main" val="4174979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VMM approach has each program </a:t>
            </a:r>
            <a:r>
              <a:rPr lang="en-US" dirty="0" smtClean="0"/>
              <a:t>compiled </a:t>
            </a:r>
            <a:r>
              <a:rPr lang="en-US" dirty="0" smtClean="0"/>
              <a:t>to use “virtual addresses”</a:t>
            </a:r>
          </a:p>
          <a:p>
            <a:r>
              <a:rPr lang="en-US" dirty="0" smtClean="0"/>
              <a:t>Each process sees that it has half of the memory space available to it</a:t>
            </a:r>
          </a:p>
          <a:p>
            <a:pPr lvl="1"/>
            <a:r>
              <a:rPr lang="en-US" dirty="0" smtClean="0"/>
              <a:t>2GB in 32bit</a:t>
            </a:r>
          </a:p>
          <a:p>
            <a:pPr lvl="1"/>
            <a:r>
              <a:rPr lang="en-US" dirty="0" smtClean="0"/>
              <a:t>32EB in 64bit</a:t>
            </a:r>
          </a:p>
          <a:p>
            <a:r>
              <a:rPr lang="en-US" dirty="0" smtClean="0"/>
              <a:t>The other half is reserved for operating system (kernel) use</a:t>
            </a:r>
          </a:p>
          <a:p>
            <a:r>
              <a:rPr lang="en-US" dirty="0" smtClean="0"/>
              <a:t>The above is true regardless of the amount of actual memory available or the presence of other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22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process allocates/</a:t>
            </a:r>
            <a:r>
              <a:rPr lang="en-US" dirty="0" err="1" smtClean="0"/>
              <a:t>deallocates</a:t>
            </a:r>
            <a:r>
              <a:rPr lang="en-US" dirty="0" smtClean="0"/>
              <a:t> memory as it needs to within the virtual address space</a:t>
            </a:r>
          </a:p>
          <a:p>
            <a:r>
              <a:rPr lang="en-US" dirty="0" smtClean="0"/>
              <a:t>The VMM translates these to physical addresses in memory and manages the allocation/</a:t>
            </a:r>
            <a:r>
              <a:rPr lang="en-US" dirty="0" err="1" smtClean="0"/>
              <a:t>deallocation</a:t>
            </a:r>
            <a:r>
              <a:rPr lang="en-US" dirty="0" smtClean="0"/>
              <a:t> to keep track of the actual memory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31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Paged Memory Allocation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sz="2400" smtClean="0"/>
              <a:t>Divides each incoming job into pages of equal size</a:t>
            </a:r>
          </a:p>
          <a:p>
            <a:pPr>
              <a:lnSpc>
                <a:spcPct val="90000"/>
              </a:lnSpc>
            </a:pPr>
            <a:r>
              <a:rPr lang="en-CA" sz="2400" smtClean="0"/>
              <a:t>Best condition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Page size</a:t>
            </a:r>
            <a:r>
              <a:rPr lang="en-US" sz="2400" smtClean="0"/>
              <a:t> = </a:t>
            </a:r>
            <a:r>
              <a:rPr lang="en-CA" sz="2400" smtClean="0"/>
              <a:t>Memory block size</a:t>
            </a:r>
            <a:r>
              <a:rPr lang="en-US" sz="2400" smtClean="0"/>
              <a:t> </a:t>
            </a:r>
            <a:r>
              <a:rPr lang="en-CA" sz="2400" smtClean="0"/>
              <a:t>(page frames) = </a:t>
            </a:r>
            <a:r>
              <a:rPr lang="en-US" sz="2400" smtClean="0"/>
              <a:t> </a:t>
            </a:r>
            <a:r>
              <a:rPr lang="en-CA" sz="2400" smtClean="0"/>
              <a:t>Size of disk section (sector, block)</a:t>
            </a:r>
            <a:r>
              <a:rPr lang="en-US" sz="2400" smtClean="0"/>
              <a:t>  </a:t>
            </a:r>
          </a:p>
          <a:p>
            <a:pPr lvl="2">
              <a:lnSpc>
                <a:spcPct val="90000"/>
              </a:lnSpc>
            </a:pPr>
            <a:r>
              <a:rPr lang="en-CA" smtClean="0"/>
              <a:t>Sizes depend on operating system and disk sector size</a:t>
            </a:r>
          </a:p>
          <a:p>
            <a:pPr>
              <a:lnSpc>
                <a:spcPct val="90000"/>
              </a:lnSpc>
            </a:pPr>
            <a:r>
              <a:rPr lang="en-CA" sz="2400" smtClean="0"/>
              <a:t>Memory manager tasks prior to program execution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Determines number of pages in program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Locates enough empty page frames in main memory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Loads all program pages into page frames</a:t>
            </a:r>
          </a:p>
          <a:p>
            <a:pPr>
              <a:lnSpc>
                <a:spcPct val="90000"/>
              </a:lnSpc>
            </a:pPr>
            <a:r>
              <a:rPr lang="en-CA" sz="2400" smtClean="0"/>
              <a:t>Advantage of storing program non-contiguously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New problem: keeping track of job’s pages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9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0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1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1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cu_ppt_blu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1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19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20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2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2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2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Chimborazo1</Template>
  <TotalTime>0</TotalTime>
  <Words>2274</Words>
  <Application>Microsoft Macintosh PowerPoint</Application>
  <PresentationFormat>On-screen Show (4:3)</PresentationFormat>
  <Paragraphs>444</Paragraphs>
  <Slides>57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26</vt:i4>
      </vt:variant>
      <vt:variant>
        <vt:lpstr>Slide Titles</vt:lpstr>
      </vt:variant>
      <vt:variant>
        <vt:i4>57</vt:i4>
      </vt:variant>
    </vt:vector>
  </HeadingPairs>
  <TitlesOfParts>
    <vt:vector size="83" baseType="lpstr">
      <vt:lpstr>1_Default Design</vt:lpstr>
      <vt:lpstr>ecu_ppt_blue</vt:lpstr>
      <vt:lpstr>Custom Design</vt:lpstr>
      <vt:lpstr>1_Custom Design</vt:lpstr>
      <vt:lpstr>2_Custom Design</vt:lpstr>
      <vt:lpstr>3_Custom Design</vt:lpstr>
      <vt:lpstr>4_Custom Design</vt:lpstr>
      <vt:lpstr>5_Custom Design</vt:lpstr>
      <vt:lpstr>6_Custom Design</vt:lpstr>
      <vt:lpstr>7_Custom Design</vt:lpstr>
      <vt:lpstr>8_Custom Design</vt:lpstr>
      <vt:lpstr>9_Custom Design</vt:lpstr>
      <vt:lpstr>10_Custom Design</vt:lpstr>
      <vt:lpstr>11_Custom Design</vt:lpstr>
      <vt:lpstr>12_Custom Design</vt:lpstr>
      <vt:lpstr>13_Custom Design</vt:lpstr>
      <vt:lpstr>14_Custom Design</vt:lpstr>
      <vt:lpstr>15_Custom Design</vt:lpstr>
      <vt:lpstr>16_Custom Design</vt:lpstr>
      <vt:lpstr>17_Custom Design</vt:lpstr>
      <vt:lpstr>18_Custom Design</vt:lpstr>
      <vt:lpstr>19_Custom Design</vt:lpstr>
      <vt:lpstr>20_Custom Design</vt:lpstr>
      <vt:lpstr>21_Custom Design</vt:lpstr>
      <vt:lpstr>22_Custom Design</vt:lpstr>
      <vt:lpstr>23_Custom Design</vt:lpstr>
      <vt:lpstr>PowerPoint Presentation</vt:lpstr>
      <vt:lpstr>Learning Objectives</vt:lpstr>
      <vt:lpstr>Learning Objectives</vt:lpstr>
      <vt:lpstr>Introduction</vt:lpstr>
      <vt:lpstr>Introduction</vt:lpstr>
      <vt:lpstr>Virtual Memory Model</vt:lpstr>
      <vt:lpstr>Virtual Memory Model</vt:lpstr>
      <vt:lpstr>Virtual Memory Model</vt:lpstr>
      <vt:lpstr>Paged Memory Allocation</vt:lpstr>
      <vt:lpstr>Paged Memory Allocation</vt:lpstr>
      <vt:lpstr>Paged Memory Allocation</vt:lpstr>
      <vt:lpstr>Paged Memory Allocation</vt:lpstr>
      <vt:lpstr>Paged Memory Allocation</vt:lpstr>
      <vt:lpstr>Paged Memory Allocation</vt:lpstr>
      <vt:lpstr>Paged Memory Allocation</vt:lpstr>
      <vt:lpstr>Paged Memory Allocation</vt:lpstr>
      <vt:lpstr>Paged Memory Allocation</vt:lpstr>
      <vt:lpstr>Demand Paging</vt:lpstr>
      <vt:lpstr>Demand Paging</vt:lpstr>
      <vt:lpstr>Demand Paging</vt:lpstr>
      <vt:lpstr>Demand Paging</vt:lpstr>
      <vt:lpstr>Demand Paging</vt:lpstr>
      <vt:lpstr>Demand Paging</vt:lpstr>
      <vt:lpstr>Demand Paging</vt:lpstr>
      <vt:lpstr>Demand Paging</vt:lpstr>
      <vt:lpstr>Page Replacement Policies &amp; Concepts</vt:lpstr>
      <vt:lpstr>First-In First-Out</vt:lpstr>
      <vt:lpstr>First-In First-Out</vt:lpstr>
      <vt:lpstr>First-In First-Out</vt:lpstr>
      <vt:lpstr>Least Recently Used</vt:lpstr>
      <vt:lpstr>Least Recently Used</vt:lpstr>
      <vt:lpstr>Least Recently Used</vt:lpstr>
      <vt:lpstr>The Mechanics of Paging</vt:lpstr>
      <vt:lpstr>The Mechanics of Paging</vt:lpstr>
      <vt:lpstr>The Mechanics of Paging</vt:lpstr>
      <vt:lpstr>The Working Set</vt:lpstr>
      <vt:lpstr>The Working Set</vt:lpstr>
      <vt:lpstr>Segmented Memory Allocation</vt:lpstr>
      <vt:lpstr>Segmented Memory Allocation</vt:lpstr>
      <vt:lpstr>Segmented Memory Allocation</vt:lpstr>
      <vt:lpstr>Segmented Memory Allocation</vt:lpstr>
      <vt:lpstr>Segmented/Demand Paged Memory Allocation</vt:lpstr>
      <vt:lpstr>Segmented/Demand Paged Memory Allocation</vt:lpstr>
      <vt:lpstr>Segmented/Demand Paged Memory Allocation</vt:lpstr>
      <vt:lpstr>Segmented/Demand Paged Memory Allocation</vt:lpstr>
      <vt:lpstr>Segmented/Demand Paged Memory Allocation</vt:lpstr>
      <vt:lpstr>Segmented/Demand Paged Memory Allocation</vt:lpstr>
      <vt:lpstr>Segmented/Demand Paged Memory Allocation</vt:lpstr>
      <vt:lpstr>Virtual Memory</vt:lpstr>
      <vt:lpstr>Virtual Memory</vt:lpstr>
      <vt:lpstr>Virtual Memory</vt:lpstr>
      <vt:lpstr>Cache Memory</vt:lpstr>
      <vt:lpstr>Cache Memory</vt:lpstr>
      <vt:lpstr>Cache Memory</vt:lpstr>
      <vt:lpstr>Summary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/>
  <cp:lastModifiedBy/>
  <cp:revision>37</cp:revision>
  <dcterms:created xsi:type="dcterms:W3CDTF">2007-10-24T06:53:11Z</dcterms:created>
  <dcterms:modified xsi:type="dcterms:W3CDTF">2013-08-12T04:30:13Z</dcterms:modified>
</cp:coreProperties>
</file>