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88A-1624-4232-A6B0-C480D4FF5BD5}" type="datetimeFigureOut">
              <a:rPr lang="en-US" smtClean="0"/>
              <a:t>3/15/2012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9D61-1293-43A4-996F-C0FF55F772F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88A-1624-4232-A6B0-C480D4FF5BD5}" type="datetimeFigureOut">
              <a:rPr lang="en-US" smtClean="0"/>
              <a:t>3/15/2012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9D61-1293-43A4-996F-C0FF55F772F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88A-1624-4232-A6B0-C480D4FF5BD5}" type="datetimeFigureOut">
              <a:rPr lang="en-US" smtClean="0"/>
              <a:t>3/15/2012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9D61-1293-43A4-996F-C0FF55F772F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88A-1624-4232-A6B0-C480D4FF5BD5}" type="datetimeFigureOut">
              <a:rPr lang="en-US" smtClean="0"/>
              <a:t>3/15/2012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9D61-1293-43A4-996F-C0FF55F772F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88A-1624-4232-A6B0-C480D4FF5BD5}" type="datetimeFigureOut">
              <a:rPr lang="en-US" smtClean="0"/>
              <a:t>3/15/2012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9D61-1293-43A4-996F-C0FF55F772F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88A-1624-4232-A6B0-C480D4FF5BD5}" type="datetimeFigureOut">
              <a:rPr lang="en-US" smtClean="0"/>
              <a:t>3/15/2012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9D61-1293-43A4-996F-C0FF55F772F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88A-1624-4232-A6B0-C480D4FF5BD5}" type="datetimeFigureOut">
              <a:rPr lang="en-US" smtClean="0"/>
              <a:t>3/15/2012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9D61-1293-43A4-996F-C0FF55F772F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88A-1624-4232-A6B0-C480D4FF5BD5}" type="datetimeFigureOut">
              <a:rPr lang="en-US" smtClean="0"/>
              <a:t>3/15/2012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9D61-1293-43A4-996F-C0FF55F772F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88A-1624-4232-A6B0-C480D4FF5BD5}" type="datetimeFigureOut">
              <a:rPr lang="en-US" smtClean="0"/>
              <a:t>3/15/2012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9D61-1293-43A4-996F-C0FF55F772F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88A-1624-4232-A6B0-C480D4FF5BD5}" type="datetimeFigureOut">
              <a:rPr lang="en-US" smtClean="0"/>
              <a:t>3/15/2012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9D61-1293-43A4-996F-C0FF55F772F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888A-1624-4232-A6B0-C480D4FF5BD5}" type="datetimeFigureOut">
              <a:rPr lang="en-US" smtClean="0"/>
              <a:t>3/15/2012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9D61-1293-43A4-996F-C0FF55F772F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7888A-1624-4232-A6B0-C480D4FF5BD5}" type="datetimeFigureOut">
              <a:rPr lang="en-US" smtClean="0"/>
              <a:t>3/15/2012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C9D61-1293-43A4-996F-C0FF55F772F4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23528" y="4592552"/>
            <a:ext cx="1785950" cy="14287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</a:t>
            </a:r>
            <a:endParaRPr lang="en-AU" sz="2000" dirty="0" smtClean="0"/>
          </a:p>
          <a:p>
            <a:pPr algn="ctr"/>
            <a:endParaRPr lang="en-AU" sz="1200" dirty="0"/>
          </a:p>
          <a:p>
            <a:pPr algn="ctr"/>
            <a:r>
              <a:rPr lang="en-AU" b="1" u="sng" dirty="0" smtClean="0"/>
              <a:t>AA</a:t>
            </a:r>
            <a:r>
              <a:rPr lang="en-AU" dirty="0" smtClean="0"/>
              <a:t>, 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323528" y="4592552"/>
            <a:ext cx="1785950" cy="14287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</a:t>
            </a:r>
            <a:endParaRPr lang="en-AU" sz="2000" dirty="0" smtClean="0"/>
          </a:p>
          <a:p>
            <a:pPr algn="ctr"/>
            <a:endParaRPr lang="en-AU" sz="1200" dirty="0"/>
          </a:p>
          <a:p>
            <a:pPr algn="ctr"/>
            <a:r>
              <a:rPr lang="en-AU" b="1" u="sng" dirty="0" smtClean="0"/>
              <a:t>AA</a:t>
            </a:r>
            <a:r>
              <a:rPr lang="en-AU" dirty="0" smtClean="0"/>
              <a:t>, </a:t>
            </a:r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323528" y="4592552"/>
            <a:ext cx="1785950" cy="14287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</a:t>
            </a:r>
            <a:endParaRPr lang="en-AU" sz="2000" dirty="0" smtClean="0"/>
          </a:p>
          <a:p>
            <a:pPr algn="ctr"/>
            <a:endParaRPr lang="en-AU" sz="1200" dirty="0"/>
          </a:p>
          <a:p>
            <a:pPr algn="ctr"/>
            <a:r>
              <a:rPr lang="en-AU" b="1" u="sng" dirty="0" smtClean="0"/>
              <a:t>AA</a:t>
            </a:r>
            <a:r>
              <a:rPr lang="en-AU" dirty="0" smtClean="0"/>
              <a:t>, 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323528" y="4592552"/>
            <a:ext cx="1785950" cy="14287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</a:t>
            </a:r>
            <a:endParaRPr lang="en-AU" sz="20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3059832" y="5302823"/>
            <a:ext cx="1857388" cy="428628"/>
            <a:chOff x="2285984" y="5572140"/>
            <a:chExt cx="1857388" cy="42862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85984" y="5786454"/>
              <a:ext cx="18573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857620" y="5786454"/>
              <a:ext cx="285752" cy="21431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857620" y="5572140"/>
              <a:ext cx="285752" cy="21431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059832" y="4588467"/>
            <a:ext cx="1857388" cy="428628"/>
            <a:chOff x="1928794" y="5715016"/>
            <a:chExt cx="1857388" cy="428628"/>
          </a:xfrm>
        </p:grpSpPr>
        <p:grpSp>
          <p:nvGrpSpPr>
            <p:cNvPr id="21" name="Group 20"/>
            <p:cNvGrpSpPr/>
            <p:nvPr/>
          </p:nvGrpSpPr>
          <p:grpSpPr>
            <a:xfrm>
              <a:off x="1928794" y="5715016"/>
              <a:ext cx="1857388" cy="428628"/>
              <a:chOff x="2285984" y="5572140"/>
              <a:chExt cx="1857388" cy="428628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285984" y="5786454"/>
                <a:ext cx="185738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57620" y="5786454"/>
                <a:ext cx="285752" cy="2143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3857620" y="5572140"/>
                <a:ext cx="285752" cy="2143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 rot="10800000">
              <a:off x="1928794" y="5715016"/>
              <a:ext cx="1857388" cy="428628"/>
              <a:chOff x="2285984" y="5572140"/>
              <a:chExt cx="1857388" cy="428628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2285984" y="5786454"/>
                <a:ext cx="185738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857620" y="5786454"/>
                <a:ext cx="285752" cy="2143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3857620" y="5572140"/>
                <a:ext cx="285752" cy="2143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30" name="Oval 29"/>
          <p:cNvSpPr/>
          <p:nvPr/>
        </p:nvSpPr>
        <p:spPr>
          <a:xfrm>
            <a:off x="6156746" y="4857667"/>
            <a:ext cx="214314" cy="214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rot="10800000">
            <a:off x="6156746" y="5357733"/>
            <a:ext cx="21431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 rot="16200000">
            <a:off x="6121027" y="5893518"/>
            <a:ext cx="21431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/>
          <p:cNvSpPr txBox="1"/>
          <p:nvPr/>
        </p:nvSpPr>
        <p:spPr>
          <a:xfrm>
            <a:off x="201243" y="681286"/>
            <a:ext cx="77791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Notes:</a:t>
            </a:r>
          </a:p>
          <a:p>
            <a:r>
              <a:rPr lang="en-AU" dirty="0" smtClean="0"/>
              <a:t>You can convert rounded corners to square corners by dragging the</a:t>
            </a:r>
          </a:p>
          <a:p>
            <a:r>
              <a:rPr lang="en-AU" dirty="0" smtClean="0"/>
              <a:t>little yellow diamond when you click on a rounded rectangle.</a:t>
            </a:r>
          </a:p>
          <a:p>
            <a:endParaRPr lang="en-AU" dirty="0" smtClean="0"/>
          </a:p>
          <a:p>
            <a:r>
              <a:rPr lang="en-AU" dirty="0" smtClean="0"/>
              <a:t>Use the green circle to rotate something you’ve clicked on, e.g. relationship lines.</a:t>
            </a:r>
          </a:p>
          <a:p>
            <a:endParaRPr lang="en-AU" dirty="0" smtClean="0"/>
          </a:p>
          <a:p>
            <a:r>
              <a:rPr lang="en-AU" dirty="0" smtClean="0"/>
              <a:t>Move items to front/back to make them overlap appropriately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7452320" y="4586386"/>
            <a:ext cx="1512168" cy="1445418"/>
            <a:chOff x="5652120" y="3140968"/>
            <a:chExt cx="1512168" cy="1445418"/>
          </a:xfrm>
        </p:grpSpPr>
        <p:sp>
          <p:nvSpPr>
            <p:cNvPr id="3" name="Arc 2"/>
            <p:cNvSpPr/>
            <p:nvPr/>
          </p:nvSpPr>
          <p:spPr>
            <a:xfrm>
              <a:off x="5652120" y="3140968"/>
              <a:ext cx="1512168" cy="1296144"/>
            </a:xfrm>
            <a:prstGeom prst="arc">
              <a:avLst>
                <a:gd name="adj1" fmla="val 5395369"/>
                <a:gd name="adj2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2400">
                <a:solidFill>
                  <a:schemeClr val="dk1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097103" y="4372072"/>
              <a:ext cx="285752" cy="21431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122452" y="4293096"/>
              <a:ext cx="285752" cy="9569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gregoryb</dc:creator>
  <cp:lastModifiedBy>Greg Baatard</cp:lastModifiedBy>
  <cp:revision>2</cp:revision>
  <dcterms:created xsi:type="dcterms:W3CDTF">2011-08-16T02:51:26Z</dcterms:created>
  <dcterms:modified xsi:type="dcterms:W3CDTF">2012-03-15T04:41:28Z</dcterms:modified>
</cp:coreProperties>
</file>