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47.xml" ContentType="application/vnd.openxmlformats-officedocument.presentationml.slide+xml"/>
  <Override PartName="/ppt/slideLayouts/slideLayout57.xml" ContentType="application/vnd.openxmlformats-officedocument.presentationml.slideLayout+xml"/>
  <Override PartName="/ppt/theme/theme5.xml" ContentType="application/vnd.openxmlformats-officedocument.theme+xml"/>
  <Override PartName="/ppt/slides/slide36.xml" ContentType="application/vnd.openxmlformats-officedocument.presentationml.slide+xml"/>
  <Override PartName="/ppt/slideLayouts/slideLayout46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s/slide25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124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113.xml" ContentType="application/vnd.openxmlformats-officedocument.presentationml.slideLayout+xml"/>
  <Override PartName="/ppt/tableStyles.xml" ContentType="application/vnd.openxmlformats-officedocument.presentationml.tableStyles+xml"/>
  <Override PartName="/ppt/slideLayouts/slideLayout102.xml" ContentType="application/vnd.openxmlformats-officedocument.presentationml.slideLayout+xml"/>
  <Override PartName="/ppt/slideMasters/slideMaster8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Layouts/slideLayout87.xml" ContentType="application/vnd.openxmlformats-officedocument.presentationml.slideLayout+xml"/>
  <Override PartName="/ppt/slideLayouts/slideLayout98.xml" ContentType="application/vnd.openxmlformats-officedocument.presentationml.slideLayout+xml"/>
  <Override PartName="/ppt/theme/theme10.xml" ContentType="application/vnd.openxmlformats-officedocument.them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29.xml" ContentType="application/vnd.openxmlformats-officedocument.presentationml.slideLayout+xml"/>
  <Default Extension="png" ContentType="image/png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4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4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32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40.xml" ContentType="application/vnd.openxmlformats-officedocument.presentationml.slide+xml"/>
  <Override PartName="/ppt/slideLayouts/slideLayout2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Masters/slideMaster9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Layouts/slideLayout10.xml" ContentType="application/vnd.openxmlformats-officedocument.presentationml.slideLayout+xml"/>
  <Override PartName="/ppt/theme/theme15.xml" ContentType="application/vnd.openxmlformats-officedocument.theme+xml"/>
  <Override PartName="/ppt/slideLayouts/slideLayout99.xml" ContentType="application/vnd.openxmlformats-officedocument.presentationml.slideLayout+xml"/>
  <Override PartName="/ppt/slideMasters/slideMaster5.xml" ContentType="application/vnd.openxmlformats-officedocument.presentationml.slideMaster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slideLayouts/slideLayout59.xml" ContentType="application/vnd.openxmlformats-officedocument.presentationml.slideLayout+xml"/>
  <Override PartName="/ppt/theme/theme7.xml" ContentType="application/vnd.openxmlformats-officedocument.theme+xml"/>
  <Override PartName="/ppt/slideLayouts/slideLayout88.xml" ContentType="application/vnd.openxmlformats-officedocument.presentationml.slideLayout+xml"/>
  <Override PartName="/ppt/theme/theme11.xml" ContentType="application/vnd.openxmlformats-officedocument.them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44.xml" ContentType="application/vnd.openxmlformats-officedocument.presentationml.slideLayout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Layouts/slideLayout2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Masters/slideMaster13.xml" ContentType="application/vnd.openxmlformats-officedocument.presentationml.slideMaster+xml"/>
  <Override PartName="/ppt/slideLayouts/slideLayout100.xml" ContentType="application/vnd.openxmlformats-officedocument.presentationml.slideLayout+xml"/>
  <Override PartName="/ppt/slideMasters/slideMaster6.xml" ContentType="application/vnd.openxmlformats-officedocument.presentationml.slideMaster+xml"/>
  <Override PartName="/ppt/slideLayouts/slideLayout89.xml" ContentType="application/vnd.openxmlformats-officedocument.presentationml.slideLayout+xml"/>
  <Override PartName="/ppt/theme/theme8.xml" ContentType="application/vnd.openxmlformats-officedocument.theme+xml"/>
  <Override PartName="/ppt/theme/theme12.xml" ContentType="application/vnd.openxmlformats-officedocument.theme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Masters/slideMaster2.xml" ContentType="application/vnd.openxmlformats-officedocument.presentationml.slideMaster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Default Extension="jpeg" ContentType="image/jpeg"/>
  <Override PartName="/ppt/slideLayouts/slideLayout16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Masters/slideMaster7.xml" ContentType="application/vnd.openxmlformats-officedocument.presentationml.slideMaster+xml"/>
  <Override PartName="/ppt/slideMasters/slideMaster10.xml" ContentType="application/vnd.openxmlformats-officedocument.presentationml.slideMaster+xml"/>
  <Override PartName="/ppt/theme/theme9.xml" ContentType="application/vnd.openxmlformats-officedocument.theme+xml"/>
  <Override PartName="/ppt/theme/theme13.xml" ContentType="application/vnd.openxmlformats-officedocument.theme+xml"/>
  <Override PartName="/ppt/slides/slide8.xml" ContentType="application/vnd.openxmlformats-officedocument.presentationml.slide+xml"/>
  <Override PartName="/ppt/slideLayouts/slideLayout6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s/slide29.xml" ContentType="application/vnd.openxmlformats-officedocument.presentationml.slide+xml"/>
  <Override PartName="/ppt/slideLayouts/slideLayout39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54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53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s/slide32.xml" ContentType="application/vnd.openxmlformats-officedocument.presentationml.slide+xml"/>
  <Override PartName="/ppt/slideLayouts/slideLayout42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20.xml" ContentType="application/vnd.openxmlformats-officedocument.presentationml.slideLayout+xml"/>
  <Override PartName="/ppt/theme/theme14.xml" ContentType="application/vnd.openxmlformats-officedocument.theme+xml"/>
  <Override PartName="/ppt/slideMasters/slideMaster4.xml" ContentType="application/vnd.openxmlformats-officedocument.presentationml.slideMaster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theme/theme6.xml" ContentType="application/vnd.openxmlformats-officedocument.theme+xml"/>
  <Override PartName="/ppt/slideLayouts/slideLayout69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708" r:id="rId1"/>
    <p:sldMasterId id="2147483720" r:id="rId2"/>
    <p:sldMasterId id="2147483734" r:id="rId3"/>
    <p:sldMasterId id="2147483746" r:id="rId4"/>
    <p:sldMasterId id="2147483758" r:id="rId5"/>
    <p:sldMasterId id="2147483770" r:id="rId6"/>
    <p:sldMasterId id="2147483782" r:id="rId7"/>
    <p:sldMasterId id="2147483794" r:id="rId8"/>
    <p:sldMasterId id="2147483806" r:id="rId9"/>
    <p:sldMasterId id="2147483818" r:id="rId10"/>
    <p:sldMasterId id="2147483830" r:id="rId11"/>
    <p:sldMasterId id="2147483842" r:id="rId12"/>
    <p:sldMasterId id="2147483854" r:id="rId13"/>
  </p:sldMasterIdLst>
  <p:notesMasterIdLst>
    <p:notesMasterId r:id="rId69"/>
  </p:notesMasterIdLst>
  <p:handoutMasterIdLst>
    <p:handoutMasterId r:id="rId70"/>
  </p:handoutMasterIdLst>
  <p:sldIdLst>
    <p:sldId id="592" r:id="rId14"/>
    <p:sldId id="593" r:id="rId15"/>
    <p:sldId id="610" r:id="rId16"/>
    <p:sldId id="555" r:id="rId17"/>
    <p:sldId id="556" r:id="rId18"/>
    <p:sldId id="557" r:id="rId19"/>
    <p:sldId id="594" r:id="rId20"/>
    <p:sldId id="558" r:id="rId21"/>
    <p:sldId id="559" r:id="rId22"/>
    <p:sldId id="596" r:id="rId23"/>
    <p:sldId id="603" r:id="rId24"/>
    <p:sldId id="595" r:id="rId25"/>
    <p:sldId id="562" r:id="rId26"/>
    <p:sldId id="563" r:id="rId27"/>
    <p:sldId id="597" r:id="rId28"/>
    <p:sldId id="564" r:id="rId29"/>
    <p:sldId id="604" r:id="rId30"/>
    <p:sldId id="565" r:id="rId31"/>
    <p:sldId id="567" r:id="rId32"/>
    <p:sldId id="566" r:id="rId33"/>
    <p:sldId id="545" r:id="rId34"/>
    <p:sldId id="568" r:id="rId35"/>
    <p:sldId id="546" r:id="rId36"/>
    <p:sldId id="569" r:id="rId37"/>
    <p:sldId id="570" r:id="rId38"/>
    <p:sldId id="571" r:id="rId39"/>
    <p:sldId id="572" r:id="rId40"/>
    <p:sldId id="573" r:id="rId41"/>
    <p:sldId id="574" r:id="rId42"/>
    <p:sldId id="575" r:id="rId43"/>
    <p:sldId id="547" r:id="rId44"/>
    <p:sldId id="577" r:id="rId45"/>
    <p:sldId id="549" r:id="rId46"/>
    <p:sldId id="579" r:id="rId47"/>
    <p:sldId id="605" r:id="rId48"/>
    <p:sldId id="608" r:id="rId49"/>
    <p:sldId id="578" r:id="rId50"/>
    <p:sldId id="598" r:id="rId51"/>
    <p:sldId id="580" r:id="rId52"/>
    <p:sldId id="581" r:id="rId53"/>
    <p:sldId id="606" r:id="rId54"/>
    <p:sldId id="600" r:id="rId55"/>
    <p:sldId id="582" r:id="rId56"/>
    <p:sldId id="553" r:id="rId57"/>
    <p:sldId id="584" r:id="rId58"/>
    <p:sldId id="585" r:id="rId59"/>
    <p:sldId id="587" r:id="rId60"/>
    <p:sldId id="601" r:id="rId61"/>
    <p:sldId id="588" r:id="rId62"/>
    <p:sldId id="602" r:id="rId63"/>
    <p:sldId id="589" r:id="rId64"/>
    <p:sldId id="590" r:id="rId65"/>
    <p:sldId id="609" r:id="rId66"/>
    <p:sldId id="464" r:id="rId67"/>
    <p:sldId id="607" r:id="rId68"/>
  </p:sldIdLst>
  <p:sldSz cx="9144000" cy="6858000" type="screen4x3"/>
  <p:notesSz cx="6854825" cy="923766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600" kern="1200">
        <a:solidFill>
          <a:srgbClr val="FFFFFF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3600" kern="1200">
        <a:solidFill>
          <a:srgbClr val="FFFFFF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3600" kern="1200">
        <a:solidFill>
          <a:srgbClr val="FFFFFF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3600" kern="1200">
        <a:solidFill>
          <a:srgbClr val="FFFFFF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3600" kern="1200">
        <a:solidFill>
          <a:srgbClr val="FFFFFF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3600" kern="1200">
        <a:solidFill>
          <a:srgbClr val="FFFFFF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3600" kern="1200">
        <a:solidFill>
          <a:srgbClr val="FFFFFF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3600" kern="1200">
        <a:solidFill>
          <a:srgbClr val="FFFFFF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3600" kern="1200">
        <a:solidFill>
          <a:srgbClr val="FFFFFF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222222"/>
    <a:srgbClr val="FFFFFF"/>
    <a:srgbClr val="18B2B6"/>
    <a:srgbClr val="0033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8" autoAdjust="0"/>
    <p:restoredTop sz="94670" autoAdjust="0"/>
  </p:normalViewPr>
  <p:slideViewPr>
    <p:cSldViewPr>
      <p:cViewPr>
        <p:scale>
          <a:sx n="50" d="100"/>
          <a:sy n="50" d="100"/>
        </p:scale>
        <p:origin x="-1734" y="-12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9122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8" Type="http://schemas.openxmlformats.org/officeDocument/2006/relationships/slide" Target="slides/slide5.xml"/><Relationship Id="rId26" Type="http://schemas.openxmlformats.org/officeDocument/2006/relationships/slide" Target="slides/slide13.xml"/><Relationship Id="rId39" Type="http://schemas.openxmlformats.org/officeDocument/2006/relationships/slide" Target="slides/slide26.xml"/><Relationship Id="rId21" Type="http://schemas.openxmlformats.org/officeDocument/2006/relationships/slide" Target="slides/slide8.xml"/><Relationship Id="rId34" Type="http://schemas.openxmlformats.org/officeDocument/2006/relationships/slide" Target="slides/slide21.xml"/><Relationship Id="rId42" Type="http://schemas.openxmlformats.org/officeDocument/2006/relationships/slide" Target="slides/slide29.xml"/><Relationship Id="rId47" Type="http://schemas.openxmlformats.org/officeDocument/2006/relationships/slide" Target="slides/slide34.xml"/><Relationship Id="rId50" Type="http://schemas.openxmlformats.org/officeDocument/2006/relationships/slide" Target="slides/slide37.xml"/><Relationship Id="rId55" Type="http://schemas.openxmlformats.org/officeDocument/2006/relationships/slide" Target="slides/slide42.xml"/><Relationship Id="rId63" Type="http://schemas.openxmlformats.org/officeDocument/2006/relationships/slide" Target="slides/slide50.xml"/><Relationship Id="rId68" Type="http://schemas.openxmlformats.org/officeDocument/2006/relationships/slide" Target="slides/slide55.xml"/><Relationship Id="rId7" Type="http://schemas.openxmlformats.org/officeDocument/2006/relationships/slideMaster" Target="slideMasters/slideMaster7.xml"/><Relationship Id="rId71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3.xml"/><Relationship Id="rId29" Type="http://schemas.openxmlformats.org/officeDocument/2006/relationships/slide" Target="slides/slide1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1.xml"/><Relationship Id="rId32" Type="http://schemas.openxmlformats.org/officeDocument/2006/relationships/slide" Target="slides/slide19.xml"/><Relationship Id="rId37" Type="http://schemas.openxmlformats.org/officeDocument/2006/relationships/slide" Target="slides/slide24.xml"/><Relationship Id="rId40" Type="http://schemas.openxmlformats.org/officeDocument/2006/relationships/slide" Target="slides/slide27.xml"/><Relationship Id="rId45" Type="http://schemas.openxmlformats.org/officeDocument/2006/relationships/slide" Target="slides/slide32.xml"/><Relationship Id="rId53" Type="http://schemas.openxmlformats.org/officeDocument/2006/relationships/slide" Target="slides/slide40.xml"/><Relationship Id="rId58" Type="http://schemas.openxmlformats.org/officeDocument/2006/relationships/slide" Target="slides/slide45.xml"/><Relationship Id="rId66" Type="http://schemas.openxmlformats.org/officeDocument/2006/relationships/slide" Target="slides/slide53.xml"/><Relationship Id="rId74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2.xml"/><Relationship Id="rId23" Type="http://schemas.openxmlformats.org/officeDocument/2006/relationships/slide" Target="slides/slide10.xml"/><Relationship Id="rId28" Type="http://schemas.openxmlformats.org/officeDocument/2006/relationships/slide" Target="slides/slide15.xml"/><Relationship Id="rId36" Type="http://schemas.openxmlformats.org/officeDocument/2006/relationships/slide" Target="slides/slide23.xml"/><Relationship Id="rId49" Type="http://schemas.openxmlformats.org/officeDocument/2006/relationships/slide" Target="slides/slide36.xml"/><Relationship Id="rId57" Type="http://schemas.openxmlformats.org/officeDocument/2006/relationships/slide" Target="slides/slide44.xml"/><Relationship Id="rId61" Type="http://schemas.openxmlformats.org/officeDocument/2006/relationships/slide" Target="slides/slide48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6.xml"/><Relationship Id="rId31" Type="http://schemas.openxmlformats.org/officeDocument/2006/relationships/slide" Target="slides/slide18.xml"/><Relationship Id="rId44" Type="http://schemas.openxmlformats.org/officeDocument/2006/relationships/slide" Target="slides/slide31.xml"/><Relationship Id="rId52" Type="http://schemas.openxmlformats.org/officeDocument/2006/relationships/slide" Target="slides/slide39.xml"/><Relationship Id="rId60" Type="http://schemas.openxmlformats.org/officeDocument/2006/relationships/slide" Target="slides/slide47.xml"/><Relationship Id="rId65" Type="http://schemas.openxmlformats.org/officeDocument/2006/relationships/slide" Target="slides/slide52.xml"/><Relationship Id="rId73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1.xml"/><Relationship Id="rId22" Type="http://schemas.openxmlformats.org/officeDocument/2006/relationships/slide" Target="slides/slide9.xml"/><Relationship Id="rId27" Type="http://schemas.openxmlformats.org/officeDocument/2006/relationships/slide" Target="slides/slide14.xml"/><Relationship Id="rId30" Type="http://schemas.openxmlformats.org/officeDocument/2006/relationships/slide" Target="slides/slide17.xml"/><Relationship Id="rId35" Type="http://schemas.openxmlformats.org/officeDocument/2006/relationships/slide" Target="slides/slide22.xml"/><Relationship Id="rId43" Type="http://schemas.openxmlformats.org/officeDocument/2006/relationships/slide" Target="slides/slide30.xml"/><Relationship Id="rId48" Type="http://schemas.openxmlformats.org/officeDocument/2006/relationships/slide" Target="slides/slide35.xml"/><Relationship Id="rId56" Type="http://schemas.openxmlformats.org/officeDocument/2006/relationships/slide" Target="slides/slide43.xml"/><Relationship Id="rId64" Type="http://schemas.openxmlformats.org/officeDocument/2006/relationships/slide" Target="slides/slide51.xml"/><Relationship Id="rId69" Type="http://schemas.openxmlformats.org/officeDocument/2006/relationships/notesMaster" Target="notesMasters/notesMaster1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38.xml"/><Relationship Id="rId72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4.xml"/><Relationship Id="rId25" Type="http://schemas.openxmlformats.org/officeDocument/2006/relationships/slide" Target="slides/slide12.xml"/><Relationship Id="rId33" Type="http://schemas.openxmlformats.org/officeDocument/2006/relationships/slide" Target="slides/slide20.xml"/><Relationship Id="rId38" Type="http://schemas.openxmlformats.org/officeDocument/2006/relationships/slide" Target="slides/slide25.xml"/><Relationship Id="rId46" Type="http://schemas.openxmlformats.org/officeDocument/2006/relationships/slide" Target="slides/slide33.xml"/><Relationship Id="rId59" Type="http://schemas.openxmlformats.org/officeDocument/2006/relationships/slide" Target="slides/slide46.xml"/><Relationship Id="rId67" Type="http://schemas.openxmlformats.org/officeDocument/2006/relationships/slide" Target="slides/slide54.xml"/><Relationship Id="rId20" Type="http://schemas.openxmlformats.org/officeDocument/2006/relationships/slide" Target="slides/slide7.xml"/><Relationship Id="rId41" Type="http://schemas.openxmlformats.org/officeDocument/2006/relationships/slide" Target="slides/slide28.xml"/><Relationship Id="rId54" Type="http://schemas.openxmlformats.org/officeDocument/2006/relationships/slide" Target="slides/slide41.xml"/><Relationship Id="rId62" Type="http://schemas.openxmlformats.org/officeDocument/2006/relationships/slide" Target="slides/slide49.xml"/><Relationship Id="rId7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1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83" tIns="45542" rIns="91083" bIns="45542" numCol="1" anchor="t" anchorCtr="0" compatLnSpc="1">
            <a:prstTxWarp prst="textNoShape">
              <a:avLst/>
            </a:prstTxWarp>
          </a:bodyPr>
          <a:lstStyle>
            <a:lvl1pPr defTabSz="911225">
              <a:defRPr sz="1200">
                <a:cs typeface="+mn-cs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4741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3025" y="0"/>
            <a:ext cx="29718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83" tIns="45542" rIns="91083" bIns="45542" numCol="1" anchor="t" anchorCtr="0" compatLnSpc="1">
            <a:prstTxWarp prst="textNoShape">
              <a:avLst/>
            </a:prstTxWarp>
          </a:bodyPr>
          <a:lstStyle>
            <a:lvl1pPr algn="r" defTabSz="911225">
              <a:defRPr sz="1200">
                <a:cs typeface="+mn-cs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4741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75700"/>
            <a:ext cx="29718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83" tIns="45542" rIns="91083" bIns="45542" numCol="1" anchor="b" anchorCtr="0" compatLnSpc="1">
            <a:prstTxWarp prst="textNoShape">
              <a:avLst/>
            </a:prstTxWarp>
          </a:bodyPr>
          <a:lstStyle>
            <a:lvl1pPr defTabSz="911225">
              <a:defRPr sz="1200">
                <a:cs typeface="+mn-cs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4741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3025" y="8775700"/>
            <a:ext cx="29718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83" tIns="45542" rIns="91083" bIns="45542" numCol="1" anchor="b" anchorCtr="0" compatLnSpc="1">
            <a:prstTxWarp prst="textNoShape">
              <a:avLst/>
            </a:prstTxWarp>
          </a:bodyPr>
          <a:lstStyle>
            <a:lvl1pPr algn="r" defTabSz="911225">
              <a:defRPr sz="1200">
                <a:cs typeface="+mn-cs"/>
              </a:defRPr>
            </a:lvl1pPr>
          </a:lstStyle>
          <a:p>
            <a:pPr>
              <a:defRPr/>
            </a:pPr>
            <a:fld id="{904C9387-EB68-424F-83AE-F42908473613}" type="slidenum">
              <a:rPr lang="en-CA"/>
              <a:pPr>
                <a:defRPr/>
              </a:pPr>
              <a:t>‹#›</a:t>
            </a:fld>
            <a:endParaRPr lang="en-CA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83" tIns="45542" rIns="91083" bIns="45542" numCol="1" anchor="t" anchorCtr="0" compatLnSpc="1">
            <a:prstTxWarp prst="textNoShape">
              <a:avLst/>
            </a:prstTxWarp>
          </a:bodyPr>
          <a:lstStyle>
            <a:lvl1pPr defTabSz="911225">
              <a:defRPr sz="1200">
                <a:solidFill>
                  <a:schemeClr val="tx1"/>
                </a:solidFill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1438" y="0"/>
            <a:ext cx="29718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83" tIns="45542" rIns="91083" bIns="45542" numCol="1" anchor="t" anchorCtr="0" compatLnSpc="1">
            <a:prstTxWarp prst="textNoShape">
              <a:avLst/>
            </a:prstTxWarp>
          </a:bodyPr>
          <a:lstStyle>
            <a:lvl1pPr algn="r" defTabSz="911225">
              <a:defRPr sz="1200">
                <a:solidFill>
                  <a:schemeClr val="tx1"/>
                </a:solidFill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06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17600" y="692150"/>
            <a:ext cx="4621213" cy="34655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87850"/>
            <a:ext cx="5483225" cy="415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83" tIns="45542" rIns="91083" bIns="4554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45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74113"/>
            <a:ext cx="29718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83" tIns="45542" rIns="91083" bIns="45542" numCol="1" anchor="b" anchorCtr="0" compatLnSpc="1">
            <a:prstTxWarp prst="textNoShape">
              <a:avLst/>
            </a:prstTxWarp>
          </a:bodyPr>
          <a:lstStyle>
            <a:lvl1pPr defTabSz="911225">
              <a:defRPr sz="1200">
                <a:solidFill>
                  <a:schemeClr val="tx1"/>
                </a:solidFill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45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1438" y="8774113"/>
            <a:ext cx="29718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83" tIns="45542" rIns="91083" bIns="45542" numCol="1" anchor="b" anchorCtr="0" compatLnSpc="1">
            <a:prstTxWarp prst="textNoShape">
              <a:avLst/>
            </a:prstTxWarp>
          </a:bodyPr>
          <a:lstStyle>
            <a:lvl1pPr algn="r" defTabSz="911225">
              <a:defRPr sz="1200">
                <a:solidFill>
                  <a:schemeClr val="tx1"/>
                </a:solidFill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fld id="{938D78D2-495F-4027-AA6B-0D93DF4E23B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A06146-9732-4A14-BB99-F46F2F7C11D3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E3E87E-2B97-4777-AA2F-39B576151D83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17A2D6-3241-4EF5-8DE9-4B57B770D701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BBB12B-8DFE-4D56-BA9A-E7C7F5A93CCB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581AD2-7F58-4BAE-AFF6-8362B9A0C874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12C61F-1278-40A8-8CD8-37FEBE628168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CC24C5-A9A6-4C03-B605-3588B5A79C76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2D26F1-ABF0-4564-AE03-0C26AC9AEADD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3DE7FA-BF83-4C97-8E0C-0506F0C9A5F2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84D310-E8BC-458E-B6FC-D55F5A177771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F95CC7-1820-4CCD-A4C2-CAB80896113F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154510-239D-4D5D-A85E-0796D6EF7D3F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E5D172-4F7A-4BB4-B7EF-9085D0ED9F51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2F005B-3331-42A7-8A71-48120BCA1BF2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54122B-ED11-4B5C-A114-6F2C86F4E49B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F9D80B-32A3-4FB7-8180-A28FE4999074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ED4A94-D25A-4A3D-996E-338887674176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F0372F-2D4F-4175-91E9-4E6D269FF11E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F5DB38-B90A-43A8-A81B-EB58915ABFA2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E346A4-C24C-437D-88BC-04DD4AF8C4E9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2588" y="755650"/>
            <a:ext cx="2160587" cy="584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0825" y="755650"/>
            <a:ext cx="6329363" cy="5842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A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0FBCFB-C288-4821-ABE7-62DB1AA03278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9F9301-24D1-4002-BA23-116BEA868B38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3B7AB2-5117-46BF-99A0-7EFBD3308094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08180E-462C-43EA-A64C-86D8149994C4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A5EE54-F285-45E7-B6BE-B1DB6A1B4228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AAA74D-E7A7-42BE-95F4-4C7ADE75340A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B37F45-BE44-41CE-9961-DA6E11B993B0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9387D5-8D5D-48AE-9309-124C11BE8C0F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95B92A-5E77-423E-B6BE-962197223E8C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769C39-8075-40B9-A034-9BF6A6B9D219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69F94E-1AE0-40D8-BA43-56E380AD6ADD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DBD38C-C398-45F5-8A94-2B030F3F08F9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DBCDEF-E702-457D-847F-F6D19A2B164E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9220B2-7633-41AC-9F31-BB805BF4380B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5D0DAD-3368-4697-8A69-1F0BD2EBB87B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E05D15-96C0-4657-A3DA-005ADE1BBB2F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F2B8B7-0293-44F8-A462-7E9EF8BE2A50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6A7CDF-BFCF-45C3-8DB0-A9ACC751B268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AE99DF-4040-4A55-9AFD-8A57E6985EF0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05D9EE-BB40-41C7-976D-12764CE7C273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5D3BCE-6194-492F-855F-7539126CF1FB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1C9864-9E81-410A-95DB-14D51844575E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39562C-FC28-4A92-8CCB-9482ACCFC86A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90004C-E7F7-44A0-8624-54A6199B8802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A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86320A-F8E8-4F81-B9AE-48F0BCC640D2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5938C2-424D-447C-8906-9DDFFFCDE659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196A11-48F4-473B-B84A-01DDC9D5C6C5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76E101-3239-42A7-BCD3-D3511F0A5E96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7FCB71-A077-4E77-B795-BB970E0C8220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08D824-96EC-4B54-A962-D14556E408D5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23866C-BC05-45ED-86B4-6236EF8CA751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F4C978-CF38-480F-95BE-8AB145053383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3B26A7-F4D7-4C86-A4ED-7B7B6AB7D2B4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021E48-001C-4AC6-9881-18DCD00C4211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3D23A5-473D-49CF-9CB4-6BB211ECE463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D6882D-61F9-41AD-A012-667DAB180C62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1A70BE-BC84-4500-93D3-2F1C72F61098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C03749-43E6-41A6-9DC4-5DD1A428D9BD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76576F-4ED2-412D-ACE1-062D9D1EF355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CF6F9F-EC30-4F45-970E-5E53E5051309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730A3D-D923-4533-B1EF-E83BD21064F5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BD425D-1D3A-4C88-AC3A-F58D508CA0F1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27BD0D-B523-4258-8BFB-4F5A627F359D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16F9DA-69BC-4B88-ADF8-5A03A31DC8FE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CB3FAC-E957-442B-B9C0-36CC96025A34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D839C7-1EC0-461E-9E9F-707364D58BCF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3584D7-BE27-470D-8C84-35C41A7922CD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B72530-3434-4A68-A881-D3A491F83B94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A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DC82E7-301A-498F-B815-39AB8D0DF3B0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354863-D705-4218-BE92-6278523EA8F7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5CEBAB-18E9-4C41-A2D7-5A7AFC5C129C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6E6134-6416-4735-B59D-5D5BD07C4864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A27644-36F1-434E-86F7-C36F2BD163D9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2828CA-70AA-40E0-B68E-FD4FFF7B1CF5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097366-F0B2-4051-9C00-437B860C377B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2DB886-D3B5-42C0-BB5E-B918023BEF33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84A01A-4136-4DEE-9F9C-6F5E70BC7A2A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2CC578-8478-44DF-95C8-8B9AA052C1C7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B2C991-A013-4DFF-A055-982EE2ABBBD1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976216-54CD-467A-93C3-2D274A616CBD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2DDD80-060A-43A5-9663-EB11870C6565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39B4BD-9DF4-4808-B412-0156D56914EB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F602C4-F636-4D0B-AD2F-54798D26F0D5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B36A29-FCBA-4149-B0C5-4619A4535A8E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CDEB74-1A98-41D2-8771-E87E97FC79CC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7AB827-8603-49FD-91B6-0BC308B860E1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2A088E-1FD5-4262-9FA3-73420FAC7A8C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6AD209-ACDD-46AC-8BC3-F8ED2A8B5691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F3BA14-3357-4CE2-95BF-B0369AE7281B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E94AD1-3CD0-45FA-BF2F-35BA91C6E20D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CE339D-0747-41A0-9780-D5DEFD233475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8020CA-4267-4AF8-B835-19B8B291C585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A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C76C43-392C-47F9-92B6-18777E153854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C6CFE3-4475-47EC-B8F7-66A744A11A31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EBB551-9444-4B55-AF52-449133765584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EC4BBB-1198-4C06-9FA8-1F66162D9D4E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14928D-6E80-405F-B89F-5334D4AA5722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812FE7-CBBC-4A17-ABC7-E7F8AF6CE9DB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042D4E-2622-44F8-9E34-4562B32D1EBA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39E145-B356-4F66-B5AC-7016E129EDE8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4C7311-B182-486A-81DE-CE3FE5EA1A46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D1A703-E3C4-4DFA-9613-98E23028BBEE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E18778-56C3-4BD7-A0E5-233A31D7D2C1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7BD961-01B2-4BD1-ADC2-BC01AC5614E3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403CDC-C070-4A6C-B6D6-2C7857D7CEF6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841F56-91A5-4796-9185-E765B5EFADD9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4F397F-7E92-4FB3-8CF7-B70D8C418DB7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1883FD-29B5-4C2E-AAE4-7C8397A75CFC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F5572C-C97C-439B-A6A7-94A3845C1E45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E549F7-A149-4C37-9C13-CE4F15EF975E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4B7FE0-522E-4F47-9F10-66C6EC4BE0F6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B70437-E0B0-46A1-9120-11769D68DCD2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A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CE56B9-B1CD-4A0D-9DE0-0899CDD0D7C0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485AF1-F479-4134-94BE-58D1BF233293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41FF7B-0828-4188-B26E-F11912D88ED2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83B08F-7D54-4F6E-AD69-8EA49DCBA1B8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66FC72-40C0-4D41-8AD5-E15B47879F31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FAC005-0D0E-4665-AD26-F6F49D2D950D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A57093-C98C-4317-8371-3A2ACFF60462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D92BAD-5B94-495C-958B-4639FD400233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3C2142-19C9-479F-8752-80453E002FC0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2D37EC-BAF1-4CEF-ADD8-6B441400B040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B77174-F144-4310-8D43-CAD99D1A1D3F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892D48-E8FC-4344-B1DB-7BF3555745E9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C0BBF1-8551-4C7C-A8D9-D0730897B3D2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8D942C-A728-4EFA-9E1D-FBB316C6938F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DF12AE-35FD-473D-BA88-273328C6CA3C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6EB9D5-AB51-4698-B7EE-C616C8F78F79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0FA17C-4218-473B-8580-A5CE7484F484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724F9E-E24E-4E3F-A060-1DB519E0F7A7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A50629-956E-4EA0-A5F9-AC2996C1E915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F174FF-3F5A-45D4-87D5-753678A3DF64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CA2A8B-2D30-48BE-A702-61AB8CE64373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4C1AF1-AE06-46B1-A6AF-3445380E8187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A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6351D2-0B60-44E8-9A33-7F37B13B5963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F153B0-6BF7-469B-8FB7-07F6BD304F7B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A33202-59C3-45F9-9AC1-5A8F8D81C8FE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BD64D1-64D1-45A8-8BD7-2AB2ECA1459E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C04072-F6FA-48F2-A8BA-7DDF7D276C11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F42268-FEBF-48FB-8B93-ED1FDBAF8930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4FBE6C-0BBD-49CF-A56F-8AE0F01BAEF6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7D5DE5-6FB7-4549-A403-9A21EEB20484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10E495-4FFB-48D2-B5DA-FA673ED66B8D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CB3A85-F11F-4896-84E6-076CA045627D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68151D-27F6-46BB-A104-684FF5480BED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A66FF8-85EE-4620-83CD-8C2B2B599222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113FA3-2B42-478A-A9D4-D3D75439EF32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11A7FD-5F2E-46D5-BCE2-D72EA66D65CA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825" y="1916113"/>
            <a:ext cx="4244975" cy="46815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16113"/>
            <a:ext cx="4244975" cy="46815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3D8E0F-50A8-46D3-AA70-C1E5DDC6C2FB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CBC2FA-E9D7-4C73-9237-9E0A7CB27C07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EE8597-1225-42E5-990D-DADEB6BEAC40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81114F-8035-43A9-BAF9-84B869B5F0B8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8EC573-B85F-443F-8DC8-317FBDD11274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443596-2B31-4D14-8588-DE736AE04A1D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CBC085-A2AC-40BC-99EC-B8A4D239012D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E9055C-D925-4A70-BC71-E6C74344D441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A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B8EBE8-2628-42B1-9D2A-9455443C8BDD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60AAFA-38D8-4A64-8DB9-BD473026373C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801256-772E-4B95-9345-5F28D7989F07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B6B675-7A0D-44AA-BB04-1FE172595012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ECCE8C-B8A5-4D1B-8B83-D47D443A0BBC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A50BBA-BDF9-4F4C-9853-4EA76D20C2A6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FB7429-FD5A-4DD6-A6EA-869B75E9C7BF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A52019-A56E-4503-B753-22D7EC4C0669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ECDB60-9918-4F2D-AE1E-A4DA33A41888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694DF3-66C8-4C35-A858-06F8BFD1A169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C42681-E56C-4A1B-B1D0-42164784E1FB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8473BB-7CFA-4530-A9D7-05DDC62D17F8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2AA95B-179E-48ED-A7CF-403BF0FE3522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671DE9-136E-45B6-9D78-2F1B40428617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5EBD4E-DE90-464F-8B59-C1664DB2A07E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F3F735-7BAE-4F39-B9E8-BCF3E98D9F52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0BC588-229C-4FE0-A0FD-31C307F42BDF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3790A4-A88F-4BEC-84DD-C885264B24A6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E3A839-7099-4CE5-8D47-05C0C76A5CD1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BACC56-E692-457A-9F78-A8EE5816B6B3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AE2938-035B-4F16-85DC-9B0B134D1909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05FA41-3D58-4F34-B6FE-DE15E0A84E2F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A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EB3EEC-863E-40AF-9188-14A6266CF5A3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DBCCCD-83F4-443E-B8A4-1B0664FB9EB4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B6F9E2-AE31-4FAA-831A-3FB259A0D16C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C8BCDB-246B-4D38-8F66-61A7DB03A6AF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3127F3-A773-42EC-9658-828541AC1494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359C9F-EDD1-4CD5-A7DB-044F61577B8F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1330EE-5D39-4C40-AA23-08183458E7EC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15EC55-E458-4F5F-87EF-B8814EAFB0B8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2E0CDB-7F0E-4985-8034-2958EF0F74B3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555238-27E5-4EE1-BDC9-3F2A02EEC342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8C08B7-36F9-44DA-94A3-DB9A0C1AE45A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D1B4E-E10C-433F-8977-843B7D2B9BAB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2ACC63-A4EC-42FE-8B6D-F60E4C487DD3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336DDA-C11D-488D-8F8A-E77D9E89F5F2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533923-35B7-4145-9454-E0873BAE9CFE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C27509-5EC6-4470-9711-B55EA570D819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325E18-5AB8-4278-ABEF-C6CDEB197DB8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FB8719-F23A-425C-86D6-C02AE6EB1BC3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85D7DA-C8FB-4FD9-A767-FD4B014FAED9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5A47A2-6E38-4060-AB3D-B92B0FC57E69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456D35-00C5-4A06-96EB-9EF42FDD6966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DF1135-064F-466D-B4F2-64C6881EFF0C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A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1DF421-8CD0-4710-99EE-E470386E0A26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8A342A-0833-49C4-9447-466FF718F8A3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6DFAF3-0688-4186-8BA5-FB7AB07CCFDB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92DE33-C937-49A6-B866-989030C599DF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B3A4CB-A87D-4430-B920-1C3204A9652D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1212AC-3975-4E5B-A9E0-83961907D011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97CB69-A30B-43EE-AF30-473D126158D7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1E3F91-BB91-4EFF-A58A-ED3E3ACE3377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F164D9-E504-42D8-9B58-3A0DA9160745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74766E-D634-4A1C-96F5-FA5E29B19957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70F3BD-B9B4-45B7-B906-2EF4D970AC4C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AED55D-E5B6-4C7F-BDEB-CC1FC01DDA67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72916F-8BAA-4B8A-BA6C-13260EC7BCBB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B6F5A9-61AE-4122-AE8E-8B84B92D7BEE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09BD46-656E-4FD2-8754-3A043E433BC2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5F70F6-68D0-4070-A0D8-2CC21D9BECB3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23A70F-296D-4696-B0F6-D96C3D50EFAC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9B39A3-203B-42DA-A4C5-7B4E33C4953D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993209-D633-443D-B2DB-35CA9B216558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3703AD-2966-422D-B21A-4249D43956DB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615192-4702-4052-AE1C-94D2EBAA0D0D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1175AF-31DC-44D4-BF9C-0BBAEAEE49FD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A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511B34-4292-484F-8E6B-B2BB880074A9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965AC7-3FC8-4247-BA7F-FBFA5AA39123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178D28-7908-4ADD-BC59-9DE5480703F0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07E8C6-B540-4F53-AC9C-0CEC0A045E52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7C40E2-EBCA-4067-8BD0-B37812BCBAF2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90C4D7-C5CC-4259-BE25-BAA110406E4A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983341-58F3-4D94-B59A-4FEE675C49A3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033425-EE76-4A09-9843-FC6BEC656541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D8D1A9-7850-47DC-A5F9-F44DCE6EC077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7EFF54-DDF2-45A5-9C4B-7912D4EA5D35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4593A1-458F-42CE-8308-ED27808E0B05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D2EF3D-CDF1-4E99-9BFA-0741ED01CC7B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537DA7-D34D-4D2F-8258-FC6F692FBEDB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23EEF5-7026-49AC-A7C9-38A643DCCF08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9F5901-4538-422C-AC5A-B35A147B7FF2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7608CC-BF1C-4D46-A10C-A3AD939AE7B6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68A1E4-2B0A-49E2-B005-C0C6C2486F64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7EB97F-009B-41FE-8A9D-90BB6F263DA3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8366A6-BF35-474D-B359-AD501AA9006A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2713D2-6B35-427E-B7E8-C8519DF18A5B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9B48FE-5D7A-4306-A070-A86C29C162BA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9C73E2-ABD9-47F0-8083-FCC32CCB44AC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A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B77765-87B1-4516-B9B2-606A9AFD1274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9ABE96-7F77-401B-9C00-99B42F971438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5A121C-3F45-4E07-AD6A-F0E6740C2E56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F95930-36E7-47B2-AB24-668F35C23722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CBBDF4-F904-48A6-A5F5-870E5BA9E991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017E2C-42B7-4DA1-9530-5CF609F25C59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8307FC-6DBD-4D6F-8BC8-4829542592B2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8DC5B2-44FA-4E1A-B1C3-9471653FCB83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E61555-E20A-4503-9878-F8A2BA7F2213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C0AFA0-16EC-4557-B505-5FC834D70B5C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1B35D2-8C27-4F28-9725-20B8A3A86493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9C0372-6670-492C-9EA5-AE8349F6F24A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AAC040-5F94-4346-85A0-8A652FF945C7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BB4036-98FD-4B03-BBF0-A496BBA168DE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22CB30-71DC-4519-B1E0-16F4BBCA0BBB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0E7114-F9A1-420F-8005-97BA81C49E6B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43C54A-73A5-42A4-ABDB-233110A1C09D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DB988F-DB50-471D-85F2-4586AD1FBD71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402382-ECC9-444C-9725-CDEB2749C4B7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0C5D14-08F3-4E16-AFC1-3FC3F259627A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C6C381-B845-45AA-B5F2-FAD15F3699C3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21E4E9-E501-4C7B-AD10-4989561DC900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A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3C7394-17B5-4EE9-BF74-60970DD0C2A6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860116-8100-47FF-BD4E-71A78B926318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9.xml"/><Relationship Id="rId3" Type="http://schemas.openxmlformats.org/officeDocument/2006/relationships/slideLayout" Target="../slideLayouts/slideLayout104.xml"/><Relationship Id="rId7" Type="http://schemas.openxmlformats.org/officeDocument/2006/relationships/slideLayout" Target="../slideLayouts/slideLayout108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3.xml"/><Relationship Id="rId1" Type="http://schemas.openxmlformats.org/officeDocument/2006/relationships/slideLayout" Target="../slideLayouts/slideLayout102.xml"/><Relationship Id="rId6" Type="http://schemas.openxmlformats.org/officeDocument/2006/relationships/slideLayout" Target="../slideLayouts/slideLayout107.xml"/><Relationship Id="rId11" Type="http://schemas.openxmlformats.org/officeDocument/2006/relationships/slideLayout" Target="../slideLayouts/slideLayout112.xml"/><Relationship Id="rId5" Type="http://schemas.openxmlformats.org/officeDocument/2006/relationships/slideLayout" Target="../slideLayouts/slideLayout106.xml"/><Relationship Id="rId10" Type="http://schemas.openxmlformats.org/officeDocument/2006/relationships/slideLayout" Target="../slideLayouts/slideLayout111.xml"/><Relationship Id="rId4" Type="http://schemas.openxmlformats.org/officeDocument/2006/relationships/slideLayout" Target="../slideLayouts/slideLayout105.xml"/><Relationship Id="rId9" Type="http://schemas.openxmlformats.org/officeDocument/2006/relationships/slideLayout" Target="../slideLayouts/slideLayout110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0.xml"/><Relationship Id="rId3" Type="http://schemas.openxmlformats.org/officeDocument/2006/relationships/slideLayout" Target="../slideLayouts/slideLayout115.xml"/><Relationship Id="rId7" Type="http://schemas.openxmlformats.org/officeDocument/2006/relationships/slideLayout" Target="../slideLayouts/slideLayout119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14.xml"/><Relationship Id="rId1" Type="http://schemas.openxmlformats.org/officeDocument/2006/relationships/slideLayout" Target="../slideLayouts/slideLayout113.xml"/><Relationship Id="rId6" Type="http://schemas.openxmlformats.org/officeDocument/2006/relationships/slideLayout" Target="../slideLayouts/slideLayout118.xml"/><Relationship Id="rId11" Type="http://schemas.openxmlformats.org/officeDocument/2006/relationships/slideLayout" Target="../slideLayouts/slideLayout123.xml"/><Relationship Id="rId5" Type="http://schemas.openxmlformats.org/officeDocument/2006/relationships/slideLayout" Target="../slideLayouts/slideLayout117.xml"/><Relationship Id="rId10" Type="http://schemas.openxmlformats.org/officeDocument/2006/relationships/slideLayout" Target="../slideLayouts/slideLayout122.xml"/><Relationship Id="rId4" Type="http://schemas.openxmlformats.org/officeDocument/2006/relationships/slideLayout" Target="../slideLayouts/slideLayout116.xml"/><Relationship Id="rId9" Type="http://schemas.openxmlformats.org/officeDocument/2006/relationships/slideLayout" Target="../slideLayouts/slideLayout121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1.xml"/><Relationship Id="rId3" Type="http://schemas.openxmlformats.org/officeDocument/2006/relationships/slideLayout" Target="../slideLayouts/slideLayout126.xml"/><Relationship Id="rId7" Type="http://schemas.openxmlformats.org/officeDocument/2006/relationships/slideLayout" Target="../slideLayouts/slideLayout130.xml"/><Relationship Id="rId12" Type="http://schemas.openxmlformats.org/officeDocument/2006/relationships/theme" Target="../theme/theme12.xml"/><Relationship Id="rId2" Type="http://schemas.openxmlformats.org/officeDocument/2006/relationships/slideLayout" Target="../slideLayouts/slideLayout125.xml"/><Relationship Id="rId1" Type="http://schemas.openxmlformats.org/officeDocument/2006/relationships/slideLayout" Target="../slideLayouts/slideLayout124.xml"/><Relationship Id="rId6" Type="http://schemas.openxmlformats.org/officeDocument/2006/relationships/slideLayout" Target="../slideLayouts/slideLayout129.xml"/><Relationship Id="rId11" Type="http://schemas.openxmlformats.org/officeDocument/2006/relationships/slideLayout" Target="../slideLayouts/slideLayout134.xml"/><Relationship Id="rId5" Type="http://schemas.openxmlformats.org/officeDocument/2006/relationships/slideLayout" Target="../slideLayouts/slideLayout128.xml"/><Relationship Id="rId10" Type="http://schemas.openxmlformats.org/officeDocument/2006/relationships/slideLayout" Target="../slideLayouts/slideLayout133.xml"/><Relationship Id="rId4" Type="http://schemas.openxmlformats.org/officeDocument/2006/relationships/slideLayout" Target="../slideLayouts/slideLayout127.xml"/><Relationship Id="rId9" Type="http://schemas.openxmlformats.org/officeDocument/2006/relationships/slideLayout" Target="../slideLayouts/slideLayout132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2.xml"/><Relationship Id="rId3" Type="http://schemas.openxmlformats.org/officeDocument/2006/relationships/slideLayout" Target="../slideLayouts/slideLayout137.xml"/><Relationship Id="rId7" Type="http://schemas.openxmlformats.org/officeDocument/2006/relationships/slideLayout" Target="../slideLayouts/slideLayout141.xml"/><Relationship Id="rId12" Type="http://schemas.openxmlformats.org/officeDocument/2006/relationships/theme" Target="../theme/theme13.xml"/><Relationship Id="rId2" Type="http://schemas.openxmlformats.org/officeDocument/2006/relationships/slideLayout" Target="../slideLayouts/slideLayout136.xml"/><Relationship Id="rId1" Type="http://schemas.openxmlformats.org/officeDocument/2006/relationships/slideLayout" Target="../slideLayouts/slideLayout135.xml"/><Relationship Id="rId6" Type="http://schemas.openxmlformats.org/officeDocument/2006/relationships/slideLayout" Target="../slideLayouts/slideLayout140.xml"/><Relationship Id="rId11" Type="http://schemas.openxmlformats.org/officeDocument/2006/relationships/slideLayout" Target="../slideLayouts/slideLayout145.xml"/><Relationship Id="rId5" Type="http://schemas.openxmlformats.org/officeDocument/2006/relationships/slideLayout" Target="../slideLayouts/slideLayout139.xml"/><Relationship Id="rId10" Type="http://schemas.openxmlformats.org/officeDocument/2006/relationships/slideLayout" Target="../slideLayouts/slideLayout144.xml"/><Relationship Id="rId4" Type="http://schemas.openxmlformats.org/officeDocument/2006/relationships/slideLayout" Target="../slideLayouts/slideLayout138.xml"/><Relationship Id="rId9" Type="http://schemas.openxmlformats.org/officeDocument/2006/relationships/slideLayout" Target="../slideLayouts/slideLayout143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4.xml"/><Relationship Id="rId3" Type="http://schemas.openxmlformats.org/officeDocument/2006/relationships/slideLayout" Target="../slideLayouts/slideLayout49.xml"/><Relationship Id="rId7" Type="http://schemas.openxmlformats.org/officeDocument/2006/relationships/slideLayout" Target="../slideLayouts/slideLayout53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8.xml"/><Relationship Id="rId1" Type="http://schemas.openxmlformats.org/officeDocument/2006/relationships/slideLayout" Target="../slideLayouts/slideLayout47.xml"/><Relationship Id="rId6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57.xml"/><Relationship Id="rId5" Type="http://schemas.openxmlformats.org/officeDocument/2006/relationships/slideLayout" Target="../slideLayouts/slideLayout51.xml"/><Relationship Id="rId10" Type="http://schemas.openxmlformats.org/officeDocument/2006/relationships/slideLayout" Target="../slideLayouts/slideLayout56.xml"/><Relationship Id="rId4" Type="http://schemas.openxmlformats.org/officeDocument/2006/relationships/slideLayout" Target="../slideLayouts/slideLayout50.xml"/><Relationship Id="rId9" Type="http://schemas.openxmlformats.org/officeDocument/2006/relationships/slideLayout" Target="../slideLayouts/slideLayout5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5.xml"/><Relationship Id="rId3" Type="http://schemas.openxmlformats.org/officeDocument/2006/relationships/slideLayout" Target="../slideLayouts/slideLayout60.xml"/><Relationship Id="rId7" Type="http://schemas.openxmlformats.org/officeDocument/2006/relationships/slideLayout" Target="../slideLayouts/slideLayout64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9.xml"/><Relationship Id="rId1" Type="http://schemas.openxmlformats.org/officeDocument/2006/relationships/slideLayout" Target="../slideLayouts/slideLayout58.xml"/><Relationship Id="rId6" Type="http://schemas.openxmlformats.org/officeDocument/2006/relationships/slideLayout" Target="../slideLayouts/slideLayout63.xml"/><Relationship Id="rId11" Type="http://schemas.openxmlformats.org/officeDocument/2006/relationships/slideLayout" Target="../slideLayouts/slideLayout68.xml"/><Relationship Id="rId5" Type="http://schemas.openxmlformats.org/officeDocument/2006/relationships/slideLayout" Target="../slideLayouts/slideLayout62.xml"/><Relationship Id="rId10" Type="http://schemas.openxmlformats.org/officeDocument/2006/relationships/slideLayout" Target="../slideLayouts/slideLayout67.xml"/><Relationship Id="rId4" Type="http://schemas.openxmlformats.org/officeDocument/2006/relationships/slideLayout" Target="../slideLayouts/slideLayout61.xml"/><Relationship Id="rId9" Type="http://schemas.openxmlformats.org/officeDocument/2006/relationships/slideLayout" Target="../slideLayouts/slideLayout66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6.xml"/><Relationship Id="rId3" Type="http://schemas.openxmlformats.org/officeDocument/2006/relationships/slideLayout" Target="../slideLayouts/slideLayout71.xml"/><Relationship Id="rId7" Type="http://schemas.openxmlformats.org/officeDocument/2006/relationships/slideLayout" Target="../slideLayouts/slideLayout75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70.xml"/><Relationship Id="rId1" Type="http://schemas.openxmlformats.org/officeDocument/2006/relationships/slideLayout" Target="../slideLayouts/slideLayout69.xml"/><Relationship Id="rId6" Type="http://schemas.openxmlformats.org/officeDocument/2006/relationships/slideLayout" Target="../slideLayouts/slideLayout74.xml"/><Relationship Id="rId11" Type="http://schemas.openxmlformats.org/officeDocument/2006/relationships/slideLayout" Target="../slideLayouts/slideLayout79.xml"/><Relationship Id="rId5" Type="http://schemas.openxmlformats.org/officeDocument/2006/relationships/slideLayout" Target="../slideLayouts/slideLayout73.xml"/><Relationship Id="rId10" Type="http://schemas.openxmlformats.org/officeDocument/2006/relationships/slideLayout" Target="../slideLayouts/slideLayout78.xml"/><Relationship Id="rId4" Type="http://schemas.openxmlformats.org/officeDocument/2006/relationships/slideLayout" Target="../slideLayouts/slideLayout72.xml"/><Relationship Id="rId9" Type="http://schemas.openxmlformats.org/officeDocument/2006/relationships/slideLayout" Target="../slideLayouts/slideLayout77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7.xml"/><Relationship Id="rId3" Type="http://schemas.openxmlformats.org/officeDocument/2006/relationships/slideLayout" Target="../slideLayouts/slideLayout82.xml"/><Relationship Id="rId7" Type="http://schemas.openxmlformats.org/officeDocument/2006/relationships/slideLayout" Target="../slideLayouts/slideLayout86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81.xml"/><Relationship Id="rId1" Type="http://schemas.openxmlformats.org/officeDocument/2006/relationships/slideLayout" Target="../slideLayouts/slideLayout80.xml"/><Relationship Id="rId6" Type="http://schemas.openxmlformats.org/officeDocument/2006/relationships/slideLayout" Target="../slideLayouts/slideLayout85.xml"/><Relationship Id="rId11" Type="http://schemas.openxmlformats.org/officeDocument/2006/relationships/slideLayout" Target="../slideLayouts/slideLayout90.xml"/><Relationship Id="rId5" Type="http://schemas.openxmlformats.org/officeDocument/2006/relationships/slideLayout" Target="../slideLayouts/slideLayout84.xml"/><Relationship Id="rId10" Type="http://schemas.openxmlformats.org/officeDocument/2006/relationships/slideLayout" Target="../slideLayouts/slideLayout89.xml"/><Relationship Id="rId4" Type="http://schemas.openxmlformats.org/officeDocument/2006/relationships/slideLayout" Target="../slideLayouts/slideLayout83.xml"/><Relationship Id="rId9" Type="http://schemas.openxmlformats.org/officeDocument/2006/relationships/slideLayout" Target="../slideLayouts/slideLayout88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8.xml"/><Relationship Id="rId3" Type="http://schemas.openxmlformats.org/officeDocument/2006/relationships/slideLayout" Target="../slideLayouts/slideLayout93.xml"/><Relationship Id="rId7" Type="http://schemas.openxmlformats.org/officeDocument/2006/relationships/slideLayout" Target="../slideLayouts/slideLayout97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2.xml"/><Relationship Id="rId1" Type="http://schemas.openxmlformats.org/officeDocument/2006/relationships/slideLayout" Target="../slideLayouts/slideLayout91.xml"/><Relationship Id="rId6" Type="http://schemas.openxmlformats.org/officeDocument/2006/relationships/slideLayout" Target="../slideLayouts/slideLayout96.xml"/><Relationship Id="rId11" Type="http://schemas.openxmlformats.org/officeDocument/2006/relationships/slideLayout" Target="../slideLayouts/slideLayout101.xml"/><Relationship Id="rId5" Type="http://schemas.openxmlformats.org/officeDocument/2006/relationships/slideLayout" Target="../slideLayouts/slideLayout95.xml"/><Relationship Id="rId10" Type="http://schemas.openxmlformats.org/officeDocument/2006/relationships/slideLayout" Target="../slideLayouts/slideLayout100.xml"/><Relationship Id="rId4" Type="http://schemas.openxmlformats.org/officeDocument/2006/relationships/slideLayout" Target="../slideLayouts/slideLayout94.xml"/><Relationship Id="rId9" Type="http://schemas.openxmlformats.org/officeDocument/2006/relationships/slideLayout" Target="../slideLayouts/slideLayout9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916113"/>
            <a:ext cx="8642350" cy="4681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smtClean="0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736600"/>
            <a:ext cx="9144000" cy="1079500"/>
          </a:xfrm>
          <a:prstGeom prst="rect">
            <a:avLst/>
          </a:prstGeom>
          <a:solidFill>
            <a:srgbClr val="004B8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0825" y="755650"/>
            <a:ext cx="8642350" cy="100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pic>
        <p:nvPicPr>
          <p:cNvPr id="1029" name="Picture 13" descr="ECU_AUS_logo_C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172450" y="0"/>
            <a:ext cx="979488" cy="722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41" name="Text Box 17"/>
          <p:cNvSpPr txBox="1">
            <a:spLocks noChangeArrowheads="1"/>
          </p:cNvSpPr>
          <p:nvPr/>
        </p:nvSpPr>
        <p:spPr bwMode="auto">
          <a:xfrm>
            <a:off x="107950" y="377825"/>
            <a:ext cx="53832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AU" sz="1200" dirty="0">
                <a:solidFill>
                  <a:srgbClr val="666666"/>
                </a:solidFill>
                <a:latin typeface="Arial Narrow" pitchFamily="-65" charset="0"/>
                <a:cs typeface="+mn-cs"/>
              </a:rPr>
              <a:t>School of Computing and Security Science</a:t>
            </a:r>
          </a:p>
        </p:txBody>
      </p:sp>
      <p:sp>
        <p:nvSpPr>
          <p:cNvPr id="1043" name="Text Box 19"/>
          <p:cNvSpPr txBox="1">
            <a:spLocks noChangeArrowheads="1"/>
          </p:cNvSpPr>
          <p:nvPr/>
        </p:nvSpPr>
        <p:spPr bwMode="auto">
          <a:xfrm>
            <a:off x="107950" y="115888"/>
            <a:ext cx="53832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AU" sz="1600" b="1">
                <a:solidFill>
                  <a:srgbClr val="666666"/>
                </a:solidFill>
                <a:latin typeface="Arial Narrow" pitchFamily="-65" charset="0"/>
                <a:cs typeface="+mn-cs"/>
              </a:rPr>
              <a:t>Edith Cowan University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5" r:id="rId1"/>
    <p:sldLayoutId id="2147483856" r:id="rId2"/>
    <p:sldLayoutId id="2147483857" r:id="rId3"/>
    <p:sldLayoutId id="2147483858" r:id="rId4"/>
    <p:sldLayoutId id="2147483859" r:id="rId5"/>
    <p:sldLayoutId id="2147483860" r:id="rId6"/>
    <p:sldLayoutId id="2147483861" r:id="rId7"/>
    <p:sldLayoutId id="2147483862" r:id="rId8"/>
    <p:sldLayoutId id="2147483863" r:id="rId9"/>
    <p:sldLayoutId id="2147483864" r:id="rId10"/>
    <p:sldLayoutId id="2147483865" r:id="rId11"/>
  </p:sldLayoutIdLst>
  <p:hf hdr="0" dt="0"/>
  <p:txStyles>
    <p:titleStyle>
      <a:lvl1pPr algn="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 Narrow"/>
          <a:ea typeface="ＭＳ Ｐゴシック" pitchFamily="-65" charset="-128"/>
          <a:cs typeface="ＭＳ Ｐゴシック" pitchFamily="-65" charset="-128"/>
        </a:defRPr>
      </a:lvl1pPr>
      <a:lvl2pPr algn="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 Narrow" pitchFamily="-65" charset="0"/>
          <a:ea typeface="ＭＳ Ｐゴシック" pitchFamily="-65" charset="-128"/>
          <a:cs typeface="ＭＳ Ｐゴシック" pitchFamily="-65" charset="-128"/>
        </a:defRPr>
      </a:lvl2pPr>
      <a:lvl3pPr algn="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 Narrow" pitchFamily="-65" charset="0"/>
          <a:ea typeface="ＭＳ Ｐゴシック" pitchFamily="-65" charset="-128"/>
          <a:cs typeface="ＭＳ Ｐゴシック" pitchFamily="-65" charset="-128"/>
        </a:defRPr>
      </a:lvl3pPr>
      <a:lvl4pPr algn="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 Narrow" pitchFamily="-65" charset="0"/>
          <a:ea typeface="ＭＳ Ｐゴシック" pitchFamily="-65" charset="-128"/>
          <a:cs typeface="ＭＳ Ｐゴシック" pitchFamily="-65" charset="-128"/>
        </a:defRPr>
      </a:lvl4pPr>
      <a:lvl5pPr algn="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 Narrow" pitchFamily="-65" charset="0"/>
          <a:ea typeface="ＭＳ Ｐゴシック" pitchFamily="-65" charset="-128"/>
          <a:cs typeface="ＭＳ Ｐゴシック" pitchFamily="-65" charset="-128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-65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-65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-65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-65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pitchFamily="-65" charset="-128"/>
          <a:cs typeface="ＭＳ Ｐゴシック" pitchFamily="-65" charset="-128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pitchFamily="-65" charset="-128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pitchFamily="-65" charset="-128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pitchFamily="-65" charset="-128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65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65" charset="-128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65" charset="-128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65" charset="-128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65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AU" smtClean="0"/>
          </a:p>
        </p:txBody>
      </p:sp>
      <p:sp>
        <p:nvSpPr>
          <p:cNvPr id="1024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>
              <a:defRPr/>
            </a:pPr>
            <a:fld id="{ECF0498C-DDDD-439F-A36E-10776693C241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>
              <a:defRPr/>
            </a:pPr>
            <a:fld id="{8FA9C443-C9B7-499D-9859-F0CD0CCB17C2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6" r:id="rId1"/>
    <p:sldLayoutId id="2147483957" r:id="rId2"/>
    <p:sldLayoutId id="2147483958" r:id="rId3"/>
    <p:sldLayoutId id="2147483959" r:id="rId4"/>
    <p:sldLayoutId id="2147483960" r:id="rId5"/>
    <p:sldLayoutId id="2147483961" r:id="rId6"/>
    <p:sldLayoutId id="2147483962" r:id="rId7"/>
    <p:sldLayoutId id="2147483963" r:id="rId8"/>
    <p:sldLayoutId id="2147483964" r:id="rId9"/>
    <p:sldLayoutId id="2147483965" r:id="rId10"/>
    <p:sldLayoutId id="2147483966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AU" smtClean="0"/>
          </a:p>
        </p:txBody>
      </p:sp>
      <p:sp>
        <p:nvSpPr>
          <p:cNvPr id="1126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>
              <a:defRPr/>
            </a:pPr>
            <a:fld id="{145217BF-2913-4FA2-856D-8B553A25489F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>
              <a:defRPr/>
            </a:pPr>
            <a:fld id="{D5056A4F-5B6A-4BA3-8C2B-9D0F710EB307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7" r:id="rId1"/>
    <p:sldLayoutId id="2147483968" r:id="rId2"/>
    <p:sldLayoutId id="2147483969" r:id="rId3"/>
    <p:sldLayoutId id="2147483970" r:id="rId4"/>
    <p:sldLayoutId id="2147483971" r:id="rId5"/>
    <p:sldLayoutId id="2147483972" r:id="rId6"/>
    <p:sldLayoutId id="2147483973" r:id="rId7"/>
    <p:sldLayoutId id="2147483974" r:id="rId8"/>
    <p:sldLayoutId id="2147483975" r:id="rId9"/>
    <p:sldLayoutId id="2147483976" r:id="rId10"/>
    <p:sldLayoutId id="2147483977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AU" smtClean="0"/>
          </a:p>
        </p:txBody>
      </p:sp>
      <p:sp>
        <p:nvSpPr>
          <p:cNvPr id="1229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>
              <a:defRPr/>
            </a:pPr>
            <a:fld id="{709AB9C3-ED08-4E42-B212-DE8FB149934A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>
              <a:defRPr/>
            </a:pPr>
            <a:fld id="{F1F59BE1-9337-4A02-8A6D-CFADDB4017AC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8" r:id="rId1"/>
    <p:sldLayoutId id="2147483979" r:id="rId2"/>
    <p:sldLayoutId id="2147483980" r:id="rId3"/>
    <p:sldLayoutId id="2147483981" r:id="rId4"/>
    <p:sldLayoutId id="2147483982" r:id="rId5"/>
    <p:sldLayoutId id="2147483983" r:id="rId6"/>
    <p:sldLayoutId id="2147483984" r:id="rId7"/>
    <p:sldLayoutId id="2147483985" r:id="rId8"/>
    <p:sldLayoutId id="2147483986" r:id="rId9"/>
    <p:sldLayoutId id="2147483987" r:id="rId10"/>
    <p:sldLayoutId id="2147483988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AU" smtClean="0"/>
          </a:p>
        </p:txBody>
      </p:sp>
      <p:sp>
        <p:nvSpPr>
          <p:cNvPr id="1331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>
              <a:defRPr/>
            </a:pPr>
            <a:fld id="{800890D8-3C55-4D8E-BA9F-F7168BDBACF5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>
              <a:defRPr/>
            </a:pPr>
            <a:fld id="{AEE5BDFB-CFB7-45FC-B2CD-239A8E6F8299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9" r:id="rId1"/>
    <p:sldLayoutId id="2147483990" r:id="rId2"/>
    <p:sldLayoutId id="2147483991" r:id="rId3"/>
    <p:sldLayoutId id="2147483992" r:id="rId4"/>
    <p:sldLayoutId id="2147483993" r:id="rId5"/>
    <p:sldLayoutId id="2147483994" r:id="rId6"/>
    <p:sldLayoutId id="2147483995" r:id="rId7"/>
    <p:sldLayoutId id="2147483996" r:id="rId8"/>
    <p:sldLayoutId id="2147483997" r:id="rId9"/>
    <p:sldLayoutId id="2147483998" r:id="rId10"/>
    <p:sldLayoutId id="214748399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AU" smtClean="0"/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>
              <a:defRPr/>
            </a:pPr>
            <a:fld id="{1D712A94-FB1F-4841-BC1E-E76FACD04DA4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>
              <a:defRPr/>
            </a:pPr>
            <a:fld id="{7729F045-99BC-45C8-B88D-DCB62C9D1ED0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6" r:id="rId1"/>
    <p:sldLayoutId id="2147483867" r:id="rId2"/>
    <p:sldLayoutId id="2147483868" r:id="rId3"/>
    <p:sldLayoutId id="2147483869" r:id="rId4"/>
    <p:sldLayoutId id="2147483870" r:id="rId5"/>
    <p:sldLayoutId id="2147483871" r:id="rId6"/>
    <p:sldLayoutId id="2147483872" r:id="rId7"/>
    <p:sldLayoutId id="2147483873" r:id="rId8"/>
    <p:sldLayoutId id="2147483874" r:id="rId9"/>
    <p:sldLayoutId id="2147483875" r:id="rId10"/>
    <p:sldLayoutId id="2147483876" r:id="rId11"/>
    <p:sldLayoutId id="2147483877" r:id="rId12"/>
    <p:sldLayoutId id="2147483878" r:id="rId13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AU" smtClean="0"/>
          </a:p>
        </p:txBody>
      </p:sp>
      <p:sp>
        <p:nvSpPr>
          <p:cNvPr id="307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>
              <a:defRPr/>
            </a:pPr>
            <a:fld id="{605EC7CB-92C6-4066-A864-4C527EAF41DE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>
              <a:defRPr/>
            </a:pPr>
            <a:fld id="{3AB726F9-741A-4CFD-9D66-553FA062B2DD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9" r:id="rId1"/>
    <p:sldLayoutId id="2147483880" r:id="rId2"/>
    <p:sldLayoutId id="2147483881" r:id="rId3"/>
    <p:sldLayoutId id="2147483882" r:id="rId4"/>
    <p:sldLayoutId id="2147483883" r:id="rId5"/>
    <p:sldLayoutId id="2147483884" r:id="rId6"/>
    <p:sldLayoutId id="2147483885" r:id="rId7"/>
    <p:sldLayoutId id="2147483886" r:id="rId8"/>
    <p:sldLayoutId id="2147483887" r:id="rId9"/>
    <p:sldLayoutId id="2147483888" r:id="rId10"/>
    <p:sldLayoutId id="214748388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AU" smtClean="0"/>
          </a:p>
        </p:txBody>
      </p:sp>
      <p:sp>
        <p:nvSpPr>
          <p:cNvPr id="409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>
              <a:defRPr/>
            </a:pPr>
            <a:fld id="{096466A7-B2A9-4331-BB09-8703529364AE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>
              <a:defRPr/>
            </a:pPr>
            <a:fld id="{9B0FA5BF-008B-4E39-A30D-19B786AE63D4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0" r:id="rId1"/>
    <p:sldLayoutId id="2147483891" r:id="rId2"/>
    <p:sldLayoutId id="2147483892" r:id="rId3"/>
    <p:sldLayoutId id="2147483893" r:id="rId4"/>
    <p:sldLayoutId id="2147483894" r:id="rId5"/>
    <p:sldLayoutId id="2147483895" r:id="rId6"/>
    <p:sldLayoutId id="2147483896" r:id="rId7"/>
    <p:sldLayoutId id="2147483897" r:id="rId8"/>
    <p:sldLayoutId id="2147483898" r:id="rId9"/>
    <p:sldLayoutId id="2147483899" r:id="rId10"/>
    <p:sldLayoutId id="2147483900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AU" smtClean="0"/>
          </a:p>
        </p:txBody>
      </p:sp>
      <p:sp>
        <p:nvSpPr>
          <p:cNvPr id="512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>
              <a:defRPr/>
            </a:pPr>
            <a:fld id="{F86D0138-C731-46E4-B504-65058C90262C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>
              <a:defRPr/>
            </a:pPr>
            <a:fld id="{02B2590C-69E9-4C96-A03A-844AB8EA716E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AU" smtClean="0"/>
          </a:p>
        </p:txBody>
      </p:sp>
      <p:sp>
        <p:nvSpPr>
          <p:cNvPr id="614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>
              <a:defRPr/>
            </a:pPr>
            <a:fld id="{41502CCD-0742-4166-A843-54ED2A3AE610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>
              <a:defRPr/>
            </a:pPr>
            <a:fld id="{49FF196C-8AB2-4DCE-AB6C-F35547E25A5C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2" r:id="rId1"/>
    <p:sldLayoutId id="2147483913" r:id="rId2"/>
    <p:sldLayoutId id="2147483914" r:id="rId3"/>
    <p:sldLayoutId id="2147483915" r:id="rId4"/>
    <p:sldLayoutId id="2147483916" r:id="rId5"/>
    <p:sldLayoutId id="2147483917" r:id="rId6"/>
    <p:sldLayoutId id="2147483918" r:id="rId7"/>
    <p:sldLayoutId id="2147483919" r:id="rId8"/>
    <p:sldLayoutId id="2147483920" r:id="rId9"/>
    <p:sldLayoutId id="2147483921" r:id="rId10"/>
    <p:sldLayoutId id="2147483922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AU" smtClean="0"/>
          </a:p>
        </p:txBody>
      </p:sp>
      <p:sp>
        <p:nvSpPr>
          <p:cNvPr id="717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>
              <a:defRPr/>
            </a:pPr>
            <a:fld id="{48FC81CA-CA46-498E-9EC1-E4B23054B891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>
              <a:defRPr/>
            </a:pPr>
            <a:fld id="{3C5AFE1F-FE60-4B95-B619-DD09D25B73FF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3" r:id="rId1"/>
    <p:sldLayoutId id="2147483924" r:id="rId2"/>
    <p:sldLayoutId id="2147483925" r:id="rId3"/>
    <p:sldLayoutId id="2147483926" r:id="rId4"/>
    <p:sldLayoutId id="2147483927" r:id="rId5"/>
    <p:sldLayoutId id="2147483928" r:id="rId6"/>
    <p:sldLayoutId id="2147483929" r:id="rId7"/>
    <p:sldLayoutId id="2147483930" r:id="rId8"/>
    <p:sldLayoutId id="2147483931" r:id="rId9"/>
    <p:sldLayoutId id="2147483932" r:id="rId10"/>
    <p:sldLayoutId id="2147483933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AU" smtClean="0"/>
          </a:p>
        </p:txBody>
      </p:sp>
      <p:sp>
        <p:nvSpPr>
          <p:cNvPr id="819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>
              <a:defRPr/>
            </a:pPr>
            <a:fld id="{DFFF4DAA-2BB0-4925-8BA3-F09A524E6596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>
              <a:defRPr/>
            </a:pPr>
            <a:fld id="{35B80667-62F8-44CB-BED8-464E4A4F1536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4" r:id="rId1"/>
    <p:sldLayoutId id="2147483935" r:id="rId2"/>
    <p:sldLayoutId id="2147483936" r:id="rId3"/>
    <p:sldLayoutId id="2147483937" r:id="rId4"/>
    <p:sldLayoutId id="2147483938" r:id="rId5"/>
    <p:sldLayoutId id="2147483939" r:id="rId6"/>
    <p:sldLayoutId id="2147483940" r:id="rId7"/>
    <p:sldLayoutId id="2147483941" r:id="rId8"/>
    <p:sldLayoutId id="2147483942" r:id="rId9"/>
    <p:sldLayoutId id="2147483943" r:id="rId10"/>
    <p:sldLayoutId id="2147483944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AU" smtClean="0"/>
          </a:p>
        </p:txBody>
      </p:sp>
      <p:sp>
        <p:nvSpPr>
          <p:cNvPr id="921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>
              <a:defRPr/>
            </a:pPr>
            <a:fld id="{34A008CF-44FC-4357-BD22-49A297C9063B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>
              <a:defRPr/>
            </a:pPr>
            <a:fld id="{D30DACC4-81F8-41C2-B4E2-DC92C2F3DE61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5" r:id="rId1"/>
    <p:sldLayoutId id="2147483946" r:id="rId2"/>
    <p:sldLayoutId id="2147483947" r:id="rId3"/>
    <p:sldLayoutId id="2147483948" r:id="rId4"/>
    <p:sldLayoutId id="2147483949" r:id="rId5"/>
    <p:sldLayoutId id="2147483950" r:id="rId6"/>
    <p:sldLayoutId id="2147483951" r:id="rId7"/>
    <p:sldLayoutId id="2147483952" r:id="rId8"/>
    <p:sldLayoutId id="2147483953" r:id="rId9"/>
    <p:sldLayoutId id="2147483954" r:id="rId10"/>
    <p:sldLayoutId id="2147483955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8"/>
          <p:cNvSpPr>
            <a:spLocks noGrp="1" noChangeArrowheads="1"/>
          </p:cNvSpPr>
          <p:nvPr>
            <p:ph type="ctrTitle"/>
          </p:nvPr>
        </p:nvSpPr>
        <p:spPr>
          <a:xfrm>
            <a:off x="609600" y="1828800"/>
            <a:ext cx="7848600" cy="1143000"/>
          </a:xfrm>
        </p:spPr>
        <p:txBody>
          <a:bodyPr/>
          <a:lstStyle/>
          <a:p>
            <a:r>
              <a:rPr lang="en-CA" smtClean="0">
                <a:latin typeface="Arial Narrow" pitchFamily="-65" charset="0"/>
              </a:rPr>
              <a:t>Understanding Operating Systems Sixth Edition</a:t>
            </a:r>
            <a:endParaRPr lang="en-US" smtClean="0">
              <a:latin typeface="Arial Narrow" pitchFamily="-65" charset="0"/>
            </a:endParaRPr>
          </a:p>
        </p:txBody>
      </p:sp>
      <p:sp>
        <p:nvSpPr>
          <p:cNvPr id="14339" name="Rectangle 9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2971800"/>
            <a:ext cx="6324600" cy="2362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4400" smtClean="0">
                <a:latin typeface="Arial Narrow" pitchFamily="-65" charset="0"/>
              </a:rPr>
              <a:t>Chapter 4</a:t>
            </a:r>
            <a:br>
              <a:rPr lang="en-US" sz="4400" smtClean="0">
                <a:latin typeface="Arial Narrow" pitchFamily="-65" charset="0"/>
              </a:rPr>
            </a:br>
            <a:r>
              <a:rPr lang="en-US" sz="4400" smtClean="0">
                <a:latin typeface="Arial Narrow" pitchFamily="-65" charset="0"/>
              </a:rPr>
              <a:t>Processor</a:t>
            </a:r>
            <a:r>
              <a:rPr lang="en-CA" sz="4400" smtClean="0">
                <a:latin typeface="Arial Narrow" pitchFamily="-65" charset="0"/>
              </a:rPr>
              <a:t> Management</a:t>
            </a:r>
            <a:endParaRPr lang="en-US" sz="4400" smtClean="0">
              <a:latin typeface="Arial Narrow" pitchFamily="-65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mtClean="0">
                <a:latin typeface="Arial Narrow" pitchFamily="-65" charset="0"/>
              </a:rPr>
              <a:t>Process Scheduler</a:t>
            </a:r>
          </a:p>
        </p:txBody>
      </p:sp>
      <p:sp>
        <p:nvSpPr>
          <p:cNvPr id="23555" name="Rectangle 9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 smtClean="0"/>
              <a:t>Chapter focus</a:t>
            </a:r>
          </a:p>
          <a:p>
            <a:r>
              <a:rPr lang="en-US" sz="2400" smtClean="0"/>
              <a:t>Process Scheduler functions</a:t>
            </a:r>
          </a:p>
          <a:p>
            <a:pPr lvl="1"/>
            <a:r>
              <a:rPr lang="en-US" sz="2400" smtClean="0"/>
              <a:t>Determines job to get CPU resource</a:t>
            </a:r>
          </a:p>
          <a:p>
            <a:pPr lvl="2"/>
            <a:r>
              <a:rPr lang="en-US" smtClean="0"/>
              <a:t>When and how long</a:t>
            </a:r>
          </a:p>
          <a:p>
            <a:pPr lvl="1"/>
            <a:r>
              <a:rPr lang="en-US" sz="2400" smtClean="0"/>
              <a:t>Decides interrupt processing</a:t>
            </a:r>
          </a:p>
          <a:p>
            <a:pPr lvl="1"/>
            <a:r>
              <a:rPr lang="en-US" sz="2400" smtClean="0"/>
              <a:t>Determines queues for job movement during execution</a:t>
            </a:r>
          </a:p>
          <a:p>
            <a:pPr lvl="1"/>
            <a:r>
              <a:rPr lang="en-US" sz="2400" smtClean="0"/>
              <a:t>Recognizes job conclusion</a:t>
            </a:r>
          </a:p>
          <a:p>
            <a:pPr lvl="2"/>
            <a:r>
              <a:rPr lang="en-US" smtClean="0"/>
              <a:t>Determines job termination</a:t>
            </a:r>
          </a:p>
          <a:p>
            <a:r>
              <a:rPr lang="en-US" sz="2400" smtClean="0"/>
              <a:t>Lower-level scheduler in the hierarchy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mtClean="0">
                <a:latin typeface="Arial Narrow" pitchFamily="-65" charset="0"/>
              </a:rPr>
              <a:t>Process Scheduler</a:t>
            </a:r>
          </a:p>
        </p:txBody>
      </p:sp>
      <p:sp>
        <p:nvSpPr>
          <p:cNvPr id="24579" name="Rectangle 1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 smtClean="0"/>
              <a:t>Exploits common computer program traits</a:t>
            </a:r>
          </a:p>
          <a:p>
            <a:pPr lvl="1"/>
            <a:r>
              <a:rPr lang="en-US" sz="2400" smtClean="0"/>
              <a:t>Programs alternate between two cycles</a:t>
            </a:r>
          </a:p>
          <a:p>
            <a:pPr lvl="2"/>
            <a:r>
              <a:rPr lang="en-US" smtClean="0"/>
              <a:t>CPU and I/O cycles</a:t>
            </a:r>
          </a:p>
          <a:p>
            <a:pPr lvl="2"/>
            <a:r>
              <a:rPr lang="en-US" smtClean="0"/>
              <a:t>Frequency and CPU cycle duration vary</a:t>
            </a:r>
          </a:p>
          <a:p>
            <a:r>
              <a:rPr lang="en-US" sz="2400" smtClean="0"/>
              <a:t>General tendencies exists</a:t>
            </a:r>
          </a:p>
          <a:p>
            <a:pPr lvl="1"/>
            <a:r>
              <a:rPr lang="en-US" sz="2400" b="1" smtClean="0"/>
              <a:t>I/O-bound job</a:t>
            </a:r>
          </a:p>
          <a:p>
            <a:pPr lvl="2"/>
            <a:r>
              <a:rPr lang="en-US" smtClean="0"/>
              <a:t>Many brief CPU cycles and long I/O cycles (printing documents)</a:t>
            </a:r>
          </a:p>
          <a:p>
            <a:pPr lvl="1"/>
            <a:r>
              <a:rPr lang="en-US" sz="2400" b="1" smtClean="0"/>
              <a:t>CPU-bound job</a:t>
            </a:r>
          </a:p>
          <a:p>
            <a:pPr lvl="2"/>
            <a:r>
              <a:rPr lang="en-US" smtClean="0"/>
              <a:t>Many long CPU cycles and shorter I/O cycles (math calculation)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mtClean="0">
                <a:latin typeface="Arial Narrow" pitchFamily="-65" charset="0"/>
              </a:rPr>
              <a:t>Process Scheduler</a:t>
            </a:r>
          </a:p>
        </p:txBody>
      </p:sp>
      <p:sp>
        <p:nvSpPr>
          <p:cNvPr id="25603" name="Rectangle 8"/>
          <p:cNvSpPr>
            <a:spLocks noGrp="1" noChangeArrowheads="1"/>
          </p:cNvSpPr>
          <p:nvPr>
            <p:ph idx="1"/>
          </p:nvPr>
        </p:nvSpPr>
        <p:spPr>
          <a:xfrm>
            <a:off x="533400" y="1905000"/>
            <a:ext cx="8077200" cy="990600"/>
          </a:xfrm>
        </p:spPr>
        <p:txBody>
          <a:bodyPr/>
          <a:lstStyle/>
          <a:p>
            <a:r>
              <a:rPr lang="en-US" sz="2400" b="1" smtClean="0"/>
              <a:t>Poisson distribution curve</a:t>
            </a:r>
          </a:p>
          <a:p>
            <a:pPr lvl="1"/>
            <a:r>
              <a:rPr lang="en-US" sz="2400" smtClean="0"/>
              <a:t>CPU cycles from I/O-bound and CPU-bound jobs</a:t>
            </a:r>
          </a:p>
        </p:txBody>
      </p:sp>
      <p:pic>
        <p:nvPicPr>
          <p:cNvPr id="25604" name="Picture 3" descr="Fig04-0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3213100"/>
            <a:ext cx="8382000" cy="311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mtClean="0">
                <a:latin typeface="Arial Narrow" pitchFamily="-65" charset="0"/>
              </a:rPr>
              <a:t>Process Scheduler</a:t>
            </a:r>
            <a:endParaRPr lang="en-CA" smtClean="0">
              <a:latin typeface="Arial Narrow" pitchFamily="-65" charset="0"/>
            </a:endParaRPr>
          </a:p>
        </p:txBody>
      </p:sp>
      <p:sp>
        <p:nvSpPr>
          <p:cNvPr id="26627" name="Rectangle 11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CA" sz="2400" b="1" smtClean="0"/>
              <a:t>Middle-level scheduler:</a:t>
            </a:r>
            <a:r>
              <a:rPr lang="en-US" sz="2400" b="1" smtClean="0"/>
              <a:t> </a:t>
            </a:r>
            <a:r>
              <a:rPr lang="en-CA" sz="2400" smtClean="0"/>
              <a:t>third layer</a:t>
            </a:r>
            <a:endParaRPr lang="en-US" sz="2400" smtClean="0"/>
          </a:p>
          <a:p>
            <a:r>
              <a:rPr lang="en-CA" sz="2400" smtClean="0"/>
              <a:t>Found in highly interactive environments</a:t>
            </a:r>
            <a:endParaRPr lang="en-US" sz="2400" smtClean="0"/>
          </a:p>
          <a:p>
            <a:pPr lvl="1"/>
            <a:r>
              <a:rPr lang="en-CA" sz="2400" smtClean="0"/>
              <a:t>Handles overloading</a:t>
            </a:r>
          </a:p>
          <a:p>
            <a:pPr lvl="2"/>
            <a:r>
              <a:rPr lang="en-CA" smtClean="0"/>
              <a:t>Removes active jobs from memory</a:t>
            </a:r>
          </a:p>
          <a:p>
            <a:pPr lvl="2"/>
            <a:r>
              <a:rPr lang="en-CA" smtClean="0"/>
              <a:t>Reduces degree of</a:t>
            </a:r>
            <a:r>
              <a:rPr lang="en-US" smtClean="0"/>
              <a:t> </a:t>
            </a:r>
            <a:r>
              <a:rPr lang="en-CA" smtClean="0"/>
              <a:t>multiprogramming </a:t>
            </a:r>
            <a:endParaRPr lang="en-US" smtClean="0"/>
          </a:p>
          <a:p>
            <a:pPr lvl="1"/>
            <a:r>
              <a:rPr lang="en-CA" sz="2400" smtClean="0"/>
              <a:t>Results in faster job completion</a:t>
            </a:r>
          </a:p>
          <a:p>
            <a:r>
              <a:rPr lang="en-CA" sz="2400" smtClean="0"/>
              <a:t>Single-user environment</a:t>
            </a:r>
          </a:p>
          <a:p>
            <a:pPr lvl="1"/>
            <a:r>
              <a:rPr lang="en-CA" sz="2400" smtClean="0"/>
              <a:t>No distinction between job and process scheduling</a:t>
            </a:r>
          </a:p>
          <a:p>
            <a:pPr lvl="1"/>
            <a:r>
              <a:rPr lang="en-CA" sz="2400" smtClean="0"/>
              <a:t>One job active at a time</a:t>
            </a:r>
          </a:p>
          <a:p>
            <a:pPr lvl="2"/>
            <a:r>
              <a:rPr lang="en-CA" smtClean="0"/>
              <a:t>Receives dedicated system resources for job duration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CA" smtClean="0">
                <a:latin typeface="Arial Narrow" pitchFamily="-65" charset="0"/>
              </a:rPr>
              <a:t>Job and Process Status</a:t>
            </a:r>
          </a:p>
        </p:txBody>
      </p:sp>
      <p:sp>
        <p:nvSpPr>
          <p:cNvPr id="27651" name="Rectangle 9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CA" sz="2400" smtClean="0"/>
              <a:t>Jobs move</a:t>
            </a:r>
            <a:r>
              <a:rPr lang="en-US" sz="2400" smtClean="0"/>
              <a:t> </a:t>
            </a:r>
            <a:r>
              <a:rPr lang="en-CA" sz="2400" smtClean="0"/>
              <a:t>through the system</a:t>
            </a:r>
          </a:p>
          <a:p>
            <a:r>
              <a:rPr lang="en-CA" sz="2400" smtClean="0"/>
              <a:t>Five states </a:t>
            </a:r>
          </a:p>
          <a:p>
            <a:pPr lvl="1"/>
            <a:r>
              <a:rPr lang="en-CA" sz="2400" smtClean="0"/>
              <a:t>HOLD</a:t>
            </a:r>
          </a:p>
          <a:p>
            <a:pPr lvl="1"/>
            <a:r>
              <a:rPr lang="en-CA" sz="2400" smtClean="0"/>
              <a:t>READY</a:t>
            </a:r>
          </a:p>
          <a:p>
            <a:pPr lvl="1"/>
            <a:r>
              <a:rPr lang="en-CA" sz="2400" smtClean="0"/>
              <a:t>WAITING</a:t>
            </a:r>
          </a:p>
          <a:p>
            <a:pPr lvl="1"/>
            <a:r>
              <a:rPr lang="en-CA" sz="2400" smtClean="0"/>
              <a:t>RUNNING</a:t>
            </a:r>
          </a:p>
          <a:p>
            <a:pPr lvl="1"/>
            <a:r>
              <a:rPr lang="en-CA" sz="2400" smtClean="0"/>
              <a:t>FINISHED</a:t>
            </a:r>
          </a:p>
          <a:p>
            <a:r>
              <a:rPr lang="en-CA" sz="2400" smtClean="0"/>
              <a:t>Called </a:t>
            </a:r>
            <a:r>
              <a:rPr lang="en-CA" sz="2400" b="1" smtClean="0"/>
              <a:t>job status</a:t>
            </a:r>
            <a:r>
              <a:rPr lang="en-CA" sz="2400" smtClean="0"/>
              <a:t> or </a:t>
            </a:r>
            <a:r>
              <a:rPr lang="en-CA" sz="2400" b="1" smtClean="0"/>
              <a:t>process status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4"/>
          <p:cNvSpPr>
            <a:spLocks noGrp="1" noChangeArrowheads="1"/>
          </p:cNvSpPr>
          <p:nvPr>
            <p:ph type="title"/>
          </p:nvPr>
        </p:nvSpPr>
        <p:spPr>
          <a:xfrm>
            <a:off x="762000" y="755650"/>
            <a:ext cx="8131175" cy="1000125"/>
          </a:xfrm>
        </p:spPr>
        <p:txBody>
          <a:bodyPr/>
          <a:lstStyle/>
          <a:p>
            <a:pPr algn="l"/>
            <a:r>
              <a:rPr lang="en-CA" smtClean="0">
                <a:latin typeface="Arial Narrow" pitchFamily="-65" charset="0"/>
              </a:rPr>
              <a:t>Job and Process Status</a:t>
            </a:r>
            <a:endParaRPr lang="en-US" smtClean="0">
              <a:latin typeface="Arial Narrow" pitchFamily="-65" charset="0"/>
            </a:endParaRPr>
          </a:p>
        </p:txBody>
      </p:sp>
      <p:pic>
        <p:nvPicPr>
          <p:cNvPr id="28675" name="Picture 5" descr="Fig04-02"/>
          <p:cNvPicPr>
            <a:picLocks noChangeAspect="1" noChangeArrowheads="1"/>
          </p:cNvPicPr>
          <p:nvPr/>
        </p:nvPicPr>
        <p:blipFill>
          <a:blip r:embed="rId2" cstate="print">
            <a:lum contrast="12000"/>
          </a:blip>
          <a:srcRect/>
          <a:stretch>
            <a:fillRect/>
          </a:stretch>
        </p:blipFill>
        <p:spPr bwMode="auto">
          <a:xfrm>
            <a:off x="533400" y="2667000"/>
            <a:ext cx="8153400" cy="3106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2"/>
          <p:cNvSpPr>
            <a:spLocks noGrp="1" noChangeArrowheads="1"/>
          </p:cNvSpPr>
          <p:nvPr>
            <p:ph type="title"/>
          </p:nvPr>
        </p:nvSpPr>
        <p:spPr>
          <a:xfrm>
            <a:off x="250825" y="755650"/>
            <a:ext cx="8435975" cy="1000125"/>
          </a:xfrm>
        </p:spPr>
        <p:txBody>
          <a:bodyPr/>
          <a:lstStyle/>
          <a:p>
            <a:pPr algn="l"/>
            <a:r>
              <a:rPr lang="en-CA" smtClean="0">
                <a:latin typeface="Arial Narrow" pitchFamily="-65" charset="0"/>
              </a:rPr>
              <a:t>Job and Process Status</a:t>
            </a:r>
          </a:p>
        </p:txBody>
      </p:sp>
      <p:sp>
        <p:nvSpPr>
          <p:cNvPr id="29699" name="Rectangle 1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 smtClean="0"/>
              <a:t>User submits job (batch/interactive)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Job accepted</a:t>
            </a:r>
          </a:p>
          <a:p>
            <a:pPr lvl="2">
              <a:lnSpc>
                <a:spcPct val="90000"/>
              </a:lnSpc>
            </a:pPr>
            <a:r>
              <a:rPr lang="en-US" smtClean="0"/>
              <a:t>Put on HOLD and placed in queue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Job state changes from HOLD to READY</a:t>
            </a:r>
          </a:p>
          <a:p>
            <a:pPr lvl="2">
              <a:lnSpc>
                <a:spcPct val="90000"/>
              </a:lnSpc>
            </a:pPr>
            <a:r>
              <a:rPr lang="en-US" smtClean="0"/>
              <a:t>Indicates job waiting for CPU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Job state changes from READY to RUNNING</a:t>
            </a:r>
          </a:p>
          <a:p>
            <a:pPr lvl="2">
              <a:lnSpc>
                <a:spcPct val="90000"/>
              </a:lnSpc>
            </a:pPr>
            <a:r>
              <a:rPr lang="en-US" smtClean="0"/>
              <a:t>When selected for CPU and processing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Job state changes from RUNNING to WAITING </a:t>
            </a:r>
          </a:p>
          <a:p>
            <a:pPr lvl="2">
              <a:lnSpc>
                <a:spcPct val="90000"/>
              </a:lnSpc>
            </a:pPr>
            <a:r>
              <a:rPr lang="en-US" smtClean="0"/>
              <a:t>Requires unavailable resources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Job state changes to FINISHED</a:t>
            </a:r>
          </a:p>
          <a:p>
            <a:pPr lvl="2">
              <a:lnSpc>
                <a:spcPct val="90000"/>
              </a:lnSpc>
            </a:pPr>
            <a:r>
              <a:rPr lang="en-US" smtClean="0"/>
              <a:t>Job completed (successfully or unsuccessfully)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CA" smtClean="0">
                <a:latin typeface="Arial Narrow" pitchFamily="-65" charset="0"/>
              </a:rPr>
              <a:t>Job and Process Status</a:t>
            </a:r>
          </a:p>
        </p:txBody>
      </p:sp>
      <p:sp>
        <p:nvSpPr>
          <p:cNvPr id="30723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 smtClean="0"/>
              <a:t>Job Scheduler (JS) or Process Scheduler (PS) incurs state transition responsibility</a:t>
            </a:r>
          </a:p>
          <a:p>
            <a:pPr lvl="1">
              <a:lnSpc>
                <a:spcPct val="90000"/>
              </a:lnSpc>
            </a:pPr>
            <a:r>
              <a:rPr lang="en-CA" sz="2400" smtClean="0"/>
              <a:t>HOLD to READY</a:t>
            </a:r>
          </a:p>
          <a:p>
            <a:pPr lvl="2">
              <a:lnSpc>
                <a:spcPct val="90000"/>
              </a:lnSpc>
            </a:pPr>
            <a:r>
              <a:rPr lang="en-CA" smtClean="0"/>
              <a:t>J</a:t>
            </a:r>
            <a:r>
              <a:rPr lang="en-US" smtClean="0"/>
              <a:t>S initiates </a:t>
            </a:r>
            <a:r>
              <a:rPr lang="en-CA" smtClean="0"/>
              <a:t>using predefined policy</a:t>
            </a:r>
          </a:p>
          <a:p>
            <a:pPr lvl="1">
              <a:lnSpc>
                <a:spcPct val="90000"/>
              </a:lnSpc>
            </a:pPr>
            <a:r>
              <a:rPr lang="en-CA" sz="2400" smtClean="0"/>
              <a:t>READY to RUNNING</a:t>
            </a:r>
          </a:p>
          <a:p>
            <a:pPr lvl="2">
              <a:lnSpc>
                <a:spcPct val="90000"/>
              </a:lnSpc>
            </a:pPr>
            <a:r>
              <a:rPr lang="en-US" smtClean="0"/>
              <a:t>PS initiates </a:t>
            </a:r>
            <a:r>
              <a:rPr lang="en-CA" smtClean="0"/>
              <a:t>using predefined</a:t>
            </a:r>
            <a:r>
              <a:rPr lang="en-US" smtClean="0"/>
              <a:t> </a:t>
            </a:r>
            <a:r>
              <a:rPr lang="en-CA" smtClean="0"/>
              <a:t>algorithm</a:t>
            </a:r>
          </a:p>
          <a:p>
            <a:pPr lvl="1">
              <a:lnSpc>
                <a:spcPct val="90000"/>
              </a:lnSpc>
            </a:pPr>
            <a:r>
              <a:rPr lang="en-CA" sz="2400" smtClean="0"/>
              <a:t>RUNNING back to READY</a:t>
            </a:r>
          </a:p>
          <a:p>
            <a:pPr lvl="2">
              <a:lnSpc>
                <a:spcPct val="90000"/>
              </a:lnSpc>
            </a:pPr>
            <a:r>
              <a:rPr lang="en-US" smtClean="0"/>
              <a:t>PS initiates </a:t>
            </a:r>
            <a:r>
              <a:rPr lang="en-CA" smtClean="0"/>
              <a:t>according to predefined time limit or other criterion</a:t>
            </a:r>
            <a:endParaRPr lang="en-US" smtClean="0"/>
          </a:p>
          <a:p>
            <a:pPr lvl="1">
              <a:lnSpc>
                <a:spcPct val="90000"/>
              </a:lnSpc>
            </a:pPr>
            <a:r>
              <a:rPr lang="en-CA" sz="2400" smtClean="0"/>
              <a:t>RUNNING to WAITING</a:t>
            </a:r>
          </a:p>
          <a:p>
            <a:pPr lvl="2">
              <a:lnSpc>
                <a:spcPct val="90000"/>
              </a:lnSpc>
            </a:pPr>
            <a:r>
              <a:rPr lang="en-US" smtClean="0"/>
              <a:t>PS </a:t>
            </a:r>
            <a:r>
              <a:rPr lang="en-CA" smtClean="0"/>
              <a:t>initiates by instruction in job</a:t>
            </a:r>
            <a:endParaRPr lang="en-US" smtClean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CA" smtClean="0">
                <a:latin typeface="Arial Narrow" pitchFamily="-65" charset="0"/>
              </a:rPr>
              <a:t>Job and Process Status</a:t>
            </a:r>
            <a:r>
              <a:rPr lang="en-US" smtClean="0">
                <a:latin typeface="Arial Narrow" pitchFamily="-65" charset="0"/>
              </a:rPr>
              <a:t> </a:t>
            </a:r>
            <a:endParaRPr lang="en-CA" smtClean="0">
              <a:latin typeface="Arial Narrow" pitchFamily="-65" charset="0"/>
            </a:endParaRPr>
          </a:p>
        </p:txBody>
      </p:sp>
      <p:sp>
        <p:nvSpPr>
          <p:cNvPr id="31747" name="Rectangle 11"/>
          <p:cNvSpPr>
            <a:spLocks noGrp="1" noChangeArrowheads="1"/>
          </p:cNvSpPr>
          <p:nvPr>
            <p:ph idx="1"/>
          </p:nvPr>
        </p:nvSpPr>
        <p:spPr>
          <a:xfrm>
            <a:off x="533400" y="2133600"/>
            <a:ext cx="8077200" cy="4572000"/>
          </a:xfrm>
        </p:spPr>
        <p:txBody>
          <a:bodyPr/>
          <a:lstStyle/>
          <a:p>
            <a:r>
              <a:rPr lang="en-US" sz="2400" smtClean="0"/>
              <a:t>Job Scheduler (JS) or Process Scheduler (PS) incurs state transition responsibility (cont'd.)</a:t>
            </a:r>
          </a:p>
          <a:p>
            <a:pPr lvl="1"/>
            <a:r>
              <a:rPr lang="en-CA" sz="2400" smtClean="0"/>
              <a:t>WAITING to READY</a:t>
            </a:r>
          </a:p>
          <a:p>
            <a:pPr lvl="2"/>
            <a:r>
              <a:rPr lang="en-US" smtClean="0"/>
              <a:t>PS </a:t>
            </a:r>
            <a:r>
              <a:rPr lang="en-CA" smtClean="0"/>
              <a:t>initiates by signal</a:t>
            </a:r>
            <a:r>
              <a:rPr lang="en-US" smtClean="0"/>
              <a:t> </a:t>
            </a:r>
            <a:r>
              <a:rPr lang="en-CA" smtClean="0"/>
              <a:t>from I/O device manager</a:t>
            </a:r>
          </a:p>
          <a:p>
            <a:pPr lvl="2"/>
            <a:r>
              <a:rPr lang="en-CA" smtClean="0"/>
              <a:t>Signal indicates I/O request satisfied; job</a:t>
            </a:r>
            <a:r>
              <a:rPr lang="en-US" smtClean="0"/>
              <a:t> </a:t>
            </a:r>
            <a:r>
              <a:rPr lang="en-CA" smtClean="0"/>
              <a:t>continues</a:t>
            </a:r>
          </a:p>
          <a:p>
            <a:pPr lvl="1"/>
            <a:r>
              <a:rPr lang="en-CA" sz="2400" smtClean="0"/>
              <a:t>RUNNING to FINISHED</a:t>
            </a:r>
          </a:p>
          <a:p>
            <a:pPr lvl="2"/>
            <a:r>
              <a:rPr lang="en-US" smtClean="0"/>
              <a:t>PS or JS initiates upon job completion</a:t>
            </a:r>
          </a:p>
          <a:p>
            <a:pPr lvl="2"/>
            <a:r>
              <a:rPr lang="en-US" smtClean="0"/>
              <a:t>Satisfactorily or with error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CA" smtClean="0">
                <a:latin typeface="Arial Narrow" pitchFamily="-65" charset="0"/>
              </a:rPr>
              <a:t>Process Control Blocks</a:t>
            </a:r>
          </a:p>
        </p:txBody>
      </p:sp>
      <p:sp>
        <p:nvSpPr>
          <p:cNvPr id="32771" name="Rectangle 7"/>
          <p:cNvSpPr>
            <a:spLocks noGrp="1" noChangeArrowheads="1"/>
          </p:cNvSpPr>
          <p:nvPr>
            <p:ph idx="1"/>
          </p:nvPr>
        </p:nvSpPr>
        <p:spPr>
          <a:xfrm>
            <a:off x="425450" y="2100263"/>
            <a:ext cx="8642350" cy="4681537"/>
          </a:xfrm>
        </p:spPr>
        <p:txBody>
          <a:bodyPr/>
          <a:lstStyle/>
          <a:p>
            <a:r>
              <a:rPr lang="en-CA" sz="2400" smtClean="0"/>
              <a:t>Data structure </a:t>
            </a:r>
          </a:p>
          <a:p>
            <a:r>
              <a:rPr lang="en-CA" sz="2400" smtClean="0"/>
              <a:t>Contains basic job information</a:t>
            </a:r>
          </a:p>
          <a:p>
            <a:pPr lvl="1"/>
            <a:r>
              <a:rPr lang="en-CA" sz="2400" smtClean="0"/>
              <a:t>What it is</a:t>
            </a:r>
          </a:p>
          <a:p>
            <a:pPr lvl="1"/>
            <a:r>
              <a:rPr lang="en-CA" sz="2400" smtClean="0"/>
              <a:t>Where it is going</a:t>
            </a:r>
            <a:endParaRPr lang="en-US" sz="2400" smtClean="0"/>
          </a:p>
          <a:p>
            <a:pPr lvl="1"/>
            <a:r>
              <a:rPr lang="en-CA" sz="2400" smtClean="0"/>
              <a:t>How much processing completed</a:t>
            </a:r>
            <a:endParaRPr lang="en-US" sz="2400" smtClean="0"/>
          </a:p>
          <a:p>
            <a:pPr lvl="1"/>
            <a:r>
              <a:rPr lang="en-CA" sz="2400" smtClean="0"/>
              <a:t>Where stored</a:t>
            </a:r>
          </a:p>
          <a:p>
            <a:pPr lvl="1"/>
            <a:r>
              <a:rPr lang="en-CA" sz="2400" smtClean="0"/>
              <a:t>How much time spent using resources</a:t>
            </a:r>
          </a:p>
          <a:p>
            <a:endParaRPr lang="en-CA" sz="240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mtClean="0">
                <a:latin typeface="Arial Narrow" pitchFamily="-65" charset="0"/>
              </a:rPr>
              <a:t>Learning Objectives</a:t>
            </a:r>
          </a:p>
        </p:txBody>
      </p:sp>
      <p:sp>
        <p:nvSpPr>
          <p:cNvPr id="4101" name="Rectangle 13"/>
          <p:cNvSpPr>
            <a:spLocks noGrp="1" noChangeArrowheads="1"/>
          </p:cNvSpPr>
          <p:nvPr>
            <p:ph idx="1"/>
          </p:nvPr>
        </p:nvSpPr>
        <p:spPr>
          <a:xfrm>
            <a:off x="250825" y="1916113"/>
            <a:ext cx="8642350" cy="3875087"/>
          </a:xfrm>
        </p:spPr>
        <p:txBody>
          <a:bodyPr/>
          <a:lstStyle/>
          <a:p>
            <a:pPr indent="0">
              <a:buFontTx/>
              <a:buNone/>
              <a:defRPr/>
            </a:pPr>
            <a:r>
              <a:rPr lang="en-US" sz="2400" dirty="0" smtClean="0"/>
              <a:t>After completing this chapter, you should be able to describe:</a:t>
            </a:r>
          </a:p>
          <a:p>
            <a:pPr>
              <a:defRPr/>
            </a:pPr>
            <a:r>
              <a:rPr lang="en-US" sz="2400" dirty="0" smtClean="0"/>
              <a:t>The difference between job scheduling and process scheduling, and how they relate</a:t>
            </a:r>
          </a:p>
          <a:p>
            <a:pPr>
              <a:defRPr/>
            </a:pPr>
            <a:r>
              <a:rPr lang="en-US" sz="2400" dirty="0" smtClean="0"/>
              <a:t>The advantages and disadvantages of process scheduling algorithms that are preemptive versus those that are nonpreemptive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CA" smtClean="0">
                <a:latin typeface="Arial Narrow" pitchFamily="-65" charset="0"/>
              </a:rPr>
              <a:t>Process Control Blocks</a:t>
            </a:r>
          </a:p>
        </p:txBody>
      </p:sp>
      <p:sp>
        <p:nvSpPr>
          <p:cNvPr id="33795" name="Rectangle 9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CA" sz="2400" b="1" smtClean="0"/>
              <a:t>Process Control Block (PCB)</a:t>
            </a:r>
            <a:r>
              <a:rPr lang="en-US" sz="2400" smtClean="0"/>
              <a:t> components</a:t>
            </a:r>
          </a:p>
          <a:p>
            <a:pPr lvl="1">
              <a:lnSpc>
                <a:spcPct val="90000"/>
              </a:lnSpc>
            </a:pPr>
            <a:r>
              <a:rPr lang="en-CA" sz="2400" smtClean="0"/>
              <a:t>Process identification</a:t>
            </a:r>
          </a:p>
          <a:p>
            <a:pPr lvl="2">
              <a:lnSpc>
                <a:spcPct val="90000"/>
              </a:lnSpc>
            </a:pPr>
            <a:r>
              <a:rPr lang="en-CA" smtClean="0"/>
              <a:t>Unique </a:t>
            </a:r>
          </a:p>
          <a:p>
            <a:pPr lvl="1">
              <a:lnSpc>
                <a:spcPct val="90000"/>
              </a:lnSpc>
            </a:pPr>
            <a:r>
              <a:rPr lang="en-CA" sz="2400" smtClean="0"/>
              <a:t>Process status</a:t>
            </a:r>
          </a:p>
          <a:p>
            <a:pPr lvl="2">
              <a:lnSpc>
                <a:spcPct val="90000"/>
              </a:lnSpc>
            </a:pPr>
            <a:r>
              <a:rPr lang="en-CA" smtClean="0"/>
              <a:t>Job state (HOLD, READY, RUNNING,</a:t>
            </a:r>
            <a:r>
              <a:rPr lang="en-US" smtClean="0"/>
              <a:t> </a:t>
            </a:r>
            <a:r>
              <a:rPr lang="en-CA" smtClean="0"/>
              <a:t>WAITING)</a:t>
            </a:r>
          </a:p>
          <a:p>
            <a:pPr lvl="1">
              <a:lnSpc>
                <a:spcPct val="90000"/>
              </a:lnSpc>
            </a:pPr>
            <a:r>
              <a:rPr lang="en-CA" sz="2400" smtClean="0"/>
              <a:t>Process state</a:t>
            </a:r>
          </a:p>
          <a:p>
            <a:pPr lvl="2">
              <a:lnSpc>
                <a:spcPct val="90000"/>
              </a:lnSpc>
            </a:pPr>
            <a:r>
              <a:rPr lang="en-CA" smtClean="0"/>
              <a:t>Process status word register contents,</a:t>
            </a:r>
            <a:r>
              <a:rPr lang="en-US" smtClean="0"/>
              <a:t> </a:t>
            </a:r>
            <a:r>
              <a:rPr lang="en-CA" smtClean="0"/>
              <a:t>main memory info, resources, process priority</a:t>
            </a:r>
          </a:p>
          <a:p>
            <a:pPr lvl="1">
              <a:lnSpc>
                <a:spcPct val="90000"/>
              </a:lnSpc>
            </a:pPr>
            <a:r>
              <a:rPr lang="en-CA" sz="2400" smtClean="0"/>
              <a:t>Accounting</a:t>
            </a:r>
          </a:p>
          <a:p>
            <a:pPr lvl="2">
              <a:lnSpc>
                <a:spcPct val="90000"/>
              </a:lnSpc>
            </a:pPr>
            <a:r>
              <a:rPr lang="en-CA" smtClean="0"/>
              <a:t>Billing and performance measurements</a:t>
            </a:r>
          </a:p>
          <a:p>
            <a:pPr lvl="2">
              <a:lnSpc>
                <a:spcPct val="90000"/>
              </a:lnSpc>
            </a:pPr>
            <a:r>
              <a:rPr lang="en-CA" smtClean="0"/>
              <a:t>CPU time, total time, </a:t>
            </a:r>
            <a:r>
              <a:rPr lang="en-US" smtClean="0"/>
              <a:t>memory occupancy, </a:t>
            </a:r>
            <a:r>
              <a:rPr lang="en-CA" smtClean="0"/>
              <a:t>I/O</a:t>
            </a:r>
            <a:r>
              <a:rPr lang="en-US" smtClean="0"/>
              <a:t> </a:t>
            </a:r>
            <a:r>
              <a:rPr lang="en-CA" smtClean="0"/>
              <a:t>operations, number </a:t>
            </a:r>
            <a:r>
              <a:rPr lang="en-US" smtClean="0"/>
              <a:t>of </a:t>
            </a:r>
            <a:r>
              <a:rPr lang="en-CA" smtClean="0"/>
              <a:t>input records read, etc.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CA" smtClean="0">
                <a:latin typeface="Arial Narrow" pitchFamily="-65" charset="0"/>
              </a:rPr>
              <a:t>Process Control Blocks</a:t>
            </a:r>
          </a:p>
        </p:txBody>
      </p:sp>
      <p:pic>
        <p:nvPicPr>
          <p:cNvPr id="3481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2209800"/>
            <a:ext cx="8077200" cy="411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CA" smtClean="0">
                <a:latin typeface="Arial Narrow" pitchFamily="-65" charset="0"/>
              </a:rPr>
              <a:t>PCBs and Queuing</a:t>
            </a:r>
          </a:p>
        </p:txBody>
      </p:sp>
      <p:sp>
        <p:nvSpPr>
          <p:cNvPr id="35843" name="Rectangle 6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CA" sz="2400" smtClean="0"/>
              <a:t>Job PCB</a:t>
            </a:r>
            <a:endParaRPr lang="en-US" sz="2400" smtClean="0"/>
          </a:p>
          <a:p>
            <a:pPr lvl="1"/>
            <a:r>
              <a:rPr lang="en-CA" sz="2400" smtClean="0"/>
              <a:t>Created when Job Scheduler accepts </a:t>
            </a:r>
            <a:r>
              <a:rPr lang="en-US" sz="2400" smtClean="0"/>
              <a:t>job</a:t>
            </a:r>
          </a:p>
          <a:p>
            <a:pPr lvl="1"/>
            <a:r>
              <a:rPr lang="en-CA" sz="2400" smtClean="0"/>
              <a:t>Updated as job executes </a:t>
            </a:r>
          </a:p>
          <a:p>
            <a:pPr lvl="1"/>
            <a:r>
              <a:rPr lang="en-CA" sz="2400" b="1" smtClean="0"/>
              <a:t>Queues</a:t>
            </a:r>
            <a:r>
              <a:rPr lang="en-CA" sz="2400" smtClean="0"/>
              <a:t> use PCBs to track jobs</a:t>
            </a:r>
          </a:p>
          <a:p>
            <a:pPr lvl="1"/>
            <a:r>
              <a:rPr lang="en-US" sz="2400" smtClean="0"/>
              <a:t>Contains all necessary job management processing data</a:t>
            </a:r>
          </a:p>
          <a:p>
            <a:pPr lvl="1"/>
            <a:r>
              <a:rPr lang="en-CA" sz="2400" smtClean="0"/>
              <a:t>PCBs linked to form queues (jobs not linked)</a:t>
            </a:r>
          </a:p>
          <a:p>
            <a:pPr lvl="1"/>
            <a:r>
              <a:rPr lang="en-CA" sz="2400" smtClean="0"/>
              <a:t>Manage queues using process scheduling</a:t>
            </a:r>
            <a:r>
              <a:rPr lang="en-US" sz="2400" smtClean="0"/>
              <a:t> </a:t>
            </a:r>
            <a:r>
              <a:rPr lang="en-CA" sz="2400" smtClean="0"/>
              <a:t>policies and algorithms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CA" smtClean="0">
                <a:latin typeface="Arial Narrow" pitchFamily="-65" charset="0"/>
              </a:rPr>
              <a:t>PCBs and Queuing</a:t>
            </a:r>
          </a:p>
        </p:txBody>
      </p:sp>
      <p:pic>
        <p:nvPicPr>
          <p:cNvPr id="36867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2381250"/>
            <a:ext cx="7486650" cy="38671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CA" smtClean="0">
                <a:latin typeface="Arial Narrow" pitchFamily="-65" charset="0"/>
              </a:rPr>
              <a:t>Process Scheduling Policies</a:t>
            </a:r>
          </a:p>
        </p:txBody>
      </p:sp>
      <p:sp>
        <p:nvSpPr>
          <p:cNvPr id="37891" name="Rectangle 11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CA" sz="2400" smtClean="0"/>
              <a:t>Multiprogramming environment</a:t>
            </a:r>
          </a:p>
          <a:p>
            <a:pPr lvl="1"/>
            <a:r>
              <a:rPr lang="en-CA" sz="2400" smtClean="0"/>
              <a:t>More jobs than resources at any given time</a:t>
            </a:r>
          </a:p>
          <a:p>
            <a:r>
              <a:rPr lang="en-CA" sz="2400" smtClean="0"/>
              <a:t>Operating system pre-scheduling task</a:t>
            </a:r>
          </a:p>
          <a:p>
            <a:pPr lvl="1"/>
            <a:r>
              <a:rPr lang="en-CA" sz="2400" smtClean="0"/>
              <a:t>Resolve three</a:t>
            </a:r>
            <a:r>
              <a:rPr lang="en-US" sz="2400" smtClean="0"/>
              <a:t> system </a:t>
            </a:r>
            <a:r>
              <a:rPr lang="en-CA" sz="2400" smtClean="0"/>
              <a:t>limitations</a:t>
            </a:r>
          </a:p>
          <a:p>
            <a:pPr lvl="2"/>
            <a:r>
              <a:rPr lang="en-CA" smtClean="0"/>
              <a:t>Finite number of resources (disk drives, printers,</a:t>
            </a:r>
            <a:r>
              <a:rPr lang="en-US" smtClean="0"/>
              <a:t> </a:t>
            </a:r>
            <a:r>
              <a:rPr lang="en-CA" smtClean="0"/>
              <a:t>tape drives)</a:t>
            </a:r>
          </a:p>
          <a:p>
            <a:pPr lvl="2"/>
            <a:r>
              <a:rPr lang="en-CA" smtClean="0"/>
              <a:t>Some resources cannot be shared once allocated</a:t>
            </a:r>
            <a:r>
              <a:rPr lang="en-US" smtClean="0"/>
              <a:t> </a:t>
            </a:r>
            <a:r>
              <a:rPr lang="en-CA" smtClean="0"/>
              <a:t>(printers)</a:t>
            </a:r>
          </a:p>
          <a:p>
            <a:pPr lvl="2"/>
            <a:r>
              <a:rPr lang="en-CA" smtClean="0"/>
              <a:t>Some resources require operator intervention (tape drives)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CA" smtClean="0">
                <a:latin typeface="Arial Narrow" pitchFamily="-65" charset="0"/>
              </a:rPr>
              <a:t>Process Scheduling Policies</a:t>
            </a:r>
          </a:p>
        </p:txBody>
      </p:sp>
      <p:sp>
        <p:nvSpPr>
          <p:cNvPr id="38915" name="Rectangle 11"/>
          <p:cNvSpPr>
            <a:spLocks noGrp="1" noChangeArrowheads="1"/>
          </p:cNvSpPr>
          <p:nvPr>
            <p:ph idx="1"/>
          </p:nvPr>
        </p:nvSpPr>
        <p:spPr>
          <a:xfrm>
            <a:off x="533400" y="2057400"/>
            <a:ext cx="8229600" cy="4572000"/>
          </a:xfrm>
        </p:spPr>
        <p:txBody>
          <a:bodyPr/>
          <a:lstStyle/>
          <a:p>
            <a:r>
              <a:rPr lang="en-US" sz="2400" smtClean="0"/>
              <a:t>Good process scheduling policy criteria</a:t>
            </a:r>
          </a:p>
          <a:p>
            <a:pPr lvl="1"/>
            <a:r>
              <a:rPr lang="en-CA" sz="2400" smtClean="0"/>
              <a:t>Maximize throughput </a:t>
            </a:r>
          </a:p>
          <a:p>
            <a:pPr lvl="2"/>
            <a:r>
              <a:rPr lang="en-CA" smtClean="0"/>
              <a:t>Run as many jobs as</a:t>
            </a:r>
            <a:r>
              <a:rPr lang="en-US" smtClean="0"/>
              <a:t> </a:t>
            </a:r>
            <a:r>
              <a:rPr lang="en-CA" smtClean="0"/>
              <a:t>possible in given amount</a:t>
            </a:r>
            <a:r>
              <a:rPr lang="en-US" smtClean="0"/>
              <a:t> </a:t>
            </a:r>
            <a:r>
              <a:rPr lang="en-CA" smtClean="0"/>
              <a:t>of time</a:t>
            </a:r>
            <a:endParaRPr lang="en-US" smtClean="0"/>
          </a:p>
          <a:p>
            <a:pPr lvl="1"/>
            <a:r>
              <a:rPr lang="en-CA" sz="2400" smtClean="0"/>
              <a:t>Minimize response time</a:t>
            </a:r>
          </a:p>
          <a:p>
            <a:pPr lvl="2"/>
            <a:r>
              <a:rPr lang="en-CA" smtClean="0"/>
              <a:t>Quickly turn around</a:t>
            </a:r>
            <a:r>
              <a:rPr lang="en-US" smtClean="0"/>
              <a:t> </a:t>
            </a:r>
            <a:r>
              <a:rPr lang="en-CA" smtClean="0"/>
              <a:t>interactive requests</a:t>
            </a:r>
          </a:p>
          <a:p>
            <a:pPr lvl="1"/>
            <a:r>
              <a:rPr lang="en-CA" sz="2400" smtClean="0"/>
              <a:t>Minimize turnaround time</a:t>
            </a:r>
          </a:p>
          <a:p>
            <a:pPr lvl="2"/>
            <a:r>
              <a:rPr lang="en-CA" smtClean="0"/>
              <a:t>Move entire job</a:t>
            </a:r>
            <a:r>
              <a:rPr lang="en-US" smtClean="0"/>
              <a:t> </a:t>
            </a:r>
            <a:r>
              <a:rPr lang="en-CA" smtClean="0"/>
              <a:t>in</a:t>
            </a:r>
            <a:r>
              <a:rPr lang="en-US" smtClean="0"/>
              <a:t> and </a:t>
            </a:r>
            <a:r>
              <a:rPr lang="en-CA" smtClean="0"/>
              <a:t>out of system quickly</a:t>
            </a:r>
            <a:endParaRPr lang="en-US" smtClean="0"/>
          </a:p>
          <a:p>
            <a:pPr lvl="1"/>
            <a:r>
              <a:rPr lang="en-CA" sz="2400" smtClean="0"/>
              <a:t>Minimize waiting time</a:t>
            </a:r>
          </a:p>
          <a:p>
            <a:pPr lvl="2"/>
            <a:r>
              <a:rPr lang="en-CA" smtClean="0"/>
              <a:t>Move job out of</a:t>
            </a:r>
            <a:r>
              <a:rPr lang="en-US" smtClean="0"/>
              <a:t> </a:t>
            </a:r>
            <a:r>
              <a:rPr lang="en-CA" smtClean="0"/>
              <a:t>READY queue quickly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CA" smtClean="0">
                <a:latin typeface="Arial Narrow" pitchFamily="-65" charset="0"/>
              </a:rPr>
              <a:t>Process Scheduling Policies</a:t>
            </a:r>
          </a:p>
        </p:txBody>
      </p:sp>
      <p:sp>
        <p:nvSpPr>
          <p:cNvPr id="39939" name="Rectangle 9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 smtClean="0"/>
              <a:t>Good process scheduling policy criteria (cont'd.)</a:t>
            </a:r>
          </a:p>
          <a:p>
            <a:pPr lvl="1"/>
            <a:r>
              <a:rPr lang="en-CA" sz="2400" smtClean="0"/>
              <a:t>Maximize CPU efficiency</a:t>
            </a:r>
          </a:p>
          <a:p>
            <a:pPr lvl="2"/>
            <a:r>
              <a:rPr lang="en-CA" smtClean="0"/>
              <a:t>Keep CPU busy 100</a:t>
            </a:r>
            <a:r>
              <a:rPr lang="en-US" smtClean="0"/>
              <a:t> percent</a:t>
            </a:r>
            <a:r>
              <a:rPr lang="en-CA" smtClean="0"/>
              <a:t> of time</a:t>
            </a:r>
          </a:p>
          <a:p>
            <a:pPr lvl="1"/>
            <a:r>
              <a:rPr lang="en-CA" sz="2400" smtClean="0"/>
              <a:t>Ensure fairness for all</a:t>
            </a:r>
            <a:r>
              <a:rPr lang="en-US" sz="2400" smtClean="0"/>
              <a:t> </a:t>
            </a:r>
            <a:r>
              <a:rPr lang="en-CA" sz="2400" smtClean="0"/>
              <a:t>jobs</a:t>
            </a:r>
          </a:p>
          <a:p>
            <a:pPr lvl="2"/>
            <a:r>
              <a:rPr lang="en-CA" smtClean="0"/>
              <a:t>Give every job equal CPU</a:t>
            </a:r>
            <a:r>
              <a:rPr lang="en-US" smtClean="0"/>
              <a:t> </a:t>
            </a:r>
            <a:r>
              <a:rPr lang="en-CA" smtClean="0"/>
              <a:t>and I/O time</a:t>
            </a:r>
          </a:p>
          <a:p>
            <a:r>
              <a:rPr lang="en-US" sz="2400" smtClean="0"/>
              <a:t>Final policy criteria decision in designer’s hands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1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CA" smtClean="0">
                <a:latin typeface="Arial Narrow" pitchFamily="-65" charset="0"/>
              </a:rPr>
              <a:t>Process Scheduling Policies</a:t>
            </a:r>
          </a:p>
        </p:txBody>
      </p:sp>
      <p:sp>
        <p:nvSpPr>
          <p:cNvPr id="40963" name="Rectangle 1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 smtClean="0"/>
              <a:t>Problem</a:t>
            </a:r>
          </a:p>
          <a:p>
            <a:pPr lvl="1"/>
            <a:r>
              <a:rPr lang="en-US" sz="2400" smtClean="0"/>
              <a:t>Job claims CPU for very long time before I/O request issued</a:t>
            </a:r>
          </a:p>
          <a:p>
            <a:pPr lvl="2"/>
            <a:r>
              <a:rPr lang="en-US" smtClean="0"/>
              <a:t>Builds up READY queue and empties I/O queues</a:t>
            </a:r>
          </a:p>
          <a:p>
            <a:pPr lvl="2"/>
            <a:r>
              <a:rPr lang="en-US" smtClean="0"/>
              <a:t>Creates unacceptable system imbalance</a:t>
            </a:r>
          </a:p>
          <a:p>
            <a:r>
              <a:rPr lang="en-US" sz="2400" smtClean="0"/>
              <a:t>Corrective measure</a:t>
            </a:r>
          </a:p>
          <a:p>
            <a:pPr lvl="1"/>
            <a:r>
              <a:rPr lang="en-US" sz="2400" b="1" smtClean="0"/>
              <a:t>Interrupt</a:t>
            </a:r>
          </a:p>
          <a:p>
            <a:pPr lvl="2"/>
            <a:r>
              <a:rPr lang="en-US" smtClean="0"/>
              <a:t>Used by Process Scheduler upon predetermined expiration of time slice </a:t>
            </a:r>
          </a:p>
          <a:p>
            <a:pPr lvl="2"/>
            <a:r>
              <a:rPr lang="en-US" smtClean="0"/>
              <a:t>Current job activity suspended</a:t>
            </a:r>
          </a:p>
          <a:p>
            <a:pPr lvl="2"/>
            <a:r>
              <a:rPr lang="en-US" smtClean="0"/>
              <a:t>Reschedules job into READY queue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CA" smtClean="0">
                <a:latin typeface="Arial Narrow" pitchFamily="-65" charset="0"/>
              </a:rPr>
              <a:t>Process Scheduling Policies</a:t>
            </a:r>
          </a:p>
        </p:txBody>
      </p:sp>
      <p:sp>
        <p:nvSpPr>
          <p:cNvPr id="41987" name="Rectangle 11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 smtClean="0"/>
              <a:t>Types of scheduling policies</a:t>
            </a:r>
          </a:p>
          <a:p>
            <a:pPr lvl="1"/>
            <a:r>
              <a:rPr lang="en-US" sz="2400" b="1" smtClean="0"/>
              <a:t>Preemptive</a:t>
            </a:r>
          </a:p>
          <a:p>
            <a:pPr lvl="2"/>
            <a:r>
              <a:rPr lang="en-US" smtClean="0"/>
              <a:t>Used in time-sharing environments</a:t>
            </a:r>
          </a:p>
          <a:p>
            <a:pPr lvl="2"/>
            <a:r>
              <a:rPr lang="en-US" smtClean="0"/>
              <a:t>Interrupts job processing</a:t>
            </a:r>
          </a:p>
          <a:p>
            <a:pPr lvl="2"/>
            <a:r>
              <a:rPr lang="en-US" smtClean="0"/>
              <a:t>Transfers CPU to another job</a:t>
            </a:r>
          </a:p>
          <a:p>
            <a:pPr lvl="1"/>
            <a:r>
              <a:rPr lang="en-US" sz="2400" b="1" smtClean="0"/>
              <a:t>Non-preemptive</a:t>
            </a:r>
            <a:endParaRPr lang="en-US" sz="2400" smtClean="0"/>
          </a:p>
          <a:p>
            <a:pPr lvl="2"/>
            <a:r>
              <a:rPr lang="en-US" smtClean="0"/>
              <a:t>Functions without external interrupts</a:t>
            </a:r>
          </a:p>
          <a:p>
            <a:pPr lvl="1"/>
            <a:r>
              <a:rPr lang="en-US" sz="2400" smtClean="0"/>
              <a:t>Infinite loops interrupted in both cases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CA" smtClean="0">
                <a:latin typeface="Arial Narrow" pitchFamily="-65" charset="0"/>
              </a:rPr>
              <a:t>Process Scheduling Algorithms</a:t>
            </a:r>
          </a:p>
        </p:txBody>
      </p:sp>
      <p:sp>
        <p:nvSpPr>
          <p:cNvPr id="43011" name="Rectangle 1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 smtClean="0"/>
              <a:t>Base on specific policy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Allocate CPU and move job through system</a:t>
            </a:r>
          </a:p>
          <a:p>
            <a:pPr>
              <a:lnSpc>
                <a:spcPct val="90000"/>
              </a:lnSpc>
            </a:pPr>
            <a:r>
              <a:rPr lang="en-US" sz="2400" smtClean="0"/>
              <a:t>Six algorithm types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First-come, first-served (FCFS)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Shortest job next (SJN)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Priority scheduling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Shortest remaining time (SRT)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Round robin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Multiple-level queues</a:t>
            </a:r>
          </a:p>
          <a:p>
            <a:pPr>
              <a:lnSpc>
                <a:spcPct val="90000"/>
              </a:lnSpc>
            </a:pPr>
            <a:r>
              <a:rPr lang="en-US" sz="2400" smtClean="0"/>
              <a:t>Current systems emphasize interactive use and response time (use preemptive policies)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mtClean="0">
                <a:latin typeface="Arial Narrow" pitchFamily="-65" charset="0"/>
              </a:rPr>
              <a:t>Learning Objectives</a:t>
            </a:r>
          </a:p>
        </p:txBody>
      </p:sp>
      <p:sp>
        <p:nvSpPr>
          <p:cNvPr id="16387" name="Rectangle 13"/>
          <p:cNvSpPr>
            <a:spLocks noGrp="1" noChangeArrowheads="1"/>
          </p:cNvSpPr>
          <p:nvPr>
            <p:ph idx="1"/>
          </p:nvPr>
        </p:nvSpPr>
        <p:spPr>
          <a:xfrm>
            <a:off x="381000" y="2133600"/>
            <a:ext cx="8642350" cy="4681538"/>
          </a:xfrm>
        </p:spPr>
        <p:txBody>
          <a:bodyPr/>
          <a:lstStyle/>
          <a:p>
            <a:r>
              <a:rPr lang="en-US" smtClean="0"/>
              <a:t>The goals of process scheduling policies in single-core CPUs</a:t>
            </a:r>
          </a:p>
          <a:p>
            <a:r>
              <a:rPr lang="en-US" smtClean="0"/>
              <a:t>Up to six different process scheduling algorithms</a:t>
            </a:r>
          </a:p>
          <a:p>
            <a:r>
              <a:rPr lang="en-US" smtClean="0"/>
              <a:t>The role of internal interrupts and the tasks performed by the interrupt handler</a:t>
            </a:r>
          </a:p>
        </p:txBody>
      </p:sp>
      <p:sp>
        <p:nvSpPr>
          <p:cNvPr id="16388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239000" y="6400800"/>
            <a:ext cx="1905000" cy="228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AFD6F2CC-B8B1-42D0-86B1-DFBF6D37B8B5}" type="slidenum">
              <a:rPr lang="en-US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CA" smtClean="0">
                <a:latin typeface="Arial Narrow" pitchFamily="-65" charset="0"/>
              </a:rPr>
              <a:t>First-Come, First-Served</a:t>
            </a:r>
          </a:p>
        </p:txBody>
      </p:sp>
      <p:sp>
        <p:nvSpPr>
          <p:cNvPr id="44035" name="Rectangle 9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 smtClean="0"/>
              <a:t>Non-preemptive</a:t>
            </a:r>
          </a:p>
          <a:p>
            <a:pPr>
              <a:lnSpc>
                <a:spcPct val="90000"/>
              </a:lnSpc>
            </a:pPr>
            <a:r>
              <a:rPr lang="en-US" sz="2400" smtClean="0"/>
              <a:t>Job handled based on arrival time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Earlier job arrives, earlier served</a:t>
            </a:r>
          </a:p>
          <a:p>
            <a:pPr>
              <a:lnSpc>
                <a:spcPct val="90000"/>
              </a:lnSpc>
            </a:pPr>
            <a:r>
              <a:rPr lang="en-US" sz="2400" smtClean="0"/>
              <a:t>Simple algorithm implementation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Uses first-in, first-out (FIFO) queue</a:t>
            </a:r>
          </a:p>
          <a:p>
            <a:pPr>
              <a:lnSpc>
                <a:spcPct val="90000"/>
              </a:lnSpc>
            </a:pPr>
            <a:r>
              <a:rPr lang="en-US" sz="2400" smtClean="0"/>
              <a:t>Good for batch systems</a:t>
            </a:r>
          </a:p>
          <a:p>
            <a:pPr>
              <a:lnSpc>
                <a:spcPct val="90000"/>
              </a:lnSpc>
            </a:pPr>
            <a:r>
              <a:rPr lang="en-US" sz="2400" smtClean="0"/>
              <a:t>Unacceptable in interactive systems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Unpredictable turnaround time</a:t>
            </a:r>
          </a:p>
          <a:p>
            <a:pPr>
              <a:lnSpc>
                <a:spcPct val="90000"/>
              </a:lnSpc>
            </a:pPr>
            <a:r>
              <a:rPr lang="en-US" sz="2400" smtClean="0"/>
              <a:t>Disadvantages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Average turnaround time varies; seldom minimized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CA" smtClean="0">
                <a:latin typeface="Arial Narrow" pitchFamily="-65" charset="0"/>
              </a:rPr>
              <a:t>First-Come, First-Served</a:t>
            </a:r>
          </a:p>
        </p:txBody>
      </p:sp>
      <p:pic>
        <p:nvPicPr>
          <p:cNvPr id="45059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2514600"/>
            <a:ext cx="7524750" cy="2286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45060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4419600"/>
            <a:ext cx="7591425" cy="1905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CA" smtClean="0">
                <a:latin typeface="Arial Narrow" pitchFamily="-65" charset="0"/>
              </a:rPr>
              <a:t>Shortest Job Next</a:t>
            </a:r>
          </a:p>
        </p:txBody>
      </p:sp>
      <p:sp>
        <p:nvSpPr>
          <p:cNvPr id="46083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CA" sz="2400" smtClean="0"/>
              <a:t>Non-preemptive</a:t>
            </a:r>
          </a:p>
          <a:p>
            <a:r>
              <a:rPr lang="en-CA" sz="2400" smtClean="0"/>
              <a:t>Also known as shortest job first (SJF)</a:t>
            </a:r>
          </a:p>
          <a:p>
            <a:r>
              <a:rPr lang="en-US" sz="2400" smtClean="0"/>
              <a:t>Job handled based on </a:t>
            </a:r>
            <a:r>
              <a:rPr lang="en-CA" sz="2400" smtClean="0"/>
              <a:t>length of CPU cycle time</a:t>
            </a:r>
            <a:endParaRPr lang="en-US" sz="2400" smtClean="0"/>
          </a:p>
          <a:p>
            <a:r>
              <a:rPr lang="en-CA" sz="2400" smtClean="0"/>
              <a:t>Easy implementation in batch environment</a:t>
            </a:r>
          </a:p>
          <a:p>
            <a:pPr lvl="1"/>
            <a:r>
              <a:rPr lang="en-CA" sz="2400" smtClean="0"/>
              <a:t>CPU time requirement known in advance</a:t>
            </a:r>
          </a:p>
          <a:p>
            <a:r>
              <a:rPr lang="en-CA" sz="2400" smtClean="0"/>
              <a:t>Does not work well in interactive systems</a:t>
            </a:r>
            <a:endParaRPr lang="en-US" sz="2400" smtClean="0"/>
          </a:p>
          <a:p>
            <a:r>
              <a:rPr lang="en-CA" sz="2400" smtClean="0"/>
              <a:t>Optimal algorithm</a:t>
            </a:r>
          </a:p>
          <a:p>
            <a:pPr lvl="1"/>
            <a:r>
              <a:rPr lang="en-CA" sz="2400" smtClean="0"/>
              <a:t>All jobs are available at same time</a:t>
            </a:r>
          </a:p>
          <a:p>
            <a:pPr lvl="1"/>
            <a:r>
              <a:rPr lang="en-CA" sz="2400" smtClean="0"/>
              <a:t>CPU estimates available and accurate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>
                <a:latin typeface="Arial Narrow" pitchFamily="-65" charset="0"/>
              </a:rPr>
              <a:t>Shortest Job Next</a:t>
            </a:r>
            <a:r>
              <a:rPr lang="en-US" smtClean="0">
                <a:latin typeface="Arial Narrow" pitchFamily="-65" charset="0"/>
              </a:rPr>
              <a:t> (cont'd.)</a:t>
            </a:r>
            <a:endParaRPr lang="en-CA" smtClean="0">
              <a:latin typeface="Arial Narrow" pitchFamily="-65" charset="0"/>
            </a:endParaRPr>
          </a:p>
        </p:txBody>
      </p:sp>
      <p:pic>
        <p:nvPicPr>
          <p:cNvPr id="47107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2819400"/>
            <a:ext cx="8407400" cy="2514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>
                <a:latin typeface="Arial Narrow" pitchFamily="-65" charset="0"/>
              </a:rPr>
              <a:t>Priority Scheduling</a:t>
            </a:r>
          </a:p>
        </p:txBody>
      </p:sp>
      <p:sp>
        <p:nvSpPr>
          <p:cNvPr id="48131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CA" sz="2400" smtClean="0"/>
              <a:t>Non-preemptive</a:t>
            </a:r>
          </a:p>
          <a:p>
            <a:r>
              <a:rPr lang="en-CA" sz="2400" smtClean="0"/>
              <a:t>Preferential treatment for important jobs</a:t>
            </a:r>
          </a:p>
          <a:p>
            <a:pPr lvl="1"/>
            <a:r>
              <a:rPr lang="en-CA" sz="2400" smtClean="0"/>
              <a:t>Highest priority programs processed first</a:t>
            </a:r>
          </a:p>
          <a:p>
            <a:pPr lvl="1"/>
            <a:r>
              <a:rPr lang="en-US" sz="2400" smtClean="0"/>
              <a:t>No </a:t>
            </a:r>
            <a:r>
              <a:rPr lang="en-CA" sz="2400" smtClean="0"/>
              <a:t>interrupts until CPU cycles completed or natural wait occurs</a:t>
            </a:r>
          </a:p>
          <a:p>
            <a:r>
              <a:rPr lang="en-US" sz="2400" smtClean="0"/>
              <a:t>READY queue may contain two or more</a:t>
            </a:r>
            <a:r>
              <a:rPr lang="en-CA" sz="2400" smtClean="0"/>
              <a:t> jobs with equal priority</a:t>
            </a:r>
          </a:p>
          <a:p>
            <a:pPr lvl="1"/>
            <a:r>
              <a:rPr lang="en-US" sz="2400" smtClean="0"/>
              <a:t>Uses FCFS policy within priority</a:t>
            </a:r>
            <a:endParaRPr lang="en-CA" sz="2400" smtClean="0"/>
          </a:p>
          <a:p>
            <a:r>
              <a:rPr lang="en-CA" sz="2400" smtClean="0"/>
              <a:t>System</a:t>
            </a:r>
            <a:r>
              <a:rPr lang="en-US" sz="2400" smtClean="0"/>
              <a:t> </a:t>
            </a:r>
            <a:r>
              <a:rPr lang="en-CA" sz="2400" smtClean="0"/>
              <a:t>administrator or Processor Manager </a:t>
            </a:r>
            <a:r>
              <a:rPr lang="en-US" sz="2400" smtClean="0"/>
              <a:t>use</a:t>
            </a:r>
            <a:r>
              <a:rPr lang="en-CA" sz="2400" smtClean="0"/>
              <a:t> different methods of assigning priorities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755650"/>
            <a:ext cx="8435975" cy="1000125"/>
          </a:xfrm>
        </p:spPr>
        <p:txBody>
          <a:bodyPr/>
          <a:lstStyle/>
          <a:p>
            <a:pPr algn="l"/>
            <a:r>
              <a:rPr lang="en-CA" smtClean="0">
                <a:latin typeface="Arial Narrow" pitchFamily="-65" charset="0"/>
              </a:rPr>
              <a:t>Priority Scheduling</a:t>
            </a:r>
          </a:p>
        </p:txBody>
      </p:sp>
      <p:sp>
        <p:nvSpPr>
          <p:cNvPr id="49155" name="Rectangle 7"/>
          <p:cNvSpPr>
            <a:spLocks noGrp="1" noChangeArrowheads="1"/>
          </p:cNvSpPr>
          <p:nvPr>
            <p:ph idx="1"/>
          </p:nvPr>
        </p:nvSpPr>
        <p:spPr>
          <a:xfrm>
            <a:off x="533400" y="2209800"/>
            <a:ext cx="8077200" cy="3505200"/>
          </a:xfrm>
        </p:spPr>
        <p:txBody>
          <a:bodyPr/>
          <a:lstStyle/>
          <a:p>
            <a:r>
              <a:rPr lang="en-CA" sz="2400" smtClean="0"/>
              <a:t>Processor Manager priority assignment methods</a:t>
            </a:r>
          </a:p>
          <a:p>
            <a:pPr lvl="1"/>
            <a:r>
              <a:rPr lang="en-CA" sz="2400" smtClean="0"/>
              <a:t>Memory requirements</a:t>
            </a:r>
          </a:p>
          <a:p>
            <a:pPr lvl="2"/>
            <a:r>
              <a:rPr lang="en-CA" smtClean="0"/>
              <a:t>Jobs requiring large amounts of memory</a:t>
            </a:r>
          </a:p>
          <a:p>
            <a:pPr lvl="2"/>
            <a:r>
              <a:rPr lang="en-CA" smtClean="0"/>
              <a:t>Allocated lower priorities (vice versa)</a:t>
            </a:r>
          </a:p>
          <a:p>
            <a:pPr lvl="1"/>
            <a:r>
              <a:rPr lang="en-CA" sz="2400" smtClean="0"/>
              <a:t>Number and type of peripheral devices</a:t>
            </a:r>
          </a:p>
          <a:p>
            <a:pPr lvl="2"/>
            <a:r>
              <a:rPr lang="en-CA" smtClean="0"/>
              <a:t>Jobs requiring many peripheral devices</a:t>
            </a:r>
          </a:p>
          <a:p>
            <a:pPr lvl="2"/>
            <a:r>
              <a:rPr lang="en-CA" smtClean="0"/>
              <a:t>Allocated lower priorities (vice versa)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CA" smtClean="0">
                <a:latin typeface="Arial Narrow" pitchFamily="-65" charset="0"/>
              </a:rPr>
              <a:t>Priority Scheduling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981200"/>
            <a:ext cx="8077200" cy="4343400"/>
          </a:xfrm>
        </p:spPr>
        <p:txBody>
          <a:bodyPr/>
          <a:lstStyle/>
          <a:p>
            <a:r>
              <a:rPr lang="en-CA" sz="2400" smtClean="0"/>
              <a:t>Processor Manager priority assignment methods (cont'd.)</a:t>
            </a:r>
          </a:p>
          <a:p>
            <a:pPr lvl="1"/>
            <a:r>
              <a:rPr lang="en-CA" sz="2400" smtClean="0"/>
              <a:t>Total CPU time</a:t>
            </a:r>
          </a:p>
          <a:p>
            <a:pPr lvl="2"/>
            <a:r>
              <a:rPr lang="en-CA" smtClean="0"/>
              <a:t>Jobs having a long CPU cycle</a:t>
            </a:r>
          </a:p>
          <a:p>
            <a:pPr lvl="2"/>
            <a:r>
              <a:rPr lang="en-CA" smtClean="0"/>
              <a:t>Given lower priorities (vice versa)</a:t>
            </a:r>
          </a:p>
          <a:p>
            <a:pPr lvl="1"/>
            <a:r>
              <a:rPr lang="en-CA" sz="2400" smtClean="0"/>
              <a:t>Amount of time already spent in the system (aging)</a:t>
            </a:r>
          </a:p>
          <a:p>
            <a:pPr lvl="2"/>
            <a:r>
              <a:rPr lang="en-CA" smtClean="0"/>
              <a:t>Total time elapsed since job accepted for processing</a:t>
            </a:r>
          </a:p>
          <a:p>
            <a:pPr lvl="2"/>
            <a:r>
              <a:rPr lang="en-CA" smtClean="0"/>
              <a:t>Increase priority if job in system unusually long time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1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>
                <a:latin typeface="Arial Narrow" pitchFamily="-65" charset="0"/>
              </a:rPr>
              <a:t>Shortest Remaining Time</a:t>
            </a:r>
          </a:p>
        </p:txBody>
      </p:sp>
      <p:sp>
        <p:nvSpPr>
          <p:cNvPr id="51203" name="Rectangle 1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CA" smtClean="0"/>
              <a:t>Preemptive version of SJN </a:t>
            </a:r>
          </a:p>
          <a:p>
            <a:pPr>
              <a:lnSpc>
                <a:spcPct val="90000"/>
              </a:lnSpc>
            </a:pPr>
            <a:r>
              <a:rPr lang="en-CA" smtClean="0"/>
              <a:t>Processor allocated to job closest to completion</a:t>
            </a:r>
          </a:p>
          <a:p>
            <a:pPr lvl="1">
              <a:lnSpc>
                <a:spcPct val="90000"/>
              </a:lnSpc>
            </a:pPr>
            <a:r>
              <a:rPr lang="en-CA" smtClean="0"/>
              <a:t>Preemptive if newer job has </a:t>
            </a:r>
            <a:r>
              <a:rPr lang="en-US" smtClean="0"/>
              <a:t>shorter completion time</a:t>
            </a:r>
            <a:endParaRPr lang="en-CA" smtClean="0"/>
          </a:p>
          <a:p>
            <a:pPr>
              <a:lnSpc>
                <a:spcPct val="90000"/>
              </a:lnSpc>
            </a:pPr>
            <a:r>
              <a:rPr lang="en-US" smtClean="0"/>
              <a:t>Often used in batch environments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Short jobs given priority</a:t>
            </a:r>
          </a:p>
          <a:p>
            <a:pPr>
              <a:lnSpc>
                <a:spcPct val="90000"/>
              </a:lnSpc>
            </a:pPr>
            <a:r>
              <a:rPr lang="en-CA" smtClean="0"/>
              <a:t>Cannot implement in interactive system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Requires advance CPU time knowledge</a:t>
            </a:r>
          </a:p>
          <a:p>
            <a:pPr>
              <a:lnSpc>
                <a:spcPct val="90000"/>
              </a:lnSpc>
            </a:pPr>
            <a:r>
              <a:rPr lang="en-CA" smtClean="0"/>
              <a:t>Involves more overhead than SJN</a:t>
            </a:r>
          </a:p>
          <a:p>
            <a:pPr lvl="1">
              <a:lnSpc>
                <a:spcPct val="90000"/>
              </a:lnSpc>
            </a:pPr>
            <a:r>
              <a:rPr lang="en-CA" smtClean="0"/>
              <a:t>System monitors CPU time for READY queue jobs</a:t>
            </a:r>
          </a:p>
          <a:p>
            <a:pPr lvl="1">
              <a:lnSpc>
                <a:spcPct val="90000"/>
              </a:lnSpc>
            </a:pPr>
            <a:r>
              <a:rPr lang="en-CA" smtClean="0"/>
              <a:t>Performs context switching</a:t>
            </a:r>
          </a:p>
        </p:txBody>
      </p:sp>
      <p:sp>
        <p:nvSpPr>
          <p:cNvPr id="51204" name="Footer Placeholder 3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400800"/>
            <a:ext cx="5867400" cy="228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Understanding Operating Systems, Sixth Edition</a:t>
            </a:r>
          </a:p>
        </p:txBody>
      </p:sp>
      <p:sp>
        <p:nvSpPr>
          <p:cNvPr id="51205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239000" y="6400800"/>
            <a:ext cx="1905000" cy="228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27752C0A-868B-4248-A249-0C9E76F5869A}" type="slidenum">
              <a:rPr lang="en-US"/>
              <a:pPr/>
              <a:t>37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CA" smtClean="0">
                <a:latin typeface="Arial Narrow" pitchFamily="-65" charset="0"/>
              </a:rPr>
              <a:t>Shortest Remaining Time</a:t>
            </a:r>
            <a:endParaRPr lang="en-US" smtClean="0">
              <a:latin typeface="Arial Narrow" pitchFamily="-65" charset="0"/>
            </a:endParaRPr>
          </a:p>
        </p:txBody>
      </p:sp>
      <p:sp>
        <p:nvSpPr>
          <p:cNvPr id="52227" name="Footer Placeholder 2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400800"/>
            <a:ext cx="5867400" cy="228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Understanding Operating Systems, Sixth Edition</a:t>
            </a:r>
          </a:p>
        </p:txBody>
      </p:sp>
      <p:sp>
        <p:nvSpPr>
          <p:cNvPr id="52228" name="Slide Number Placeholder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239000" y="6400800"/>
            <a:ext cx="1905000" cy="228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A586465D-DB01-4C44-9693-29C37FCC0F98}" type="slidenum">
              <a:rPr lang="en-US"/>
              <a:pPr/>
              <a:t>38</a:t>
            </a:fld>
            <a:endParaRPr lang="en-US"/>
          </a:p>
        </p:txBody>
      </p:sp>
      <p:pic>
        <p:nvPicPr>
          <p:cNvPr id="52229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2047875"/>
            <a:ext cx="7781925" cy="26003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52230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5114925"/>
            <a:ext cx="7620000" cy="1285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CA" smtClean="0">
                <a:latin typeface="Arial Narrow" pitchFamily="-65" charset="0"/>
              </a:rPr>
              <a:t>Round Robin</a:t>
            </a:r>
          </a:p>
        </p:txBody>
      </p:sp>
      <p:sp>
        <p:nvSpPr>
          <p:cNvPr id="53251" name="Rectangle 11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CA" sz="2400" smtClean="0"/>
              <a:t>Pre-emptive</a:t>
            </a:r>
          </a:p>
          <a:p>
            <a:r>
              <a:rPr lang="en-CA" sz="2400" smtClean="0"/>
              <a:t>Used extensively in interactive systems </a:t>
            </a:r>
          </a:p>
          <a:p>
            <a:r>
              <a:rPr lang="en-CA" sz="2400" smtClean="0"/>
              <a:t>Based on predetermined</a:t>
            </a:r>
            <a:r>
              <a:rPr lang="en-US" sz="2400" smtClean="0"/>
              <a:t> </a:t>
            </a:r>
            <a:r>
              <a:rPr lang="en-CA" sz="2400" smtClean="0"/>
              <a:t>slice of time</a:t>
            </a:r>
            <a:endParaRPr lang="en-US" sz="2400" smtClean="0"/>
          </a:p>
          <a:p>
            <a:pPr lvl="1"/>
            <a:r>
              <a:rPr lang="en-CA" sz="2400" smtClean="0"/>
              <a:t>Each job</a:t>
            </a:r>
            <a:r>
              <a:rPr lang="en-US" sz="2400" smtClean="0"/>
              <a:t> assigned </a:t>
            </a:r>
            <a:r>
              <a:rPr lang="en-US" sz="2400" b="1" smtClean="0"/>
              <a:t>time quantum</a:t>
            </a:r>
          </a:p>
          <a:p>
            <a:r>
              <a:rPr lang="en-US" sz="2400" smtClean="0"/>
              <a:t>Time quantum </a:t>
            </a:r>
            <a:r>
              <a:rPr lang="en-CA" sz="2400" smtClean="0"/>
              <a:t>size</a:t>
            </a:r>
          </a:p>
          <a:p>
            <a:pPr lvl="1"/>
            <a:r>
              <a:rPr lang="en-CA" sz="2400" smtClean="0"/>
              <a:t>Crucial to system performance</a:t>
            </a:r>
            <a:endParaRPr lang="en-US" sz="2400" smtClean="0"/>
          </a:p>
          <a:p>
            <a:pPr lvl="1"/>
            <a:r>
              <a:rPr lang="en-US" sz="2400" smtClean="0"/>
              <a:t>Varies from 1</a:t>
            </a:r>
            <a:r>
              <a:rPr lang="en-CA" sz="2400" smtClean="0"/>
              <a:t>00 ms to 1-2 seconds</a:t>
            </a:r>
            <a:endParaRPr lang="en-US" sz="2400" smtClean="0"/>
          </a:p>
          <a:p>
            <a:r>
              <a:rPr lang="en-CA" sz="2400" smtClean="0"/>
              <a:t>CPU equally shared among all active</a:t>
            </a:r>
            <a:r>
              <a:rPr lang="en-US" sz="2400" smtClean="0"/>
              <a:t> </a:t>
            </a:r>
            <a:r>
              <a:rPr lang="en-CA" sz="2400" smtClean="0"/>
              <a:t>processes</a:t>
            </a:r>
          </a:p>
          <a:p>
            <a:pPr lvl="1"/>
            <a:r>
              <a:rPr lang="en-US" sz="2400" smtClean="0"/>
              <a:t>Not</a:t>
            </a:r>
            <a:r>
              <a:rPr lang="en-CA" sz="2400" smtClean="0"/>
              <a:t> monopolized by one job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mtClean="0">
                <a:latin typeface="Arial Narrow" pitchFamily="-65" charset="0"/>
              </a:rPr>
              <a:t>Overview</a:t>
            </a:r>
            <a:endParaRPr lang="en-CA" smtClean="0">
              <a:latin typeface="Arial Narrow" pitchFamily="-65" charset="0"/>
            </a:endParaRPr>
          </a:p>
        </p:txBody>
      </p:sp>
      <p:sp>
        <p:nvSpPr>
          <p:cNvPr id="17411" name="Rectangle 1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smtClean="0"/>
              <a:t>Single-user systems</a:t>
            </a:r>
            <a:r>
              <a:rPr lang="en-US" sz="2400" smtClean="0"/>
              <a:t> (two states)</a:t>
            </a:r>
          </a:p>
          <a:p>
            <a:pPr lvl="1"/>
            <a:r>
              <a:rPr lang="en-US" sz="2400" smtClean="0"/>
              <a:t>Busy state: executing a job</a:t>
            </a:r>
          </a:p>
          <a:p>
            <a:pPr lvl="1"/>
            <a:r>
              <a:rPr lang="en-US" sz="2400" smtClean="0"/>
              <a:t>Idle state: all other times</a:t>
            </a:r>
          </a:p>
          <a:p>
            <a:pPr lvl="1"/>
            <a:r>
              <a:rPr lang="en-US" sz="2400" smtClean="0"/>
              <a:t>Simple processor management</a:t>
            </a:r>
            <a:r>
              <a:rPr lang="en-CA" sz="2400" smtClean="0"/>
              <a:t> </a:t>
            </a:r>
          </a:p>
          <a:p>
            <a:r>
              <a:rPr lang="en-CA" sz="2400" b="1" smtClean="0"/>
              <a:t>Program</a:t>
            </a:r>
            <a:r>
              <a:rPr lang="en-US" sz="2400" b="1" smtClean="0"/>
              <a:t> </a:t>
            </a:r>
            <a:r>
              <a:rPr lang="en-US" sz="2400" smtClean="0"/>
              <a:t>(job)</a:t>
            </a:r>
          </a:p>
          <a:p>
            <a:pPr lvl="1"/>
            <a:r>
              <a:rPr lang="en-CA" sz="2400" smtClean="0"/>
              <a:t>Inactive unit</a:t>
            </a:r>
          </a:p>
          <a:p>
            <a:pPr lvl="2"/>
            <a:r>
              <a:rPr lang="en-CA" smtClean="0"/>
              <a:t>File stored on a disk</a:t>
            </a:r>
          </a:p>
          <a:p>
            <a:pPr lvl="1"/>
            <a:r>
              <a:rPr lang="en-CA" sz="2400" smtClean="0"/>
              <a:t>A unit of</a:t>
            </a:r>
            <a:r>
              <a:rPr lang="en-US" sz="2400" smtClean="0"/>
              <a:t> </a:t>
            </a:r>
            <a:r>
              <a:rPr lang="en-CA" sz="2400" smtClean="0"/>
              <a:t>work submitted by a user</a:t>
            </a:r>
          </a:p>
          <a:p>
            <a:pPr lvl="2"/>
            <a:r>
              <a:rPr lang="en-US" smtClean="0"/>
              <a:t>Not a process</a:t>
            </a:r>
          </a:p>
        </p:txBody>
      </p:sp>
      <p:sp>
        <p:nvSpPr>
          <p:cNvPr id="17412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239000" y="6400800"/>
            <a:ext cx="1905000" cy="228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C96529B1-74F1-4218-B584-E4375B4EA120}" type="slidenum">
              <a:rPr lang="en-US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1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CA" smtClean="0">
                <a:latin typeface="Arial Narrow" pitchFamily="-65" charset="0"/>
              </a:rPr>
              <a:t>Round Robin</a:t>
            </a:r>
          </a:p>
        </p:txBody>
      </p:sp>
      <p:sp>
        <p:nvSpPr>
          <p:cNvPr id="54275" name="Rectangle 1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 smtClean="0"/>
              <a:t>Job placed on READY queue (FCFS scheme)</a:t>
            </a:r>
          </a:p>
          <a:p>
            <a:r>
              <a:rPr lang="en-US" sz="2400" smtClean="0"/>
              <a:t>Process Scheduler selects first job</a:t>
            </a:r>
          </a:p>
          <a:p>
            <a:pPr lvl="1"/>
            <a:r>
              <a:rPr lang="en-US" sz="2400" smtClean="0"/>
              <a:t>Sets timer to time quantum </a:t>
            </a:r>
          </a:p>
          <a:p>
            <a:pPr lvl="1"/>
            <a:r>
              <a:rPr lang="en-US" sz="2400" smtClean="0"/>
              <a:t>Allocates CPU</a:t>
            </a:r>
          </a:p>
          <a:p>
            <a:r>
              <a:rPr lang="en-US" sz="2400" smtClean="0"/>
              <a:t>Timer expires</a:t>
            </a:r>
          </a:p>
          <a:p>
            <a:r>
              <a:rPr lang="en-US" sz="2400" smtClean="0"/>
              <a:t>If job CPU cycle &gt; time quantum</a:t>
            </a:r>
          </a:p>
          <a:p>
            <a:pPr lvl="1"/>
            <a:r>
              <a:rPr lang="en-US" sz="2400" smtClean="0"/>
              <a:t>Job preempted and placed at end of READY queue</a:t>
            </a:r>
          </a:p>
          <a:p>
            <a:pPr lvl="1"/>
            <a:r>
              <a:rPr lang="en-US" sz="2400" smtClean="0"/>
              <a:t>Information saved in PCB</a:t>
            </a:r>
          </a:p>
        </p:txBody>
      </p:sp>
      <p:sp>
        <p:nvSpPr>
          <p:cNvPr id="54276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239000" y="6400800"/>
            <a:ext cx="1905000" cy="228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55C41C9B-FD63-4BCF-9693-D1C505A930BD}" type="slidenum">
              <a:rPr lang="en-US"/>
              <a:pPr/>
              <a:t>40</a:t>
            </a:fld>
            <a:endParaRPr 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CA" smtClean="0">
                <a:latin typeface="Arial Narrow" pitchFamily="-65" charset="0"/>
              </a:rPr>
              <a:t>Round Robin</a:t>
            </a:r>
          </a:p>
        </p:txBody>
      </p:sp>
      <p:sp>
        <p:nvSpPr>
          <p:cNvPr id="55299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 smtClean="0"/>
              <a:t>If job CPU cycle &lt; time quantum</a:t>
            </a:r>
          </a:p>
          <a:p>
            <a:pPr lvl="1"/>
            <a:r>
              <a:rPr lang="en-CA" sz="2400" smtClean="0"/>
              <a:t>Job finished: allocated resources</a:t>
            </a:r>
            <a:r>
              <a:rPr lang="en-US" sz="2400" smtClean="0"/>
              <a:t> </a:t>
            </a:r>
            <a:r>
              <a:rPr lang="en-CA" sz="2400" smtClean="0"/>
              <a:t>released and job returned to</a:t>
            </a:r>
            <a:r>
              <a:rPr lang="en-US" sz="2400" smtClean="0"/>
              <a:t> </a:t>
            </a:r>
            <a:r>
              <a:rPr lang="en-CA" sz="2400" smtClean="0"/>
              <a:t>user</a:t>
            </a:r>
            <a:endParaRPr lang="en-US" sz="2400" smtClean="0"/>
          </a:p>
          <a:p>
            <a:pPr lvl="1"/>
            <a:r>
              <a:rPr lang="en-CA" sz="2400" smtClean="0"/>
              <a:t>Interrupted by I/O request: information saved in PCB and linked to I/O queue</a:t>
            </a:r>
          </a:p>
          <a:p>
            <a:r>
              <a:rPr lang="en-US" sz="2400" smtClean="0"/>
              <a:t>Once</a:t>
            </a:r>
            <a:r>
              <a:rPr lang="en-CA" sz="2400" smtClean="0"/>
              <a:t> I/O request satisfied</a:t>
            </a:r>
          </a:p>
          <a:p>
            <a:pPr lvl="1"/>
            <a:r>
              <a:rPr lang="en-US" sz="2400" smtClean="0"/>
              <a:t>Job</a:t>
            </a:r>
            <a:r>
              <a:rPr lang="en-CA" sz="2400" smtClean="0"/>
              <a:t> return</a:t>
            </a:r>
            <a:r>
              <a:rPr lang="en-US" sz="2400" smtClean="0"/>
              <a:t>s </a:t>
            </a:r>
            <a:r>
              <a:rPr lang="en-CA" sz="2400" smtClean="0"/>
              <a:t>to end of READY queue and awaits CPU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>
                <a:latin typeface="Arial Narrow" pitchFamily="-65" charset="0"/>
              </a:rPr>
              <a:t>Round Robin (cont'd.)</a:t>
            </a:r>
            <a:endParaRPr lang="en-US" smtClean="0">
              <a:latin typeface="Arial Narrow" pitchFamily="-65" charset="0"/>
            </a:endParaRPr>
          </a:p>
        </p:txBody>
      </p:sp>
      <p:sp>
        <p:nvSpPr>
          <p:cNvPr id="56323" name="Footer Placeholder 2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400800"/>
            <a:ext cx="5867400" cy="228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Understanding Operating Systems, Sixth Edition</a:t>
            </a:r>
          </a:p>
        </p:txBody>
      </p:sp>
      <p:sp>
        <p:nvSpPr>
          <p:cNvPr id="56324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239000" y="6400800"/>
            <a:ext cx="1905000" cy="228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29CC6B96-81B1-4A0B-A2E7-07F3E52001DE}" type="slidenum">
              <a:rPr lang="en-US"/>
              <a:pPr/>
              <a:t>42</a:t>
            </a:fld>
            <a:endParaRPr lang="en-US"/>
          </a:p>
        </p:txBody>
      </p:sp>
      <p:pic>
        <p:nvPicPr>
          <p:cNvPr id="56325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362200"/>
            <a:ext cx="8229600" cy="17668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CA" smtClean="0">
                <a:latin typeface="Arial Narrow" pitchFamily="-65" charset="0"/>
              </a:rPr>
              <a:t>Round Robin</a:t>
            </a:r>
          </a:p>
        </p:txBody>
      </p:sp>
      <p:sp>
        <p:nvSpPr>
          <p:cNvPr id="57347" name="Rectangle 11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CA" sz="2400" smtClean="0"/>
              <a:t>Efficiency </a:t>
            </a:r>
          </a:p>
          <a:p>
            <a:pPr lvl="1"/>
            <a:r>
              <a:rPr lang="en-CA" sz="2400" smtClean="0"/>
              <a:t>Depends on time quantum size </a:t>
            </a:r>
          </a:p>
          <a:p>
            <a:pPr lvl="2"/>
            <a:r>
              <a:rPr lang="en-CA" smtClean="0"/>
              <a:t>In relation to average CPU cycle</a:t>
            </a:r>
            <a:endParaRPr lang="en-US" smtClean="0"/>
          </a:p>
          <a:p>
            <a:r>
              <a:rPr lang="en-CA" sz="2400" smtClean="0"/>
              <a:t>Quantum too large</a:t>
            </a:r>
            <a:r>
              <a:rPr lang="en-US" sz="2400" smtClean="0"/>
              <a:t> (</a:t>
            </a:r>
            <a:r>
              <a:rPr lang="en-CA" sz="2400" smtClean="0"/>
              <a:t>larger than most CPU</a:t>
            </a:r>
            <a:r>
              <a:rPr lang="en-US" sz="2400" smtClean="0"/>
              <a:t> </a:t>
            </a:r>
            <a:r>
              <a:rPr lang="en-CA" sz="2400" smtClean="0"/>
              <a:t>cycles)</a:t>
            </a:r>
            <a:endParaRPr lang="en-US" sz="2400" smtClean="0"/>
          </a:p>
          <a:p>
            <a:pPr lvl="1"/>
            <a:r>
              <a:rPr lang="en-CA" sz="2400" smtClean="0"/>
              <a:t>Algorithm reduces to FCFS scheme</a:t>
            </a:r>
            <a:endParaRPr lang="en-US" sz="2400" smtClean="0"/>
          </a:p>
          <a:p>
            <a:r>
              <a:rPr lang="en-CA" sz="2400" smtClean="0"/>
              <a:t>Quantum too small</a:t>
            </a:r>
          </a:p>
          <a:p>
            <a:pPr lvl="1"/>
            <a:r>
              <a:rPr lang="en-CA" sz="2400" smtClean="0"/>
              <a:t>Context switching occurs</a:t>
            </a:r>
          </a:p>
          <a:p>
            <a:pPr lvl="2"/>
            <a:r>
              <a:rPr lang="en-CA" smtClean="0"/>
              <a:t>Job execution slows down</a:t>
            </a:r>
          </a:p>
          <a:p>
            <a:pPr lvl="2"/>
            <a:r>
              <a:rPr lang="en-CA" smtClean="0"/>
              <a:t>Overhead dramatically increased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8"/>
          <p:cNvSpPr>
            <a:spLocks noGrp="1" noChangeArrowheads="1"/>
          </p:cNvSpPr>
          <p:nvPr>
            <p:ph type="title"/>
          </p:nvPr>
        </p:nvSpPr>
        <p:spPr>
          <a:xfrm>
            <a:off x="609600" y="755650"/>
            <a:ext cx="8283575" cy="1000125"/>
          </a:xfrm>
        </p:spPr>
        <p:txBody>
          <a:bodyPr/>
          <a:lstStyle/>
          <a:p>
            <a:pPr algn="l"/>
            <a:r>
              <a:rPr lang="en-CA" smtClean="0">
                <a:latin typeface="Arial Narrow" pitchFamily="-65" charset="0"/>
              </a:rPr>
              <a:t>Round Robin</a:t>
            </a:r>
          </a:p>
        </p:txBody>
      </p:sp>
      <p:pic>
        <p:nvPicPr>
          <p:cNvPr id="58371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0538" y="2381250"/>
            <a:ext cx="7959725" cy="37147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6"/>
          <p:cNvSpPr>
            <a:spLocks noGrp="1" noChangeArrowheads="1"/>
          </p:cNvSpPr>
          <p:nvPr>
            <p:ph type="title"/>
          </p:nvPr>
        </p:nvSpPr>
        <p:spPr>
          <a:xfrm>
            <a:off x="533400" y="755650"/>
            <a:ext cx="8359775" cy="1000125"/>
          </a:xfrm>
        </p:spPr>
        <p:txBody>
          <a:bodyPr/>
          <a:lstStyle/>
          <a:p>
            <a:pPr algn="l"/>
            <a:r>
              <a:rPr lang="en-CA" smtClean="0">
                <a:latin typeface="Arial Narrow" pitchFamily="-65" charset="0"/>
              </a:rPr>
              <a:t>Round Robin</a:t>
            </a:r>
          </a:p>
        </p:txBody>
      </p:sp>
      <p:sp>
        <p:nvSpPr>
          <p:cNvPr id="59395" name="Rectangle 7"/>
          <p:cNvSpPr>
            <a:spLocks noGrp="1" noChangeArrowheads="1"/>
          </p:cNvSpPr>
          <p:nvPr>
            <p:ph idx="1"/>
          </p:nvPr>
        </p:nvSpPr>
        <p:spPr>
          <a:xfrm>
            <a:off x="250825" y="1916113"/>
            <a:ext cx="8642350" cy="3951287"/>
          </a:xfrm>
        </p:spPr>
        <p:txBody>
          <a:bodyPr/>
          <a:lstStyle/>
          <a:p>
            <a:r>
              <a:rPr lang="en-US" sz="2400" smtClean="0"/>
              <a:t>Best quantum time size</a:t>
            </a:r>
          </a:p>
          <a:p>
            <a:pPr lvl="1"/>
            <a:r>
              <a:rPr lang="en-US" sz="2400" smtClean="0"/>
              <a:t>Depends on system</a:t>
            </a:r>
          </a:p>
          <a:p>
            <a:pPr lvl="2"/>
            <a:r>
              <a:rPr lang="en-US" smtClean="0"/>
              <a:t>Interactive: response time key factor</a:t>
            </a:r>
          </a:p>
          <a:p>
            <a:pPr lvl="2"/>
            <a:r>
              <a:rPr lang="en-US" smtClean="0"/>
              <a:t>Batch: turnaround time key factor</a:t>
            </a:r>
          </a:p>
          <a:p>
            <a:pPr lvl="1"/>
            <a:r>
              <a:rPr lang="en-US" sz="2400" smtClean="0"/>
              <a:t>General rules of thumb </a:t>
            </a:r>
          </a:p>
          <a:p>
            <a:pPr lvl="2"/>
            <a:r>
              <a:rPr lang="en-US" smtClean="0"/>
              <a:t>Long</a:t>
            </a:r>
            <a:r>
              <a:rPr lang="en-CA" smtClean="0"/>
              <a:t> enough for 80% of CPU cycles to complete</a:t>
            </a:r>
            <a:endParaRPr lang="en-US" smtClean="0"/>
          </a:p>
          <a:p>
            <a:pPr lvl="2"/>
            <a:r>
              <a:rPr lang="en-US" smtClean="0"/>
              <a:t>At </a:t>
            </a:r>
            <a:r>
              <a:rPr lang="en-CA" smtClean="0"/>
              <a:t>least 100 times longer than context switch time requirement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8"/>
          <p:cNvSpPr>
            <a:spLocks noGrp="1" noChangeArrowheads="1"/>
          </p:cNvSpPr>
          <p:nvPr>
            <p:ph type="title"/>
          </p:nvPr>
        </p:nvSpPr>
        <p:spPr>
          <a:xfrm>
            <a:off x="533400" y="755650"/>
            <a:ext cx="8359775" cy="1000125"/>
          </a:xfrm>
        </p:spPr>
        <p:txBody>
          <a:bodyPr/>
          <a:lstStyle/>
          <a:p>
            <a:pPr algn="l"/>
            <a:r>
              <a:rPr lang="en-CA" smtClean="0">
                <a:latin typeface="Arial Narrow" pitchFamily="-65" charset="0"/>
              </a:rPr>
              <a:t>Multiple-Level Queues</a:t>
            </a:r>
          </a:p>
        </p:txBody>
      </p:sp>
      <p:sp>
        <p:nvSpPr>
          <p:cNvPr id="60419" name="Rectangle 9"/>
          <p:cNvSpPr>
            <a:spLocks noGrp="1" noChangeArrowheads="1"/>
          </p:cNvSpPr>
          <p:nvPr>
            <p:ph idx="1"/>
          </p:nvPr>
        </p:nvSpPr>
        <p:spPr>
          <a:xfrm>
            <a:off x="533400" y="1981200"/>
            <a:ext cx="8077200" cy="4876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CA" sz="2400" smtClean="0"/>
              <a:t>Works in conjunction with several other schemes</a:t>
            </a:r>
            <a:r>
              <a:rPr lang="en-US" sz="2400" smtClean="0"/>
              <a:t> </a:t>
            </a:r>
          </a:p>
          <a:p>
            <a:pPr>
              <a:lnSpc>
                <a:spcPct val="90000"/>
              </a:lnSpc>
            </a:pPr>
            <a:r>
              <a:rPr lang="en-US" sz="2400" smtClean="0"/>
              <a:t>Works well in systems with </a:t>
            </a:r>
            <a:r>
              <a:rPr lang="en-CA" sz="2400" smtClean="0"/>
              <a:t>jobs grouped by common characteristic</a:t>
            </a:r>
            <a:endParaRPr lang="en-US" sz="2400" smtClean="0"/>
          </a:p>
          <a:p>
            <a:pPr lvl="1">
              <a:lnSpc>
                <a:spcPct val="90000"/>
              </a:lnSpc>
            </a:pPr>
            <a:r>
              <a:rPr lang="en-CA" sz="2400" smtClean="0"/>
              <a:t>Priority-based </a:t>
            </a:r>
          </a:p>
          <a:p>
            <a:pPr lvl="2">
              <a:lnSpc>
                <a:spcPct val="90000"/>
              </a:lnSpc>
            </a:pPr>
            <a:r>
              <a:rPr lang="en-CA" smtClean="0"/>
              <a:t>Different queues for each priority level</a:t>
            </a:r>
          </a:p>
          <a:p>
            <a:pPr lvl="1">
              <a:lnSpc>
                <a:spcPct val="90000"/>
              </a:lnSpc>
            </a:pPr>
            <a:r>
              <a:rPr lang="en-CA" sz="2400" smtClean="0"/>
              <a:t>CPU-bound jobs in one queue and I/O-bound jobs in</a:t>
            </a:r>
            <a:r>
              <a:rPr lang="en-US" sz="2400" smtClean="0"/>
              <a:t> </a:t>
            </a:r>
            <a:r>
              <a:rPr lang="en-CA" sz="2400" smtClean="0"/>
              <a:t>another queue</a:t>
            </a:r>
            <a:endParaRPr lang="en-US" sz="2400" smtClean="0"/>
          </a:p>
          <a:p>
            <a:pPr lvl="1">
              <a:lnSpc>
                <a:spcPct val="90000"/>
              </a:lnSpc>
            </a:pPr>
            <a:r>
              <a:rPr lang="en-US" sz="2400" smtClean="0"/>
              <a:t>Hybrid environment</a:t>
            </a:r>
          </a:p>
          <a:p>
            <a:pPr lvl="2">
              <a:lnSpc>
                <a:spcPct val="90000"/>
              </a:lnSpc>
            </a:pPr>
            <a:r>
              <a:rPr lang="en-CA" smtClean="0"/>
              <a:t>Batch jobs </a:t>
            </a:r>
            <a:r>
              <a:rPr lang="en-US" smtClean="0"/>
              <a:t>in </a:t>
            </a:r>
            <a:r>
              <a:rPr lang="en-CA" smtClean="0"/>
              <a:t>background queue</a:t>
            </a:r>
          </a:p>
          <a:p>
            <a:pPr lvl="2">
              <a:lnSpc>
                <a:spcPct val="90000"/>
              </a:lnSpc>
            </a:pPr>
            <a:r>
              <a:rPr lang="en-CA" smtClean="0"/>
              <a:t>Interactive jobs in</a:t>
            </a:r>
            <a:r>
              <a:rPr lang="en-US" smtClean="0"/>
              <a:t> </a:t>
            </a:r>
            <a:r>
              <a:rPr lang="en-CA" smtClean="0"/>
              <a:t>foreground queue</a:t>
            </a:r>
          </a:p>
          <a:p>
            <a:pPr>
              <a:lnSpc>
                <a:spcPct val="90000"/>
              </a:lnSpc>
            </a:pPr>
            <a:r>
              <a:rPr lang="en-CA" sz="2400" smtClean="0"/>
              <a:t>Scheduling policy based on predetermined scheme</a:t>
            </a:r>
          </a:p>
          <a:p>
            <a:pPr>
              <a:lnSpc>
                <a:spcPct val="90000"/>
              </a:lnSpc>
            </a:pPr>
            <a:r>
              <a:rPr lang="en-US" sz="2400" smtClean="0"/>
              <a:t>Four</a:t>
            </a:r>
            <a:r>
              <a:rPr lang="en-CA" sz="2400" smtClean="0"/>
              <a:t> primary methods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12"/>
          <p:cNvSpPr>
            <a:spLocks noGrp="1" noChangeArrowheads="1"/>
          </p:cNvSpPr>
          <p:nvPr>
            <p:ph type="title"/>
          </p:nvPr>
        </p:nvSpPr>
        <p:spPr>
          <a:xfrm>
            <a:off x="381000" y="685800"/>
            <a:ext cx="8458200" cy="1143000"/>
          </a:xfrm>
        </p:spPr>
        <p:txBody>
          <a:bodyPr/>
          <a:lstStyle/>
          <a:p>
            <a:r>
              <a:rPr lang="en-CA" smtClean="0">
                <a:latin typeface="Arial Narrow" pitchFamily="-65" charset="0"/>
              </a:rPr>
              <a:t>Case 1: No Movement Between Queues</a:t>
            </a:r>
          </a:p>
        </p:txBody>
      </p:sp>
      <p:sp>
        <p:nvSpPr>
          <p:cNvPr id="61443" name="Rectangle 1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 smtClean="0"/>
              <a:t>Simple</a:t>
            </a:r>
          </a:p>
          <a:p>
            <a:r>
              <a:rPr lang="en-US" sz="2400" smtClean="0"/>
              <a:t>Rewards high-priority jobs</a:t>
            </a:r>
          </a:p>
          <a:p>
            <a:pPr lvl="1"/>
            <a:r>
              <a:rPr lang="en-US" sz="2400" smtClean="0"/>
              <a:t>Processor allocated using FCFS</a:t>
            </a:r>
          </a:p>
          <a:p>
            <a:r>
              <a:rPr lang="en-US" sz="2400" smtClean="0"/>
              <a:t>Processor allocated to lower-priority jobs</a:t>
            </a:r>
          </a:p>
          <a:p>
            <a:pPr lvl="1"/>
            <a:r>
              <a:rPr lang="en-US" sz="2400" smtClean="0"/>
              <a:t>Only when high-priority queues empty</a:t>
            </a:r>
          </a:p>
          <a:p>
            <a:r>
              <a:rPr lang="en-US" sz="2400" smtClean="0"/>
              <a:t>Good environment</a:t>
            </a:r>
          </a:p>
          <a:p>
            <a:pPr lvl="1"/>
            <a:r>
              <a:rPr lang="en-US" sz="2400" smtClean="0"/>
              <a:t>Few high-priority jobs</a:t>
            </a:r>
          </a:p>
          <a:p>
            <a:pPr lvl="1"/>
            <a:r>
              <a:rPr lang="en-US" sz="2400" smtClean="0"/>
              <a:t>Spend more time with low-priority jobs</a:t>
            </a:r>
          </a:p>
        </p:txBody>
      </p:sp>
      <p:sp>
        <p:nvSpPr>
          <p:cNvPr id="61444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239000" y="6400800"/>
            <a:ext cx="1905000" cy="228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43B979F5-CA68-4A24-A0F8-7ED4705E4528}" type="slidenum">
              <a:rPr lang="en-US"/>
              <a:pPr/>
              <a:t>47</a:t>
            </a:fld>
            <a:endParaRPr 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CA" smtClean="0">
                <a:latin typeface="Arial Narrow" pitchFamily="-65" charset="0"/>
              </a:rPr>
              <a:t>Case 2: Movement Between Queues</a:t>
            </a:r>
          </a:p>
        </p:txBody>
      </p:sp>
      <p:sp>
        <p:nvSpPr>
          <p:cNvPr id="62467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 smtClean="0"/>
              <a:t>Processor adjusts priorities assigned to each job</a:t>
            </a:r>
          </a:p>
          <a:p>
            <a:pPr>
              <a:lnSpc>
                <a:spcPct val="90000"/>
              </a:lnSpc>
            </a:pPr>
            <a:r>
              <a:rPr lang="en-US" sz="2400" smtClean="0"/>
              <a:t>High-priority jobs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Initial priority favorable</a:t>
            </a:r>
          </a:p>
          <a:p>
            <a:pPr lvl="2">
              <a:lnSpc>
                <a:spcPct val="90000"/>
              </a:lnSpc>
            </a:pPr>
            <a:r>
              <a:rPr lang="en-US" smtClean="0"/>
              <a:t>Treated like all other jobs afterwards</a:t>
            </a:r>
          </a:p>
          <a:p>
            <a:pPr>
              <a:lnSpc>
                <a:spcPct val="90000"/>
              </a:lnSpc>
            </a:pPr>
            <a:r>
              <a:rPr lang="en-US" sz="2400" smtClean="0"/>
              <a:t>Quantum interrupt 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Job preempted </a:t>
            </a:r>
          </a:p>
          <a:p>
            <a:pPr lvl="2">
              <a:lnSpc>
                <a:spcPct val="90000"/>
              </a:lnSpc>
            </a:pPr>
            <a:r>
              <a:rPr lang="en-US" smtClean="0"/>
              <a:t>Moved to next lower queue</a:t>
            </a:r>
          </a:p>
          <a:p>
            <a:pPr lvl="2">
              <a:lnSpc>
                <a:spcPct val="90000"/>
              </a:lnSpc>
            </a:pPr>
            <a:r>
              <a:rPr lang="en-US" smtClean="0"/>
              <a:t>May have priority increased</a:t>
            </a:r>
          </a:p>
          <a:p>
            <a:pPr>
              <a:lnSpc>
                <a:spcPct val="90000"/>
              </a:lnSpc>
            </a:pPr>
            <a:r>
              <a:rPr lang="en-CA" sz="2400" smtClean="0"/>
              <a:t>Good environment</a:t>
            </a:r>
          </a:p>
          <a:p>
            <a:pPr lvl="1">
              <a:lnSpc>
                <a:spcPct val="90000"/>
              </a:lnSpc>
            </a:pPr>
            <a:r>
              <a:rPr lang="en-CA" sz="2400" smtClean="0"/>
              <a:t>Jobs handled by cycle characteristics (CPU or I/O) </a:t>
            </a:r>
          </a:p>
          <a:p>
            <a:pPr lvl="1">
              <a:lnSpc>
                <a:spcPct val="90000"/>
              </a:lnSpc>
            </a:pPr>
            <a:r>
              <a:rPr lang="en-CA" sz="2400" smtClean="0"/>
              <a:t>Interactive systems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CA" sz="4000" smtClean="0">
                <a:latin typeface="Arial Narrow" pitchFamily="-65" charset="0"/>
              </a:rPr>
              <a:t>Case 3: Variable Time Quantum Per Queue</a:t>
            </a:r>
          </a:p>
        </p:txBody>
      </p:sp>
      <p:sp>
        <p:nvSpPr>
          <p:cNvPr id="63491" name="Rectangle 9"/>
          <p:cNvSpPr>
            <a:spLocks noGrp="1" noChangeArrowheads="1"/>
          </p:cNvSpPr>
          <p:nvPr>
            <p:ph idx="1"/>
          </p:nvPr>
        </p:nvSpPr>
        <p:spPr>
          <a:xfrm>
            <a:off x="250825" y="1916113"/>
            <a:ext cx="8642350" cy="3798887"/>
          </a:xfrm>
        </p:spPr>
        <p:txBody>
          <a:bodyPr/>
          <a:lstStyle/>
          <a:p>
            <a:r>
              <a:rPr lang="en-CA" sz="2400" smtClean="0"/>
              <a:t>Case 2 variation: movement between queues</a:t>
            </a:r>
          </a:p>
          <a:p>
            <a:r>
              <a:rPr lang="en-CA" sz="2400" smtClean="0"/>
              <a:t>Each queue given time quantum size</a:t>
            </a:r>
          </a:p>
          <a:p>
            <a:pPr lvl="1"/>
            <a:r>
              <a:rPr lang="en-CA" sz="2400" smtClean="0"/>
              <a:t>Size twice as long as previous</a:t>
            </a:r>
            <a:r>
              <a:rPr lang="en-US" sz="2400" smtClean="0"/>
              <a:t> </a:t>
            </a:r>
            <a:r>
              <a:rPr lang="en-CA" sz="2400" smtClean="0"/>
              <a:t>queue</a:t>
            </a:r>
            <a:endParaRPr lang="en-US" sz="2400" smtClean="0"/>
          </a:p>
          <a:p>
            <a:r>
              <a:rPr lang="en-CA" sz="2400" smtClean="0"/>
              <a:t>Fast turnaround for CPU-bound jobs</a:t>
            </a:r>
          </a:p>
          <a:p>
            <a:r>
              <a:rPr lang="en-CA" sz="2400" smtClean="0"/>
              <a:t>CPU-bound jobs execute longer and given longer time periods </a:t>
            </a:r>
          </a:p>
          <a:p>
            <a:pPr lvl="1"/>
            <a:r>
              <a:rPr lang="en-CA" sz="2400" smtClean="0"/>
              <a:t>Improves chance of finishing faster</a:t>
            </a:r>
            <a:endParaRPr lang="en-US" sz="240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mtClean="0">
                <a:latin typeface="Arial Narrow" pitchFamily="-65" charset="0"/>
              </a:rPr>
              <a:t>Overview</a:t>
            </a:r>
            <a:endParaRPr lang="en-CA" smtClean="0">
              <a:latin typeface="Arial Narrow" pitchFamily="-65" charset="0"/>
            </a:endParaRPr>
          </a:p>
        </p:txBody>
      </p:sp>
      <p:sp>
        <p:nvSpPr>
          <p:cNvPr id="18435" name="Rectangle 2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CA" sz="2400" b="1" smtClean="0"/>
              <a:t>Process </a:t>
            </a:r>
            <a:r>
              <a:rPr lang="en-CA" sz="2400" smtClean="0"/>
              <a:t>(task)</a:t>
            </a:r>
            <a:endParaRPr lang="en-US" sz="2400" smtClean="0"/>
          </a:p>
          <a:p>
            <a:pPr lvl="1">
              <a:lnSpc>
                <a:spcPct val="90000"/>
              </a:lnSpc>
            </a:pPr>
            <a:r>
              <a:rPr lang="en-CA" sz="2400" smtClean="0"/>
              <a:t>Active entity</a:t>
            </a:r>
          </a:p>
          <a:p>
            <a:pPr lvl="2">
              <a:lnSpc>
                <a:spcPct val="90000"/>
              </a:lnSpc>
            </a:pPr>
            <a:r>
              <a:rPr lang="en-CA" smtClean="0"/>
              <a:t>Requires resources to</a:t>
            </a:r>
            <a:r>
              <a:rPr lang="en-US" smtClean="0"/>
              <a:t> </a:t>
            </a:r>
            <a:r>
              <a:rPr lang="en-CA" smtClean="0"/>
              <a:t>perform function</a:t>
            </a:r>
          </a:p>
          <a:p>
            <a:pPr lvl="2">
              <a:lnSpc>
                <a:spcPct val="90000"/>
              </a:lnSpc>
            </a:pPr>
            <a:r>
              <a:rPr lang="en-CA" smtClean="0"/>
              <a:t>Processor and special registers</a:t>
            </a:r>
          </a:p>
          <a:p>
            <a:pPr lvl="1">
              <a:lnSpc>
                <a:spcPct val="90000"/>
              </a:lnSpc>
            </a:pPr>
            <a:r>
              <a:rPr lang="en-CA" sz="2400" smtClean="0"/>
              <a:t>Executable program single instance</a:t>
            </a:r>
          </a:p>
          <a:p>
            <a:pPr>
              <a:lnSpc>
                <a:spcPct val="90000"/>
              </a:lnSpc>
            </a:pPr>
            <a:r>
              <a:rPr lang="en-US" sz="2400" b="1" smtClean="0"/>
              <a:t>Thread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Portion of a process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Runs independently</a:t>
            </a:r>
          </a:p>
          <a:p>
            <a:pPr>
              <a:lnSpc>
                <a:spcPct val="90000"/>
              </a:lnSpc>
            </a:pPr>
            <a:r>
              <a:rPr lang="en-US" sz="2400" b="1" smtClean="0"/>
              <a:t>Processor</a:t>
            </a:r>
            <a:endParaRPr lang="en-US" sz="2400" smtClean="0"/>
          </a:p>
          <a:p>
            <a:pPr lvl="1">
              <a:lnSpc>
                <a:spcPct val="90000"/>
              </a:lnSpc>
            </a:pPr>
            <a:r>
              <a:rPr lang="en-US" sz="2400" smtClean="0"/>
              <a:t>Central processing unit (CPU)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Performs calculations and executes programs</a:t>
            </a:r>
          </a:p>
        </p:txBody>
      </p:sp>
      <p:sp>
        <p:nvSpPr>
          <p:cNvPr id="18436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239000" y="6400800"/>
            <a:ext cx="1905000" cy="228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603E87D0-BB07-4182-8764-EA2A1B663A38}" type="slidenum">
              <a:rPr lang="en-US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6"/>
          <p:cNvSpPr>
            <a:spLocks noGrp="1" noChangeArrowheads="1"/>
          </p:cNvSpPr>
          <p:nvPr>
            <p:ph type="title"/>
          </p:nvPr>
        </p:nvSpPr>
        <p:spPr>
          <a:xfrm>
            <a:off x="990600" y="755650"/>
            <a:ext cx="7902575" cy="1000125"/>
          </a:xfrm>
        </p:spPr>
        <p:txBody>
          <a:bodyPr/>
          <a:lstStyle/>
          <a:p>
            <a:pPr algn="l"/>
            <a:r>
              <a:rPr lang="en-CA" smtClean="0">
                <a:latin typeface="Arial Narrow" pitchFamily="-65" charset="0"/>
              </a:rPr>
              <a:t>Case 4: Aging</a:t>
            </a:r>
          </a:p>
        </p:txBody>
      </p:sp>
      <p:sp>
        <p:nvSpPr>
          <p:cNvPr id="64515" name="Rectangle 7"/>
          <p:cNvSpPr>
            <a:spLocks noGrp="1" noChangeArrowheads="1"/>
          </p:cNvSpPr>
          <p:nvPr>
            <p:ph idx="1"/>
          </p:nvPr>
        </p:nvSpPr>
        <p:spPr>
          <a:xfrm>
            <a:off x="533400" y="1905000"/>
            <a:ext cx="8229600" cy="4572000"/>
          </a:xfrm>
        </p:spPr>
        <p:txBody>
          <a:bodyPr/>
          <a:lstStyle/>
          <a:p>
            <a:r>
              <a:rPr lang="en-CA" sz="2400" smtClean="0"/>
              <a:t>Ensures lower-level queue jobs eventually complete</a:t>
            </a:r>
            <a:r>
              <a:rPr lang="en-US" sz="2400" smtClean="0"/>
              <a:t> </a:t>
            </a:r>
            <a:r>
              <a:rPr lang="en-CA" sz="2400" smtClean="0"/>
              <a:t>execution</a:t>
            </a:r>
            <a:r>
              <a:rPr lang="en-US" sz="2400" smtClean="0"/>
              <a:t> </a:t>
            </a:r>
          </a:p>
          <a:p>
            <a:r>
              <a:rPr lang="en-US" sz="2400" smtClean="0"/>
              <a:t>System keeps track of job wait time</a:t>
            </a:r>
          </a:p>
          <a:p>
            <a:r>
              <a:rPr lang="en-US" sz="2400" smtClean="0"/>
              <a:t>If too “old”</a:t>
            </a:r>
          </a:p>
          <a:p>
            <a:pPr lvl="1"/>
            <a:r>
              <a:rPr lang="en-US" sz="2400" smtClean="0"/>
              <a:t>System moves job to next highest queue</a:t>
            </a:r>
          </a:p>
          <a:p>
            <a:pPr lvl="1"/>
            <a:r>
              <a:rPr lang="en-US" sz="2400" smtClean="0"/>
              <a:t>Continues until old job reaches top queue</a:t>
            </a:r>
          </a:p>
          <a:p>
            <a:pPr lvl="1"/>
            <a:r>
              <a:rPr lang="en-US" sz="2400" smtClean="0"/>
              <a:t>May drastically move old job to highest queue</a:t>
            </a:r>
          </a:p>
          <a:p>
            <a:r>
              <a:rPr lang="en-US" sz="2400" smtClean="0"/>
              <a:t>Advantage</a:t>
            </a:r>
          </a:p>
          <a:p>
            <a:pPr lvl="1"/>
            <a:r>
              <a:rPr lang="en-US" sz="2400" smtClean="0"/>
              <a:t>Guards against indefinite unwieldy job postponement</a:t>
            </a:r>
          </a:p>
          <a:p>
            <a:pPr lvl="2"/>
            <a:r>
              <a:rPr lang="en-US" smtClean="0"/>
              <a:t>Major problem: discussed further in Chapter 5</a:t>
            </a:r>
            <a:endParaRPr lang="en-CA" smtClean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CA" smtClean="0">
                <a:latin typeface="Arial Narrow" pitchFamily="-65" charset="0"/>
              </a:rPr>
              <a:t>A Word About Interrupts</a:t>
            </a:r>
          </a:p>
        </p:txBody>
      </p:sp>
      <p:sp>
        <p:nvSpPr>
          <p:cNvPr id="65539" name="Rectangle 7"/>
          <p:cNvSpPr>
            <a:spLocks noGrp="1" noChangeArrowheads="1"/>
          </p:cNvSpPr>
          <p:nvPr>
            <p:ph idx="1"/>
          </p:nvPr>
        </p:nvSpPr>
        <p:spPr>
          <a:xfrm>
            <a:off x="533400" y="1905000"/>
            <a:ext cx="8153400" cy="4953000"/>
          </a:xfrm>
        </p:spPr>
        <p:txBody>
          <a:bodyPr/>
          <a:lstStyle/>
          <a:p>
            <a:r>
              <a:rPr lang="en-US" sz="2400" smtClean="0"/>
              <a:t>Interrupt Types</a:t>
            </a:r>
          </a:p>
          <a:p>
            <a:pPr lvl="1"/>
            <a:r>
              <a:rPr lang="en-CA" sz="2400" smtClean="0"/>
              <a:t>Page interrupt (memory manager)</a:t>
            </a:r>
          </a:p>
          <a:p>
            <a:pPr lvl="2"/>
            <a:r>
              <a:rPr lang="en-CA" smtClean="0"/>
              <a:t>Accommodate job requests</a:t>
            </a:r>
          </a:p>
          <a:p>
            <a:pPr lvl="1"/>
            <a:r>
              <a:rPr lang="en-US" sz="2400" smtClean="0"/>
              <a:t>Time</a:t>
            </a:r>
            <a:r>
              <a:rPr lang="en-CA" sz="2400" smtClean="0"/>
              <a:t> quantum expiration</a:t>
            </a:r>
            <a:r>
              <a:rPr lang="en-US" sz="2400" smtClean="0"/>
              <a:t> interrupt </a:t>
            </a:r>
          </a:p>
          <a:p>
            <a:pPr lvl="1"/>
            <a:r>
              <a:rPr lang="en-CA" sz="2400" smtClean="0"/>
              <a:t>I/O interrupt </a:t>
            </a:r>
          </a:p>
          <a:p>
            <a:pPr lvl="2"/>
            <a:r>
              <a:rPr lang="en-CA" smtClean="0"/>
              <a:t>Result from READ or WRITE command </a:t>
            </a:r>
            <a:r>
              <a:rPr lang="en-US" smtClean="0"/>
              <a:t>issuance</a:t>
            </a:r>
            <a:endParaRPr lang="en-CA" smtClean="0"/>
          </a:p>
          <a:p>
            <a:pPr lvl="1"/>
            <a:r>
              <a:rPr lang="en-CA" sz="2400" smtClean="0"/>
              <a:t>Internal interrupt</a:t>
            </a:r>
          </a:p>
          <a:p>
            <a:pPr lvl="2"/>
            <a:r>
              <a:rPr lang="en-CA" smtClean="0"/>
              <a:t>Synchronous </a:t>
            </a:r>
          </a:p>
          <a:p>
            <a:pPr lvl="2"/>
            <a:r>
              <a:rPr lang="en-CA" smtClean="0"/>
              <a:t>Result from</a:t>
            </a:r>
            <a:r>
              <a:rPr lang="en-US" smtClean="0"/>
              <a:t> </a:t>
            </a:r>
            <a:r>
              <a:rPr lang="en-CA" smtClean="0"/>
              <a:t>arithmetic operation or job instruction </a:t>
            </a:r>
            <a:endParaRPr lang="en-US" smtClean="0"/>
          </a:p>
          <a:p>
            <a:pPr lvl="1"/>
            <a:r>
              <a:rPr lang="en-CA" sz="2400" smtClean="0"/>
              <a:t>Illegal arithmetic operation interrupt</a:t>
            </a:r>
          </a:p>
          <a:p>
            <a:pPr lvl="2"/>
            <a:r>
              <a:rPr lang="en-CA" smtClean="0"/>
              <a:t>Dividing by zero; bad floating-point operation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CA" smtClean="0">
                <a:latin typeface="Arial Narrow" pitchFamily="-65" charset="0"/>
              </a:rPr>
              <a:t>A Word About Interrupts</a:t>
            </a:r>
          </a:p>
        </p:txBody>
      </p:sp>
      <p:sp>
        <p:nvSpPr>
          <p:cNvPr id="66563" name="Rectangle 1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 smtClean="0"/>
              <a:t>Interrupt Types (cont'd.)</a:t>
            </a:r>
          </a:p>
          <a:p>
            <a:pPr lvl="1"/>
            <a:r>
              <a:rPr lang="en-CA" sz="2400" smtClean="0"/>
              <a:t>Illegal job instruction interrupt</a:t>
            </a:r>
          </a:p>
          <a:p>
            <a:pPr lvl="2"/>
            <a:r>
              <a:rPr lang="en-CA" smtClean="0"/>
              <a:t>Protected</a:t>
            </a:r>
            <a:r>
              <a:rPr lang="en-US" smtClean="0"/>
              <a:t> </a:t>
            </a:r>
            <a:r>
              <a:rPr lang="en-CA" smtClean="0"/>
              <a:t>storage access attempt</a:t>
            </a:r>
          </a:p>
          <a:p>
            <a:r>
              <a:rPr lang="en-CA" sz="2400" smtClean="0"/>
              <a:t>Interrupt handler</a:t>
            </a:r>
          </a:p>
          <a:p>
            <a:pPr lvl="1"/>
            <a:r>
              <a:rPr lang="en-CA" sz="2400" smtClean="0"/>
              <a:t>Control program</a:t>
            </a:r>
          </a:p>
          <a:p>
            <a:pPr lvl="2"/>
            <a:r>
              <a:rPr lang="en-CA" smtClean="0"/>
              <a:t>Handles interruption event sequence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CA" smtClean="0">
                <a:latin typeface="Arial Narrow" pitchFamily="-65" charset="0"/>
              </a:rPr>
              <a:t>A Word About Interrupts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 smtClean="0"/>
              <a:t>Non-recoverable error detected by operating system</a:t>
            </a:r>
          </a:p>
          <a:p>
            <a:pPr lvl="1"/>
            <a:r>
              <a:rPr lang="en-US" sz="2400" smtClean="0"/>
              <a:t>Interrupt handler sequence</a:t>
            </a:r>
          </a:p>
          <a:p>
            <a:pPr lvl="2"/>
            <a:r>
              <a:rPr lang="en-CA" smtClean="0"/>
              <a:t>Interrupt type described and stored</a:t>
            </a:r>
            <a:endParaRPr lang="en-US" smtClean="0"/>
          </a:p>
          <a:p>
            <a:pPr lvl="2"/>
            <a:r>
              <a:rPr lang="en-CA" smtClean="0"/>
              <a:t>Interrupted process state saved</a:t>
            </a:r>
            <a:endParaRPr lang="en-US" smtClean="0"/>
          </a:p>
          <a:p>
            <a:pPr lvl="2"/>
            <a:r>
              <a:rPr lang="en-CA" smtClean="0"/>
              <a:t>Interrupt processed</a:t>
            </a:r>
          </a:p>
          <a:p>
            <a:pPr lvl="2"/>
            <a:r>
              <a:rPr lang="en-CA" smtClean="0"/>
              <a:t>Processor resumes normal operation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mtClean="0">
                <a:latin typeface="Arial Narrow" pitchFamily="-65" charset="0"/>
              </a:rPr>
              <a:t>Summary</a:t>
            </a:r>
          </a:p>
        </p:txBody>
      </p:sp>
      <p:sp>
        <p:nvSpPr>
          <p:cNvPr id="68611" name="Rectangle 1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 smtClean="0"/>
              <a:t>Processor Manager allocates CPU among all users</a:t>
            </a:r>
          </a:p>
          <a:p>
            <a:r>
              <a:rPr lang="en-US" sz="2400" smtClean="0"/>
              <a:t>Job Scheduler </a:t>
            </a:r>
          </a:p>
          <a:p>
            <a:pPr lvl="1"/>
            <a:r>
              <a:rPr lang="en-US" sz="2400" smtClean="0"/>
              <a:t>Assigns job to READY queue</a:t>
            </a:r>
          </a:p>
          <a:p>
            <a:pPr lvl="2"/>
            <a:r>
              <a:rPr lang="en-US" smtClean="0"/>
              <a:t>Based on characteristics</a:t>
            </a:r>
          </a:p>
          <a:p>
            <a:r>
              <a:rPr lang="en-US" sz="2400" smtClean="0"/>
              <a:t>Process Scheduler </a:t>
            </a:r>
          </a:p>
          <a:p>
            <a:pPr lvl="1"/>
            <a:r>
              <a:rPr lang="en-US" sz="2400" smtClean="0"/>
              <a:t>Instant-by-instant allocation of CPU</a:t>
            </a:r>
          </a:p>
          <a:p>
            <a:r>
              <a:rPr lang="en-US" sz="2400" smtClean="0"/>
              <a:t>Scheduling algorithm is unique</a:t>
            </a:r>
          </a:p>
          <a:p>
            <a:pPr lvl="1"/>
            <a:r>
              <a:rPr lang="en-US" sz="2400" smtClean="0"/>
              <a:t>Characteristics, objectives, and applications</a:t>
            </a:r>
          </a:p>
          <a:p>
            <a:r>
              <a:rPr lang="en-US" sz="2400" smtClean="0"/>
              <a:t>System designer selects best policy and algorithm</a:t>
            </a:r>
          </a:p>
          <a:p>
            <a:pPr lvl="1"/>
            <a:r>
              <a:rPr lang="en-US" sz="2400" smtClean="0"/>
              <a:t>After careful strengths and weaknesses evaluation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755650"/>
            <a:ext cx="8435975" cy="1000125"/>
          </a:xfrm>
        </p:spPr>
        <p:txBody>
          <a:bodyPr/>
          <a:lstStyle/>
          <a:p>
            <a:pPr algn="l"/>
            <a:r>
              <a:rPr lang="en-US" smtClean="0">
                <a:latin typeface="Arial Narrow" pitchFamily="-65" charset="0"/>
              </a:rPr>
              <a:t>Summary</a:t>
            </a:r>
          </a:p>
        </p:txBody>
      </p:sp>
      <p:pic>
        <p:nvPicPr>
          <p:cNvPr id="69635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828800"/>
            <a:ext cx="7943850" cy="47910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mtClean="0">
                <a:latin typeface="Arial Narrow" pitchFamily="-65" charset="0"/>
              </a:rPr>
              <a:t>Overview</a:t>
            </a:r>
            <a:endParaRPr lang="en-CA" smtClean="0">
              <a:latin typeface="Arial Narrow" pitchFamily="-65" charset="0"/>
            </a:endParaRPr>
          </a:p>
        </p:txBody>
      </p:sp>
      <p:sp>
        <p:nvSpPr>
          <p:cNvPr id="19459" name="Rectangle 1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 b="1" smtClean="0"/>
              <a:t>Multiprogramming environment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Processor allocated for a time period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Deallocated at appropriate moment: delicate task</a:t>
            </a:r>
          </a:p>
          <a:p>
            <a:pPr>
              <a:lnSpc>
                <a:spcPct val="90000"/>
              </a:lnSpc>
            </a:pPr>
            <a:r>
              <a:rPr lang="en-US" sz="2400" b="1" smtClean="0"/>
              <a:t>Interrupt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Call for help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Activates higher-priority program</a:t>
            </a:r>
          </a:p>
          <a:p>
            <a:pPr>
              <a:lnSpc>
                <a:spcPct val="90000"/>
              </a:lnSpc>
            </a:pPr>
            <a:r>
              <a:rPr lang="en-US" sz="2400" b="1" smtClean="0"/>
              <a:t>Context Switch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Saving job processing information when interrupted</a:t>
            </a:r>
          </a:p>
          <a:p>
            <a:pPr>
              <a:lnSpc>
                <a:spcPct val="90000"/>
              </a:lnSpc>
            </a:pPr>
            <a:r>
              <a:rPr lang="en-US" sz="2400" smtClean="0"/>
              <a:t>Single processor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May be shared by several jobs (processes)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Requires scheduling policy and scheduling algorithm</a:t>
            </a:r>
          </a:p>
        </p:txBody>
      </p:sp>
      <p:sp>
        <p:nvSpPr>
          <p:cNvPr id="19460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239000" y="6400800"/>
            <a:ext cx="1905000" cy="228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CD35D63C-429C-41CC-BED4-5CD2095628C9}" type="slidenum">
              <a:rPr lang="en-US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mtClean="0">
                <a:latin typeface="Arial Narrow" pitchFamily="-65" charset="0"/>
              </a:rPr>
              <a:t>About Multi-Core Technologies</a:t>
            </a:r>
          </a:p>
        </p:txBody>
      </p:sp>
      <p:sp>
        <p:nvSpPr>
          <p:cNvPr id="20483" name="Rectangle 11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 smtClean="0"/>
              <a:t>Processor (core)</a:t>
            </a:r>
          </a:p>
          <a:p>
            <a:pPr lvl="1"/>
            <a:r>
              <a:rPr lang="en-US" sz="2400" smtClean="0"/>
              <a:t>Located on chip</a:t>
            </a:r>
          </a:p>
          <a:p>
            <a:r>
              <a:rPr lang="en-US" sz="2400" smtClean="0"/>
              <a:t>Multi-core CPU (more than one processor)</a:t>
            </a:r>
          </a:p>
          <a:p>
            <a:pPr lvl="1"/>
            <a:r>
              <a:rPr lang="en-US" sz="2400" smtClean="0"/>
              <a:t>Dual-core, quad-core</a:t>
            </a:r>
          </a:p>
          <a:p>
            <a:r>
              <a:rPr lang="en-US" sz="2400" smtClean="0"/>
              <a:t>Single chip may contain multiple cores</a:t>
            </a:r>
          </a:p>
          <a:p>
            <a:pPr lvl="1"/>
            <a:r>
              <a:rPr lang="en-US" sz="2400" smtClean="0"/>
              <a:t>Multi-core engineering</a:t>
            </a:r>
          </a:p>
          <a:p>
            <a:pPr lvl="2"/>
            <a:r>
              <a:rPr lang="en-US" smtClean="0"/>
              <a:t>Resolves leakage and heat problems</a:t>
            </a:r>
          </a:p>
          <a:p>
            <a:pPr lvl="2"/>
            <a:r>
              <a:rPr lang="en-US" smtClean="0"/>
              <a:t>Multiple calculations may occur simultaneously </a:t>
            </a:r>
          </a:p>
          <a:p>
            <a:pPr lvl="2"/>
            <a:r>
              <a:rPr lang="en-US" smtClean="0"/>
              <a:t>More complex than single core: discussed in    Chapter 6</a:t>
            </a:r>
          </a:p>
        </p:txBody>
      </p:sp>
      <p:sp>
        <p:nvSpPr>
          <p:cNvPr id="20484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239000" y="6400800"/>
            <a:ext cx="1905000" cy="228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392B2996-741F-475D-955D-9CE60767F199}" type="slidenum">
              <a:rPr lang="en-US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8"/>
          <p:cNvSpPr>
            <a:spLocks noGrp="1" noChangeArrowheads="1"/>
          </p:cNvSpPr>
          <p:nvPr>
            <p:ph type="title"/>
          </p:nvPr>
        </p:nvSpPr>
        <p:spPr>
          <a:xfrm>
            <a:off x="250825" y="755650"/>
            <a:ext cx="8893175" cy="1000125"/>
          </a:xfrm>
        </p:spPr>
        <p:txBody>
          <a:bodyPr/>
          <a:lstStyle/>
          <a:p>
            <a:pPr algn="l"/>
            <a:r>
              <a:rPr lang="en-CA" sz="4000" smtClean="0">
                <a:latin typeface="Arial Narrow" pitchFamily="-65" charset="0"/>
              </a:rPr>
              <a:t>Job Scheduling Versus Process Scheduling</a:t>
            </a:r>
          </a:p>
        </p:txBody>
      </p:sp>
      <p:sp>
        <p:nvSpPr>
          <p:cNvPr id="21507" name="Rectangle 9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 smtClean="0"/>
              <a:t>Processor Manager </a:t>
            </a:r>
          </a:p>
          <a:p>
            <a:pPr lvl="1"/>
            <a:r>
              <a:rPr lang="en-US" sz="2400" smtClean="0"/>
              <a:t>Composite of two submanagers</a:t>
            </a:r>
          </a:p>
          <a:p>
            <a:pPr lvl="2"/>
            <a:r>
              <a:rPr lang="en-US" smtClean="0"/>
              <a:t>Hierarchy between them</a:t>
            </a:r>
          </a:p>
          <a:p>
            <a:r>
              <a:rPr lang="en-US" sz="2400" b="1" smtClean="0"/>
              <a:t>Job Scheduler: </a:t>
            </a:r>
            <a:r>
              <a:rPr lang="en-US" sz="2400" smtClean="0"/>
              <a:t>higher-level scheduler</a:t>
            </a:r>
          </a:p>
          <a:p>
            <a:pPr lvl="1"/>
            <a:r>
              <a:rPr lang="en-US" sz="2400" smtClean="0"/>
              <a:t>Job scheduling responsibilities</a:t>
            </a:r>
          </a:p>
          <a:p>
            <a:pPr lvl="1"/>
            <a:r>
              <a:rPr lang="en-US" sz="2400" smtClean="0"/>
              <a:t>Job initiation based on certain criteria</a:t>
            </a:r>
          </a:p>
          <a:p>
            <a:r>
              <a:rPr lang="en-US" sz="2400" b="1" smtClean="0"/>
              <a:t>Process Scheduler: </a:t>
            </a:r>
            <a:r>
              <a:rPr lang="en-US" sz="2400" smtClean="0"/>
              <a:t>lower-level scheduler</a:t>
            </a:r>
          </a:p>
          <a:p>
            <a:pPr lvl="1"/>
            <a:r>
              <a:rPr lang="en-US" sz="2400" smtClean="0"/>
              <a:t>Process scheduling responsibilities </a:t>
            </a:r>
          </a:p>
          <a:p>
            <a:pPr lvl="1"/>
            <a:r>
              <a:rPr lang="en-US" sz="2400" smtClean="0"/>
              <a:t>Determines execution steps</a:t>
            </a:r>
          </a:p>
          <a:p>
            <a:pPr lvl="1"/>
            <a:r>
              <a:rPr lang="en-US" sz="2400" smtClean="0"/>
              <a:t>Process scheduling based on certain criteria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8"/>
          <p:cNvSpPr>
            <a:spLocks noGrp="1" noChangeArrowheads="1"/>
          </p:cNvSpPr>
          <p:nvPr>
            <p:ph type="title"/>
          </p:nvPr>
        </p:nvSpPr>
        <p:spPr>
          <a:xfrm>
            <a:off x="228600" y="755650"/>
            <a:ext cx="9144000" cy="1000125"/>
          </a:xfrm>
        </p:spPr>
        <p:txBody>
          <a:bodyPr/>
          <a:lstStyle/>
          <a:p>
            <a:pPr algn="l"/>
            <a:r>
              <a:rPr lang="en-CA" sz="4000" smtClean="0">
                <a:latin typeface="Arial Narrow" pitchFamily="-65" charset="0"/>
              </a:rPr>
              <a:t>Job Scheduling Versus Process Scheduling</a:t>
            </a:r>
          </a:p>
        </p:txBody>
      </p:sp>
      <p:sp>
        <p:nvSpPr>
          <p:cNvPr id="22531" name="Rectangle 9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 smtClean="0"/>
              <a:t>Job Scheduler functions </a:t>
            </a:r>
          </a:p>
          <a:p>
            <a:pPr lvl="1"/>
            <a:r>
              <a:rPr lang="en-US" sz="2400" smtClean="0"/>
              <a:t>Selects incoming job from queue</a:t>
            </a:r>
          </a:p>
          <a:p>
            <a:pPr lvl="1"/>
            <a:r>
              <a:rPr lang="en-US" sz="2400" smtClean="0"/>
              <a:t>Places in process queue</a:t>
            </a:r>
          </a:p>
          <a:p>
            <a:pPr lvl="1"/>
            <a:r>
              <a:rPr lang="en-US" sz="2400" smtClean="0"/>
              <a:t>Decides on job initiation criteria</a:t>
            </a:r>
          </a:p>
          <a:p>
            <a:pPr lvl="2"/>
            <a:r>
              <a:rPr lang="en-US" smtClean="0"/>
              <a:t>Process scheduling algorithm and priority</a:t>
            </a:r>
          </a:p>
          <a:p>
            <a:r>
              <a:rPr lang="en-US" sz="2400" b="1" smtClean="0"/>
              <a:t>Goal</a:t>
            </a:r>
          </a:p>
          <a:p>
            <a:pPr lvl="1"/>
            <a:r>
              <a:rPr lang="en-US" sz="2400" smtClean="0"/>
              <a:t>Sequence jobs </a:t>
            </a:r>
          </a:p>
          <a:p>
            <a:pPr lvl="2"/>
            <a:r>
              <a:rPr lang="en-US" smtClean="0"/>
              <a:t>Efficient system resource utilization</a:t>
            </a:r>
          </a:p>
          <a:p>
            <a:pPr lvl="1"/>
            <a:r>
              <a:rPr lang="en-US" sz="2400" smtClean="0"/>
              <a:t>Balance I/O interaction and computation</a:t>
            </a:r>
          </a:p>
          <a:p>
            <a:pPr lvl="1"/>
            <a:r>
              <a:rPr lang="en-US" sz="2400" smtClean="0"/>
              <a:t>Keep most system components busy most of time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ecu_ppt_blue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8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9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10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3.xml><?xml version="1.0" encoding="utf-8"?>
<a:theme xmlns:a="http://schemas.openxmlformats.org/drawingml/2006/main" name="1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3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4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5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6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7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ecu_ppt_blue</Template>
  <TotalTime>0</TotalTime>
  <Words>2115</Words>
  <Application>Microsoft Office PowerPoint</Application>
  <PresentationFormat>On-screen Show (4:3)</PresentationFormat>
  <Paragraphs>438</Paragraphs>
  <Slides>55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13</vt:i4>
      </vt:variant>
      <vt:variant>
        <vt:lpstr>Slide Titles</vt:lpstr>
      </vt:variant>
      <vt:variant>
        <vt:i4>55</vt:i4>
      </vt:variant>
    </vt:vector>
  </HeadingPairs>
  <TitlesOfParts>
    <vt:vector size="73" baseType="lpstr">
      <vt:lpstr>Arial</vt:lpstr>
      <vt:lpstr>Arial Narrow</vt:lpstr>
      <vt:lpstr>ＭＳ Ｐゴシック</vt:lpstr>
      <vt:lpstr>Times New Roman</vt:lpstr>
      <vt:lpstr>Calibri</vt:lpstr>
      <vt:lpstr>ecu_ppt_blue</vt:lpstr>
      <vt:lpstr>Custom Design</vt:lpstr>
      <vt:lpstr>1_Custom Design</vt:lpstr>
      <vt:lpstr>2_Custom Design</vt:lpstr>
      <vt:lpstr>3_Custom Design</vt:lpstr>
      <vt:lpstr>4_Custom Design</vt:lpstr>
      <vt:lpstr>5_Custom Design</vt:lpstr>
      <vt:lpstr>6_Custom Design</vt:lpstr>
      <vt:lpstr>7_Custom Design</vt:lpstr>
      <vt:lpstr>8_Custom Design</vt:lpstr>
      <vt:lpstr>9_Custom Design</vt:lpstr>
      <vt:lpstr>10_Custom Design</vt:lpstr>
      <vt:lpstr>11_Custom Design</vt:lpstr>
      <vt:lpstr>Understanding Operating Systems Sixth Edition</vt:lpstr>
      <vt:lpstr>Learning Objectives</vt:lpstr>
      <vt:lpstr>Learning Objectives</vt:lpstr>
      <vt:lpstr>Overview</vt:lpstr>
      <vt:lpstr>Overview</vt:lpstr>
      <vt:lpstr>Overview</vt:lpstr>
      <vt:lpstr>About Multi-Core Technologies</vt:lpstr>
      <vt:lpstr>Job Scheduling Versus Process Scheduling</vt:lpstr>
      <vt:lpstr>Job Scheduling Versus Process Scheduling</vt:lpstr>
      <vt:lpstr>Process Scheduler</vt:lpstr>
      <vt:lpstr>Process Scheduler</vt:lpstr>
      <vt:lpstr>Process Scheduler</vt:lpstr>
      <vt:lpstr>Process Scheduler</vt:lpstr>
      <vt:lpstr>Job and Process Status</vt:lpstr>
      <vt:lpstr>Job and Process Status</vt:lpstr>
      <vt:lpstr>Job and Process Status</vt:lpstr>
      <vt:lpstr>Job and Process Status</vt:lpstr>
      <vt:lpstr>Job and Process Status </vt:lpstr>
      <vt:lpstr>Process Control Blocks</vt:lpstr>
      <vt:lpstr>Process Control Blocks</vt:lpstr>
      <vt:lpstr>Process Control Blocks</vt:lpstr>
      <vt:lpstr>PCBs and Queuing</vt:lpstr>
      <vt:lpstr>PCBs and Queuing</vt:lpstr>
      <vt:lpstr>Process Scheduling Policies</vt:lpstr>
      <vt:lpstr>Process Scheduling Policies</vt:lpstr>
      <vt:lpstr>Process Scheduling Policies</vt:lpstr>
      <vt:lpstr>Process Scheduling Policies</vt:lpstr>
      <vt:lpstr>Process Scheduling Policies</vt:lpstr>
      <vt:lpstr>Process Scheduling Algorithms</vt:lpstr>
      <vt:lpstr>First-Come, First-Served</vt:lpstr>
      <vt:lpstr>First-Come, First-Served</vt:lpstr>
      <vt:lpstr>Shortest Job Next</vt:lpstr>
      <vt:lpstr>Shortest Job Next (cont'd.)</vt:lpstr>
      <vt:lpstr>Priority Scheduling</vt:lpstr>
      <vt:lpstr>Priority Scheduling</vt:lpstr>
      <vt:lpstr>Priority Scheduling</vt:lpstr>
      <vt:lpstr>Shortest Remaining Time</vt:lpstr>
      <vt:lpstr>Shortest Remaining Time</vt:lpstr>
      <vt:lpstr>Round Robin</vt:lpstr>
      <vt:lpstr>Round Robin</vt:lpstr>
      <vt:lpstr>Round Robin</vt:lpstr>
      <vt:lpstr>Round Robin (cont'd.)</vt:lpstr>
      <vt:lpstr>Round Robin</vt:lpstr>
      <vt:lpstr>Round Robin</vt:lpstr>
      <vt:lpstr>Round Robin</vt:lpstr>
      <vt:lpstr>Multiple-Level Queues</vt:lpstr>
      <vt:lpstr>Case 1: No Movement Between Queues</vt:lpstr>
      <vt:lpstr>Case 2: Movement Between Queues</vt:lpstr>
      <vt:lpstr>Case 3: Variable Time Quantum Per Queue</vt:lpstr>
      <vt:lpstr>Case 4: Aging</vt:lpstr>
      <vt:lpstr>A Word About Interrupts</vt:lpstr>
      <vt:lpstr>A Word About Interrupts</vt:lpstr>
      <vt:lpstr>A Word About Interrupts</vt:lpstr>
      <vt:lpstr>Summary</vt:lpstr>
      <vt:lpstr>Summary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4</dc:title>
  <dc:creator/>
  <cp:lastModifiedBy/>
  <cp:revision>979</cp:revision>
  <dcterms:created xsi:type="dcterms:W3CDTF">2002-09-27T23:29:22Z</dcterms:created>
  <dcterms:modified xsi:type="dcterms:W3CDTF">2012-02-28T08:14:34Z</dcterms:modified>
</cp:coreProperties>
</file>