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7" r:id="rId1"/>
  </p:sldMasterIdLst>
  <p:notesMasterIdLst>
    <p:notesMasterId r:id="rId37"/>
  </p:notesMasterIdLst>
  <p:handoutMasterIdLst>
    <p:handoutMasterId r:id="rId38"/>
  </p:handoutMasterIdLst>
  <p:sldIdLst>
    <p:sldId id="256" r:id="rId2"/>
    <p:sldId id="291" r:id="rId3"/>
    <p:sldId id="379" r:id="rId4"/>
    <p:sldId id="422" r:id="rId5"/>
    <p:sldId id="423" r:id="rId6"/>
    <p:sldId id="382" r:id="rId7"/>
    <p:sldId id="424" r:id="rId8"/>
    <p:sldId id="383" r:id="rId9"/>
    <p:sldId id="425" r:id="rId10"/>
    <p:sldId id="426" r:id="rId11"/>
    <p:sldId id="427" r:id="rId12"/>
    <p:sldId id="428" r:id="rId13"/>
    <p:sldId id="392" r:id="rId14"/>
    <p:sldId id="400" r:id="rId15"/>
    <p:sldId id="401" r:id="rId16"/>
    <p:sldId id="402" r:id="rId17"/>
    <p:sldId id="403" r:id="rId18"/>
    <p:sldId id="404" r:id="rId19"/>
    <p:sldId id="405" r:id="rId20"/>
    <p:sldId id="409" r:id="rId21"/>
    <p:sldId id="407" r:id="rId22"/>
    <p:sldId id="408" r:id="rId23"/>
    <p:sldId id="410" r:id="rId24"/>
    <p:sldId id="414" r:id="rId25"/>
    <p:sldId id="412" r:id="rId26"/>
    <p:sldId id="415" r:id="rId27"/>
    <p:sldId id="396" r:id="rId28"/>
    <p:sldId id="429" r:id="rId29"/>
    <p:sldId id="430" r:id="rId30"/>
    <p:sldId id="435" r:id="rId31"/>
    <p:sldId id="431" r:id="rId32"/>
    <p:sldId id="432" r:id="rId33"/>
    <p:sldId id="433" r:id="rId34"/>
    <p:sldId id="434" r:id="rId35"/>
    <p:sldId id="421" r:id="rId36"/>
  </p:sldIdLst>
  <p:sldSz cx="9144000" cy="6858000" type="screen4x3"/>
  <p:notesSz cx="6731000" cy="9856788"/>
  <p:defaultTextStyle>
    <a:defPPr>
      <a:defRPr lang="en-AU"/>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 Baatard" initials="G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55" autoAdjust="0"/>
    <p:restoredTop sz="84363" autoAdjust="0"/>
  </p:normalViewPr>
  <p:slideViewPr>
    <p:cSldViewPr>
      <p:cViewPr>
        <p:scale>
          <a:sx n="75" d="100"/>
          <a:sy n="75" d="100"/>
        </p:scale>
        <p:origin x="-2580" y="-810"/>
      </p:cViewPr>
      <p:guideLst>
        <p:guide orient="horz" pos="2160"/>
        <p:guide pos="2880"/>
      </p:guideLst>
    </p:cSldViewPr>
  </p:slideViewPr>
  <p:outlineViewPr>
    <p:cViewPr>
      <p:scale>
        <a:sx n="100" d="100"/>
        <a:sy n="100"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14.xml"/><Relationship Id="rId7" Type="http://schemas.openxmlformats.org/officeDocument/2006/relationships/slide" Target="slides/slide29.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28.xml"/><Relationship Id="rId5" Type="http://schemas.openxmlformats.org/officeDocument/2006/relationships/slide" Target="slides/slide21.xml"/><Relationship Id="rId4"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16238"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defRPr>
            </a:lvl1pPr>
          </a:lstStyle>
          <a:p>
            <a:endParaRPr lang="en-US"/>
          </a:p>
        </p:txBody>
      </p:sp>
      <p:sp>
        <p:nvSpPr>
          <p:cNvPr id="41987" name="Rectangle 3"/>
          <p:cNvSpPr>
            <a:spLocks noGrp="1" noChangeArrowheads="1"/>
          </p:cNvSpPr>
          <p:nvPr>
            <p:ph type="dt" sz="quarter" idx="1"/>
          </p:nvPr>
        </p:nvSpPr>
        <p:spPr bwMode="auto">
          <a:xfrm>
            <a:off x="3814763" y="0"/>
            <a:ext cx="2916237"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endParaRPr lang="en-US"/>
          </a:p>
        </p:txBody>
      </p:sp>
      <p:sp>
        <p:nvSpPr>
          <p:cNvPr id="41988" name="Rectangle 4"/>
          <p:cNvSpPr>
            <a:spLocks noGrp="1" noChangeArrowheads="1"/>
          </p:cNvSpPr>
          <p:nvPr>
            <p:ph type="ftr" sz="quarter" idx="2"/>
          </p:nvPr>
        </p:nvSpPr>
        <p:spPr bwMode="auto">
          <a:xfrm>
            <a:off x="0" y="9364663"/>
            <a:ext cx="2916238"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defRPr>
            </a:lvl1pPr>
          </a:lstStyle>
          <a:p>
            <a:endParaRPr lang="en-US"/>
          </a:p>
        </p:txBody>
      </p:sp>
      <p:sp>
        <p:nvSpPr>
          <p:cNvPr id="41989" name="Rectangle 5"/>
          <p:cNvSpPr>
            <a:spLocks noGrp="1" noChangeArrowheads="1"/>
          </p:cNvSpPr>
          <p:nvPr>
            <p:ph type="sldNum" sz="quarter" idx="3"/>
          </p:nvPr>
        </p:nvSpPr>
        <p:spPr bwMode="auto">
          <a:xfrm>
            <a:off x="3814763" y="9364663"/>
            <a:ext cx="2916237"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fld id="{2E65A06D-C4BB-44A6-A051-DE0C4A50490B}" type="slidenum">
              <a:rPr lang="en-AU"/>
              <a:pPr/>
              <a:t>‹#›</a:t>
            </a:fld>
            <a:endParaRPr lang="en-AU"/>
          </a:p>
        </p:txBody>
      </p:sp>
    </p:spTree>
    <p:extLst>
      <p:ext uri="{BB962C8B-B14F-4D97-AF65-F5344CB8AC3E}">
        <p14:creationId xmlns:p14="http://schemas.microsoft.com/office/powerpoint/2010/main" val="27440900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16238"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defRPr>
            </a:lvl1pPr>
          </a:lstStyle>
          <a:p>
            <a:endParaRPr lang="en-US"/>
          </a:p>
        </p:txBody>
      </p:sp>
      <p:sp>
        <p:nvSpPr>
          <p:cNvPr id="38915" name="Rectangle 3"/>
          <p:cNvSpPr>
            <a:spLocks noGrp="1" noChangeArrowheads="1"/>
          </p:cNvSpPr>
          <p:nvPr>
            <p:ph type="dt" idx="1"/>
          </p:nvPr>
        </p:nvSpPr>
        <p:spPr bwMode="auto">
          <a:xfrm>
            <a:off x="3814763" y="0"/>
            <a:ext cx="2916237"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endParaRPr lang="en-US"/>
          </a:p>
        </p:txBody>
      </p:sp>
      <p:sp>
        <p:nvSpPr>
          <p:cNvPr id="52228" name="Rectangle 4"/>
          <p:cNvSpPr>
            <a:spLocks noGrp="1" noRot="1" noChangeAspect="1" noChangeArrowheads="1" noTextEdit="1"/>
          </p:cNvSpPr>
          <p:nvPr>
            <p:ph type="sldImg" idx="2"/>
          </p:nvPr>
        </p:nvSpPr>
        <p:spPr bwMode="auto">
          <a:xfrm>
            <a:off x="901700" y="739775"/>
            <a:ext cx="4927600" cy="3695700"/>
          </a:xfrm>
          <a:prstGeom prst="rect">
            <a:avLst/>
          </a:prstGeom>
          <a:noFill/>
          <a:ln w="9525">
            <a:solidFill>
              <a:srgbClr val="000000"/>
            </a:solidFill>
            <a:miter lim="800000"/>
            <a:headEnd/>
            <a:tailEnd/>
          </a:ln>
        </p:spPr>
      </p:sp>
      <p:sp>
        <p:nvSpPr>
          <p:cNvPr id="38917" name="Rectangle 5"/>
          <p:cNvSpPr>
            <a:spLocks noGrp="1" noChangeArrowheads="1"/>
          </p:cNvSpPr>
          <p:nvPr>
            <p:ph type="body" sz="quarter" idx="3"/>
          </p:nvPr>
        </p:nvSpPr>
        <p:spPr bwMode="auto">
          <a:xfrm>
            <a:off x="896938" y="4681538"/>
            <a:ext cx="4937125" cy="4435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38918" name="Rectangle 6"/>
          <p:cNvSpPr>
            <a:spLocks noGrp="1" noChangeArrowheads="1"/>
          </p:cNvSpPr>
          <p:nvPr>
            <p:ph type="ftr" sz="quarter" idx="4"/>
          </p:nvPr>
        </p:nvSpPr>
        <p:spPr bwMode="auto">
          <a:xfrm>
            <a:off x="0" y="9364663"/>
            <a:ext cx="2916238"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defRPr>
            </a:lvl1pPr>
          </a:lstStyle>
          <a:p>
            <a:endParaRPr lang="en-US"/>
          </a:p>
        </p:txBody>
      </p:sp>
      <p:sp>
        <p:nvSpPr>
          <p:cNvPr id="38919" name="Rectangle 7"/>
          <p:cNvSpPr>
            <a:spLocks noGrp="1" noChangeArrowheads="1"/>
          </p:cNvSpPr>
          <p:nvPr>
            <p:ph type="sldNum" sz="quarter" idx="5"/>
          </p:nvPr>
        </p:nvSpPr>
        <p:spPr bwMode="auto">
          <a:xfrm>
            <a:off x="3814763" y="9364663"/>
            <a:ext cx="2916237"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fld id="{CB7AEB2E-5CC0-4160-BF18-AB10A56A5B5B}" type="slidenum">
              <a:rPr lang="en-AU"/>
              <a:pPr/>
              <a:t>‹#›</a:t>
            </a:fld>
            <a:endParaRPr lang="en-AU"/>
          </a:p>
        </p:txBody>
      </p:sp>
    </p:spTree>
    <p:extLst>
      <p:ext uri="{BB962C8B-B14F-4D97-AF65-F5344CB8AC3E}">
        <p14:creationId xmlns:p14="http://schemas.microsoft.com/office/powerpoint/2010/main" val="17009362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E81927ED-503C-4A4D-A30B-BB277EA49BE1}" type="slidenum">
              <a:rPr lang="en-AU"/>
              <a:pPr/>
              <a:t>1</a:t>
            </a:fld>
            <a:endParaRPr lang="en-AU"/>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r>
              <a:rPr lang="en-AU" smtClean="0"/>
              <a:t> </a:t>
            </a:r>
          </a:p>
          <a:p>
            <a:pPr eaLnBrk="1" hangingPunct="1"/>
            <a:r>
              <a:rPr lang="en-AU" smtClean="0"/>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2ADF084E-B811-46A9-9961-67C75036067C}" type="slidenum">
              <a:rPr lang="en-AU" smtClean="0"/>
              <a:pPr/>
              <a:t>23</a:t>
            </a:fld>
            <a:endParaRPr lang="en-AU" smtClean="0"/>
          </a:p>
        </p:txBody>
      </p:sp>
      <p:sp>
        <p:nvSpPr>
          <p:cNvPr id="65539" name="Rectangle 2"/>
          <p:cNvSpPr>
            <a:spLocks noGrp="1" noRot="1" noChangeAspect="1" noChangeArrowheads="1" noTextEdit="1"/>
          </p:cNvSpPr>
          <p:nvPr>
            <p:ph type="sldImg"/>
          </p:nvPr>
        </p:nvSpPr>
        <p:spPr>
          <a:xfrm>
            <a:off x="192088" y="166688"/>
            <a:ext cx="6343650" cy="4757737"/>
          </a:xfrm>
          <a:ln w="12700" cap="flat">
            <a:solidFill>
              <a:schemeClr val="tx1"/>
            </a:solidFill>
          </a:ln>
        </p:spPr>
      </p:sp>
      <p:sp>
        <p:nvSpPr>
          <p:cNvPr id="65540" name="Rectangle 3"/>
          <p:cNvSpPr>
            <a:spLocks noGrp="1" noChangeArrowheads="1"/>
          </p:cNvSpPr>
          <p:nvPr>
            <p:ph type="body" idx="1"/>
          </p:nvPr>
        </p:nvSpPr>
        <p:spPr>
          <a:xfrm>
            <a:off x="405558" y="5145139"/>
            <a:ext cx="5916741" cy="4048014"/>
          </a:xfrm>
          <a:noFill/>
          <a:ln/>
        </p:spPr>
        <p:txBody>
          <a:bodyPr lIns="90567" tIns="45284" rIns="90567" bIns="45284"/>
          <a:lstStyle/>
          <a:p>
            <a:pPr eaLnBrk="1" hangingPunct="1"/>
            <a:r>
              <a:rPr lang="en-US" b="1" dirty="0" smtClean="0"/>
              <a:t>Note:</a:t>
            </a:r>
            <a:r>
              <a:rPr lang="en-US" b="1" baseline="0" dirty="0" smtClean="0"/>
              <a:t>  </a:t>
            </a:r>
            <a:r>
              <a:rPr lang="en-US" baseline="0" dirty="0" smtClean="0"/>
              <a:t>Using a + for concatenation is quite unique to SQL Server’s implementation of SQL (i.e. “T-SQL”).  Most other database servers use a function named “CONCAT”, e.g. </a:t>
            </a:r>
          </a:p>
          <a:p>
            <a:pPr eaLnBrk="1" hangingPunct="1"/>
            <a:endParaRPr lang="en-US" baseline="0" dirty="0" smtClean="0"/>
          </a:p>
          <a:p>
            <a:pPr eaLnBrk="1" hangingPunct="1"/>
            <a:r>
              <a:rPr lang="en-US" b="1" baseline="0" dirty="0" smtClean="0"/>
              <a:t>SELECT CONCAT(</a:t>
            </a:r>
            <a:r>
              <a:rPr lang="en-US" b="1" baseline="0" dirty="0" err="1" smtClean="0"/>
              <a:t>job_id</a:t>
            </a:r>
            <a:r>
              <a:rPr lang="en-US" b="1" baseline="0" dirty="0" smtClean="0"/>
              <a:t>, </a:t>
            </a:r>
            <a:r>
              <a:rPr lang="en-US" b="1" baseline="0" dirty="0" err="1" smtClean="0"/>
              <a:t>job_title</a:t>
            </a:r>
            <a:r>
              <a:rPr lang="en-US" b="1" baseline="0" dirty="0" smtClean="0"/>
              <a:t>) AS 'Job ID &amp; Title'</a:t>
            </a:r>
          </a:p>
          <a:p>
            <a:pPr eaLnBrk="1" hangingPunct="1"/>
            <a:r>
              <a:rPr lang="en-US" b="1" baseline="0" dirty="0" smtClean="0"/>
              <a:t>FROM job;</a:t>
            </a:r>
            <a:endParaRPr lang="en-US" b="1"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2ADF084E-B811-46A9-9961-67C75036067C}" type="slidenum">
              <a:rPr lang="en-AU" smtClean="0"/>
              <a:pPr/>
              <a:t>24</a:t>
            </a:fld>
            <a:endParaRPr lang="en-AU" smtClean="0"/>
          </a:p>
        </p:txBody>
      </p:sp>
      <p:sp>
        <p:nvSpPr>
          <p:cNvPr id="65539" name="Rectangle 2"/>
          <p:cNvSpPr>
            <a:spLocks noGrp="1" noRot="1" noChangeAspect="1" noChangeArrowheads="1" noTextEdit="1"/>
          </p:cNvSpPr>
          <p:nvPr>
            <p:ph type="sldImg"/>
          </p:nvPr>
        </p:nvSpPr>
        <p:spPr>
          <a:xfrm>
            <a:off x="192088" y="166688"/>
            <a:ext cx="6343650" cy="4757737"/>
          </a:xfrm>
          <a:ln w="12700" cap="flat">
            <a:solidFill>
              <a:schemeClr val="tx1"/>
            </a:solidFill>
          </a:ln>
        </p:spPr>
      </p:sp>
      <p:sp>
        <p:nvSpPr>
          <p:cNvPr id="65540" name="Rectangle 3"/>
          <p:cNvSpPr>
            <a:spLocks noGrp="1" noChangeArrowheads="1"/>
          </p:cNvSpPr>
          <p:nvPr>
            <p:ph type="body" idx="1"/>
          </p:nvPr>
        </p:nvSpPr>
        <p:spPr>
          <a:xfrm>
            <a:off x="405558" y="5145139"/>
            <a:ext cx="5916741" cy="4048014"/>
          </a:xfrm>
          <a:noFill/>
          <a:ln/>
        </p:spPr>
        <p:txBody>
          <a:bodyPr lIns="90567" tIns="45284" rIns="90567" bIns="45284"/>
          <a:lstStyle/>
          <a:p>
            <a:pPr eaLnBrk="1" hangingPunct="1"/>
            <a:r>
              <a:rPr lang="en-US" dirty="0" smtClean="0"/>
              <a:t>One of the most common uses of this is to concatenated a first name, a space and a surname</a:t>
            </a:r>
            <a:r>
              <a:rPr lang="en-US" baseline="0" dirty="0" smtClean="0"/>
              <a:t> together to create a full name, e.g.</a:t>
            </a:r>
          </a:p>
          <a:p>
            <a:pPr eaLnBrk="1" hangingPunct="1"/>
            <a:r>
              <a:rPr lang="en-US" b="1" baseline="0" dirty="0" smtClean="0"/>
              <a:t>SELECT </a:t>
            </a:r>
            <a:r>
              <a:rPr lang="en-US" b="1" baseline="0" dirty="0" err="1" smtClean="0"/>
              <a:t>first_name</a:t>
            </a:r>
            <a:r>
              <a:rPr lang="en-US" b="1" baseline="0" dirty="0" smtClean="0"/>
              <a:t> + ' '+ </a:t>
            </a:r>
            <a:r>
              <a:rPr lang="en-US" b="1" baseline="0" dirty="0" err="1" smtClean="0"/>
              <a:t>last_name</a:t>
            </a:r>
            <a:r>
              <a:rPr lang="en-US" b="1" baseline="0" dirty="0" smtClean="0"/>
              <a:t> AS '</a:t>
            </a:r>
            <a:r>
              <a:rPr lang="en-US" b="1" baseline="0" dirty="0" err="1" smtClean="0"/>
              <a:t>full_name</a:t>
            </a:r>
            <a:r>
              <a:rPr lang="en-US" b="1" baseline="0" dirty="0" smtClean="0"/>
              <a:t>' </a:t>
            </a:r>
          </a:p>
          <a:p>
            <a:pPr eaLnBrk="1" hangingPunct="1"/>
            <a:r>
              <a:rPr lang="en-US" b="1" baseline="0" dirty="0" smtClean="0"/>
              <a:t>FROM employee;</a:t>
            </a:r>
            <a:endParaRPr lang="en-US" b="1"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0EF692D4-2234-4704-83FD-9228911D4F36}" type="slidenum">
              <a:rPr lang="en-AU" smtClean="0"/>
              <a:pPr/>
              <a:t>25</a:t>
            </a:fld>
            <a:endParaRPr lang="en-AU" smtClean="0"/>
          </a:p>
        </p:txBody>
      </p:sp>
      <p:sp>
        <p:nvSpPr>
          <p:cNvPr id="67587" name="Rectangle 2"/>
          <p:cNvSpPr>
            <a:spLocks noGrp="1" noRot="1" noChangeAspect="1" noChangeArrowheads="1" noTextEdit="1"/>
          </p:cNvSpPr>
          <p:nvPr>
            <p:ph type="sldImg"/>
          </p:nvPr>
        </p:nvSpPr>
        <p:spPr>
          <a:xfrm>
            <a:off x="192088" y="166688"/>
            <a:ext cx="6343650" cy="4757737"/>
          </a:xfrm>
          <a:ln w="12700" cap="flat">
            <a:solidFill>
              <a:schemeClr val="tx1"/>
            </a:solidFill>
          </a:ln>
        </p:spPr>
      </p:sp>
      <p:sp>
        <p:nvSpPr>
          <p:cNvPr id="67588" name="Rectangle 3"/>
          <p:cNvSpPr>
            <a:spLocks noGrp="1" noChangeArrowheads="1"/>
          </p:cNvSpPr>
          <p:nvPr>
            <p:ph type="body" idx="1"/>
          </p:nvPr>
        </p:nvSpPr>
        <p:spPr>
          <a:xfrm>
            <a:off x="405558" y="5145139"/>
            <a:ext cx="5916741" cy="4048014"/>
          </a:xfrm>
          <a:noFill/>
          <a:ln/>
        </p:spPr>
        <p:txBody>
          <a:bodyPr lIns="90567" tIns="45284" rIns="90567" bIns="45284"/>
          <a:lstStyle/>
          <a:p>
            <a:pPr eaLnBrk="1" hangingPunct="1"/>
            <a:r>
              <a:rPr lang="en-US" dirty="0" smtClean="0"/>
              <a:t>Since we have</a:t>
            </a:r>
            <a:r>
              <a:rPr lang="en-US" baseline="0" dirty="0" smtClean="0"/>
              <a:t> 20 employees and only 12 different jobs, obviously some employees have the same job.</a:t>
            </a:r>
          </a:p>
          <a:p>
            <a:pPr eaLnBrk="1" hangingPunct="1"/>
            <a:r>
              <a:rPr lang="en-US" baseline="0" dirty="0" smtClean="0"/>
              <a:t>Hence, if we select the </a:t>
            </a:r>
            <a:r>
              <a:rPr lang="en-US" baseline="0" dirty="0" err="1" smtClean="0"/>
              <a:t>job_id</a:t>
            </a:r>
            <a:r>
              <a:rPr lang="en-US" baseline="0" dirty="0" smtClean="0"/>
              <a:t> column from the employee table we are going to get 20 rows of results, some of which will be the same as others.</a:t>
            </a: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0EF692D4-2234-4704-83FD-9228911D4F36}" type="slidenum">
              <a:rPr lang="en-AU" smtClean="0"/>
              <a:pPr/>
              <a:t>26</a:t>
            </a:fld>
            <a:endParaRPr lang="en-AU" smtClean="0"/>
          </a:p>
        </p:txBody>
      </p:sp>
      <p:sp>
        <p:nvSpPr>
          <p:cNvPr id="67587" name="Rectangle 2"/>
          <p:cNvSpPr>
            <a:spLocks noGrp="1" noRot="1" noChangeAspect="1" noChangeArrowheads="1" noTextEdit="1"/>
          </p:cNvSpPr>
          <p:nvPr>
            <p:ph type="sldImg"/>
          </p:nvPr>
        </p:nvSpPr>
        <p:spPr>
          <a:xfrm>
            <a:off x="192088" y="166688"/>
            <a:ext cx="6343650" cy="4757737"/>
          </a:xfrm>
          <a:ln w="12700" cap="flat">
            <a:solidFill>
              <a:schemeClr val="tx1"/>
            </a:solidFill>
          </a:ln>
        </p:spPr>
      </p:sp>
      <p:sp>
        <p:nvSpPr>
          <p:cNvPr id="67588" name="Rectangle 3"/>
          <p:cNvSpPr>
            <a:spLocks noGrp="1" noChangeArrowheads="1"/>
          </p:cNvSpPr>
          <p:nvPr>
            <p:ph type="body" idx="1"/>
          </p:nvPr>
        </p:nvSpPr>
        <p:spPr>
          <a:xfrm>
            <a:off x="405558" y="5145139"/>
            <a:ext cx="5916741" cy="4048014"/>
          </a:xfrm>
          <a:noFill/>
          <a:ln/>
        </p:spPr>
        <p:txBody>
          <a:bodyPr lIns="90567" tIns="45284" rIns="90567" bIns="45284"/>
          <a:lstStyle/>
          <a:p>
            <a:pPr eaLnBrk="1" hangingPunct="1"/>
            <a:r>
              <a:rPr lang="en-US" dirty="0" smtClean="0"/>
              <a:t>By adding DISTINCT to the query, we can eliminate</a:t>
            </a:r>
            <a:r>
              <a:rPr lang="en-US" baseline="0" dirty="0" smtClean="0"/>
              <a:t> the duplicates – we now have 12 rows in the results – the same as our number of jobs!</a:t>
            </a:r>
          </a:p>
          <a:p>
            <a:pPr eaLnBrk="1" hangingPunct="1"/>
            <a:endParaRPr lang="en-US" baseline="0" dirty="0" smtClean="0"/>
          </a:p>
          <a:p>
            <a:pPr eaLnBrk="1" hangingPunct="1"/>
            <a:r>
              <a:rPr lang="en-US" baseline="0" dirty="0" smtClean="0"/>
              <a:t>This has a variety of uses, but it is common to use it to “clean up” a set of results which, due to what they select and the way it is manipulated, can validly return multiple rows of the same data.</a:t>
            </a: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We’ll pretty much be</a:t>
            </a:r>
            <a:r>
              <a:rPr lang="en-AU" baseline="0" dirty="0" smtClean="0"/>
              <a:t> using the database engine itself, and not really going into the other parts.</a:t>
            </a:r>
          </a:p>
          <a:p>
            <a:endParaRPr lang="en-AU" baseline="0" dirty="0" smtClean="0"/>
          </a:p>
          <a:p>
            <a:r>
              <a:rPr lang="en-AU" baseline="0" dirty="0" smtClean="0"/>
              <a:t>It’s worth noting that we’re using the “R2” version of SQL Server 2008, which was released in 2010.</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28</a:t>
            </a:fld>
            <a:endParaRPr lang="en-A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2C3DF9E-90B7-4C88-BC45-C33FF69C5632}" type="slidenum">
              <a:rPr lang="en-AU" smtClean="0"/>
              <a:pPr/>
              <a:t>29</a:t>
            </a:fld>
            <a:endParaRPr lang="en-AU"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dirty="0" smtClean="0"/>
              <a:t>SSMS is not “part of” the</a:t>
            </a:r>
            <a:r>
              <a:rPr lang="en-US" baseline="0" dirty="0" smtClean="0"/>
              <a:t> server itself.  It is an application that connects to the server and provides users with an administrative/design/testing interface.  </a:t>
            </a:r>
          </a:p>
          <a:p>
            <a:pPr eaLnBrk="1" hangingPunct="1"/>
            <a:endParaRPr lang="en-US" baseline="0" dirty="0" smtClean="0"/>
          </a:p>
          <a:p>
            <a:pPr eaLnBrk="1" hangingPunct="1"/>
            <a:r>
              <a:rPr lang="en-US" baseline="0" dirty="0" smtClean="0"/>
              <a:t>This is achieved by sending SQL statements to the server and processing the response received.  E.g. If you use SMSS to create a table using the application’s GUI, the application turns what you specify into a CREATE TABLE statement and sends it to the server.  The server processes the command and sends back its usual response – either a success or failure message.  SSMS then shows you feedback based on that response – i.e. the new table, or an error message.</a:t>
            </a:r>
          </a:p>
          <a:p>
            <a:pPr eaLnBrk="1" hangingPunct="1"/>
            <a:endParaRPr lang="en-US" baseline="0" dirty="0" smtClean="0"/>
          </a:p>
          <a:p>
            <a:pPr eaLnBrk="1" hangingPunct="1"/>
            <a:r>
              <a:rPr lang="en-US" baseline="0" dirty="0" smtClean="0"/>
              <a:t>There are similar applications for different database servers, e.g. </a:t>
            </a:r>
            <a:r>
              <a:rPr lang="en-US" baseline="0" dirty="0" err="1" smtClean="0"/>
              <a:t>phpMyAdmin</a:t>
            </a:r>
            <a:r>
              <a:rPr lang="en-US" baseline="0" dirty="0" smtClean="0"/>
              <a:t> for web-based administration of MySQL, MySQL Workbench and </a:t>
            </a:r>
            <a:r>
              <a:rPr lang="en-US" baseline="0" dirty="0" err="1" smtClean="0"/>
              <a:t>HeidiSQL</a:t>
            </a:r>
            <a:r>
              <a:rPr lang="en-US" baseline="0" dirty="0" smtClean="0"/>
              <a:t> are similar to SSMS in that they are desktop applications (for MySQL administration)…</a:t>
            </a: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This diagram was generated after running the creation script</a:t>
            </a:r>
            <a:r>
              <a:rPr lang="en-AU" baseline="0" dirty="0" smtClean="0"/>
              <a:t> for the Company database.</a:t>
            </a:r>
          </a:p>
          <a:p>
            <a:r>
              <a:rPr lang="en-AU" dirty="0" smtClean="0"/>
              <a:t>As you can see, the database which is implemented is the same as</a:t>
            </a:r>
            <a:r>
              <a:rPr lang="en-AU" baseline="0" dirty="0" smtClean="0"/>
              <a:t> the one depicted in the ER diagram.</a:t>
            </a:r>
          </a:p>
          <a:p>
            <a:endParaRPr lang="en-AU" baseline="0" dirty="0" smtClean="0"/>
          </a:p>
          <a:p>
            <a:r>
              <a:rPr lang="en-AU" baseline="0" dirty="0" smtClean="0"/>
              <a:t>Generating an ER diagram in SSMS is a great way of confirming that what you’ve implemented in SQL Server is the same as what you designed.</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30</a:t>
            </a:fld>
            <a:endParaRPr lang="en-A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04679146-5161-4F4A-91BD-ADCBE1FFC070}" type="slidenum">
              <a:rPr lang="en-AU" smtClean="0"/>
              <a:pPr/>
              <a:t>31</a:t>
            </a:fld>
            <a:endParaRPr lang="en-AU"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672786" y="4681699"/>
            <a:ext cx="5385429" cy="4435791"/>
          </a:xfrm>
          <a:noFill/>
          <a:ln/>
        </p:spPr>
        <p:txBody>
          <a:bodyPr/>
          <a:lstStyle/>
          <a:p>
            <a:pPr eaLnBrk="1" hangingPunct="1"/>
            <a:r>
              <a:rPr lang="en-US" dirty="0" smtClean="0"/>
              <a:t>The first thing I normally do is close the Properties section on the right – it typically won’t contain anything useful to us</a:t>
            </a:r>
            <a:r>
              <a:rPr lang="en-US" baseline="0" dirty="0" smtClean="0"/>
              <a:t> at this level and hogs precious screen space.  You can always bring it back if needed.</a:t>
            </a:r>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By expanding the relevant part of the Object Explorer,</a:t>
            </a:r>
            <a:r>
              <a:rPr lang="en-AU" baseline="0" dirty="0" smtClean="0"/>
              <a:t> you can examine just about anything in the database structure and objects.</a:t>
            </a:r>
          </a:p>
          <a:p>
            <a:endParaRPr lang="en-AU" baseline="0" dirty="0" smtClean="0"/>
          </a:p>
          <a:p>
            <a:r>
              <a:rPr lang="en-AU" baseline="0" dirty="0" smtClean="0"/>
              <a:t>Right clicking on something will give you plenty of options such as selecting or editing the content of a table.</a:t>
            </a:r>
          </a:p>
          <a:p>
            <a:endParaRPr lang="en-AU" baseline="0" dirty="0" smtClean="0"/>
          </a:p>
          <a:p>
            <a:r>
              <a:rPr lang="en-AU" baseline="0" dirty="0" smtClean="0"/>
              <a:t>Always remember to Refresh.</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32</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When it was developed for System R</a:t>
            </a:r>
            <a:r>
              <a:rPr lang="en-AU" baseline="0" dirty="0" smtClean="0"/>
              <a:t> it was originally named SEQUEL, but this was changed to SQL as SEQUEL was already trademarked by an aircraft company.  For what it’s worth, the original recognised standards of it define the official pronunciation of it as “</a:t>
            </a:r>
            <a:r>
              <a:rPr lang="en-AU" dirty="0" err="1" smtClean="0"/>
              <a:t>es</a:t>
            </a:r>
            <a:r>
              <a:rPr lang="en-AU" dirty="0" smtClean="0"/>
              <a:t> queue el”, not “sequel”.</a:t>
            </a:r>
            <a:endParaRPr lang="en-AU" baseline="0" dirty="0" smtClean="0"/>
          </a:p>
        </p:txBody>
      </p:sp>
      <p:sp>
        <p:nvSpPr>
          <p:cNvPr id="4" name="Slide Number Placeholder 3"/>
          <p:cNvSpPr>
            <a:spLocks noGrp="1"/>
          </p:cNvSpPr>
          <p:nvPr>
            <p:ph type="sldNum" sz="quarter" idx="10"/>
          </p:nvPr>
        </p:nvSpPr>
        <p:spPr/>
        <p:txBody>
          <a:bodyPr/>
          <a:lstStyle/>
          <a:p>
            <a:fld id="{CB7AEB2E-5CC0-4160-BF18-AB10A56A5B5B}" type="slidenum">
              <a:rPr lang="en-AU" smtClean="0"/>
              <a:pPr/>
              <a:t>4</a:t>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59D8190D-E8A3-40FA-B3A3-CD5ED8E9FA3A}" type="slidenum">
              <a:rPr lang="en-AU" smtClean="0"/>
              <a:pPr/>
              <a:t>7</a:t>
            </a:fld>
            <a:endParaRPr lang="en-AU" smtClean="0"/>
          </a:p>
        </p:txBody>
      </p:sp>
      <p:sp>
        <p:nvSpPr>
          <p:cNvPr id="56323" name="Rectangle 2"/>
          <p:cNvSpPr>
            <a:spLocks noGrp="1" noRot="1" noChangeAspect="1" noChangeArrowheads="1" noTextEdit="1"/>
          </p:cNvSpPr>
          <p:nvPr>
            <p:ph type="sldImg"/>
          </p:nvPr>
        </p:nvSpPr>
        <p:spPr>
          <a:xfrm>
            <a:off x="201613" y="174625"/>
            <a:ext cx="6327775" cy="4746625"/>
          </a:xfrm>
          <a:ln w="12700" cap="flat">
            <a:solidFill>
              <a:schemeClr val="tx1"/>
            </a:solidFill>
          </a:ln>
        </p:spPr>
      </p:sp>
      <p:sp>
        <p:nvSpPr>
          <p:cNvPr id="56324" name="Rectangle 3"/>
          <p:cNvSpPr>
            <a:spLocks noGrp="1" noChangeArrowheads="1"/>
          </p:cNvSpPr>
          <p:nvPr>
            <p:ph type="body" idx="1"/>
          </p:nvPr>
        </p:nvSpPr>
        <p:spPr>
          <a:xfrm>
            <a:off x="405558" y="5145139"/>
            <a:ext cx="5916741" cy="4049591"/>
          </a:xfrm>
          <a:noFill/>
          <a:ln/>
        </p:spPr>
        <p:txBody>
          <a:bodyPr lIns="91284" tIns="45643" rIns="91284" bIns="45643"/>
          <a:lstStyle/>
          <a:p>
            <a:pPr eaLnBrk="1" hangingPunct="1"/>
            <a:r>
              <a:rPr lang="en-AU" noProof="0" dirty="0" smtClean="0"/>
              <a:t>In the first four weeks, we’ve covered database design and modelling, which covers the first two stages of this diagram.  The data dictionaries</a:t>
            </a:r>
            <a:r>
              <a:rPr lang="en-AU" baseline="0" noProof="0" dirty="0" smtClean="0"/>
              <a:t> we discussed last week make it much easier to convert a design into an actual database.</a:t>
            </a:r>
            <a:endParaRPr lang="en-AU" noProof="0"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The</a:t>
            </a:r>
            <a:r>
              <a:rPr lang="en-AU" baseline="0" dirty="0" smtClean="0"/>
              <a:t> </a:t>
            </a:r>
            <a:r>
              <a:rPr lang="en-AU" baseline="0" dirty="0" err="1" smtClean="0"/>
              <a:t>job_grade</a:t>
            </a:r>
            <a:r>
              <a:rPr lang="en-AU" baseline="0" dirty="0" smtClean="0"/>
              <a:t> table is something that we’ve added to the database after creation – it has no FK relationships with other tables, so it doesn’t matter at what stage it is created.</a:t>
            </a:r>
            <a:br>
              <a:rPr lang="en-AU" baseline="0" dirty="0" smtClean="0"/>
            </a:br>
            <a:endParaRPr lang="en-AU" baseline="0" dirty="0" smtClean="0"/>
          </a:p>
          <a:p>
            <a:r>
              <a:rPr lang="en-AU" baseline="0" dirty="0" smtClean="0"/>
              <a:t>It is possible to create a self-referencing relationship when creating a table, but the two relationships between department and employee cannot be created when the tables are created since the foreign keys each require the other to already exist.</a:t>
            </a:r>
          </a:p>
          <a:p>
            <a:endParaRPr lang="en-AU" baseline="0" dirty="0" smtClean="0"/>
          </a:p>
          <a:p>
            <a:r>
              <a:rPr lang="en-AU" baseline="0" dirty="0" smtClean="0"/>
              <a:t>To get around this, we’ll create one of the relationships and not the other – just creating the table with the FK column but without declaring it as a FK.  We can then declare the FK relationship after that.</a:t>
            </a:r>
          </a:p>
          <a:p>
            <a:endParaRPr lang="en-AU" baseline="0" dirty="0" smtClean="0"/>
          </a:p>
          <a:p>
            <a:r>
              <a:rPr lang="en-AU" baseline="0" dirty="0" smtClean="0"/>
              <a:t>(In reality, we’re going to wait until we’ve inserted our sample data before declaring the relationship, otherwise it would require optional relationships, NULL values, inserts followed by updates, etc...)</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9</a:t>
            </a:fld>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12</a:t>
            </a:fld>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defTabSz="425450" eaLnBrk="1" hangingPunct="1"/>
            <a:r>
              <a:rPr lang="en-US" dirty="0" smtClean="0"/>
              <a:t>Capabilities of SQL </a:t>
            </a:r>
            <a:r>
              <a:rPr lang="en-US" dirty="0" smtClean="0">
                <a:latin typeface="Courier New" pitchFamily="49" charset="0"/>
              </a:rPr>
              <a:t>SELECT</a:t>
            </a:r>
            <a:r>
              <a:rPr lang="en-US" dirty="0" smtClean="0"/>
              <a:t> Statements</a:t>
            </a:r>
          </a:p>
          <a:p>
            <a:pPr marL="119063" lvl="1" defTabSz="425450" eaLnBrk="1" hangingPunct="1"/>
            <a:r>
              <a:rPr lang="en-US" dirty="0" smtClean="0"/>
              <a:t>A </a:t>
            </a:r>
            <a:r>
              <a:rPr lang="en-US" dirty="0" smtClean="0">
                <a:latin typeface="Courier New" pitchFamily="49" charset="0"/>
              </a:rPr>
              <a:t>SELECT</a:t>
            </a:r>
            <a:r>
              <a:rPr lang="en-US" dirty="0" smtClean="0"/>
              <a:t> statement retrieves information from the database. Using a </a:t>
            </a:r>
            <a:r>
              <a:rPr lang="en-US" dirty="0" smtClean="0">
                <a:solidFill>
                  <a:srgbClr val="FC0128"/>
                </a:solidFill>
                <a:latin typeface="Courier New" pitchFamily="49" charset="0"/>
              </a:rPr>
              <a:t>SELECT</a:t>
            </a:r>
            <a:r>
              <a:rPr lang="en-US" dirty="0" smtClean="0">
                <a:solidFill>
                  <a:srgbClr val="FC0128"/>
                </a:solidFill>
              </a:rPr>
              <a:t> </a:t>
            </a:r>
            <a:r>
              <a:rPr lang="en-US" dirty="0" smtClean="0"/>
              <a:t>statement, you can do the following:</a:t>
            </a:r>
          </a:p>
          <a:p>
            <a:pPr marL="465138" lvl="2" indent="-225425" defTabSz="425450" eaLnBrk="1" hangingPunct="1"/>
            <a:r>
              <a:rPr lang="en-US" dirty="0" smtClean="0">
                <a:solidFill>
                  <a:srgbClr val="FC0128"/>
                </a:solidFill>
              </a:rPr>
              <a:t>Projection:</a:t>
            </a:r>
            <a:r>
              <a:rPr lang="en-US" dirty="0" smtClean="0"/>
              <a:t> You can use the projection capability in SQL to choose the columns in a table that you want returned by your query. You can choose as few or as many columns of the table as you require. </a:t>
            </a:r>
          </a:p>
          <a:p>
            <a:pPr marL="465138" lvl="2" indent="-225425" defTabSz="425450" eaLnBrk="1" hangingPunct="1"/>
            <a:r>
              <a:rPr lang="en-US" dirty="0" smtClean="0">
                <a:solidFill>
                  <a:srgbClr val="FC0128"/>
                </a:solidFill>
              </a:rPr>
              <a:t>Selection:</a:t>
            </a:r>
            <a:r>
              <a:rPr lang="en-US" dirty="0" smtClean="0"/>
              <a:t> You can use the selection capability in SQL to choose the rows in a table that you want returned by a query. You can use various criteria to restrict the rows that you see.</a:t>
            </a:r>
          </a:p>
          <a:p>
            <a:pPr marL="465138" lvl="2" indent="-225425" defTabSz="425450" eaLnBrk="1" hangingPunct="1"/>
            <a:r>
              <a:rPr lang="en-US" dirty="0" smtClean="0">
                <a:solidFill>
                  <a:srgbClr val="FC0128"/>
                </a:solidFill>
              </a:rPr>
              <a:t>Joining:</a:t>
            </a:r>
            <a:r>
              <a:rPr lang="en-US" dirty="0" smtClean="0"/>
              <a:t> You can use the join capability in SQL to bring together data that is stored in different tables by creating a link between them. You learn more about joins in a later lesson.</a:t>
            </a:r>
            <a:r>
              <a:rPr lang="en-US" b="1" dirty="0" smtClean="0"/>
              <a:t> </a:t>
            </a:r>
          </a:p>
          <a:p>
            <a:pPr marL="119063" lvl="1" defTabSz="425450" eaLnBrk="1" hangingPunct="1"/>
            <a:endParaRPr lang="en-US" b="1" dirty="0" smtClean="0">
              <a:solidFill>
                <a:schemeClr val="accent2"/>
              </a:solidFill>
              <a:latin typeface="Arial" charset="0"/>
            </a:endParaRPr>
          </a:p>
          <a:p>
            <a:pPr marL="119063" lvl="1" defTabSz="425450" eaLnBrk="1" hangingPunct="1"/>
            <a:r>
              <a:rPr lang="en-US" dirty="0" smtClean="0">
                <a:solidFill>
                  <a:srgbClr val="0000FF"/>
                </a:solidFill>
              </a:rPr>
              <a:t>Selection and projection are often considered horizontal and vertical partitioning.</a:t>
            </a:r>
            <a:r>
              <a:rPr lang="en-US" dirty="0" smtClean="0"/>
              <a:t> </a:t>
            </a:r>
          </a:p>
          <a:p>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13</a:t>
            </a:fld>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39889805-4CCD-4FC6-BA31-D57EF4611C5D}" type="slidenum">
              <a:rPr lang="en-AU" smtClean="0"/>
              <a:pPr/>
              <a:t>14</a:t>
            </a:fld>
            <a:endParaRPr lang="en-AU" smtClean="0"/>
          </a:p>
        </p:txBody>
      </p:sp>
      <p:sp>
        <p:nvSpPr>
          <p:cNvPr id="62467" name="Rectangle 2"/>
          <p:cNvSpPr>
            <a:spLocks noChangeArrowheads="1"/>
          </p:cNvSpPr>
          <p:nvPr/>
        </p:nvSpPr>
        <p:spPr bwMode="auto">
          <a:xfrm>
            <a:off x="3811929" y="-1577"/>
            <a:ext cx="2920644" cy="494968"/>
          </a:xfrm>
          <a:prstGeom prst="rect">
            <a:avLst/>
          </a:prstGeom>
          <a:noFill/>
          <a:ln w="9525">
            <a:noFill/>
            <a:miter lim="800000"/>
            <a:headEnd/>
            <a:tailEnd/>
          </a:ln>
        </p:spPr>
        <p:txBody>
          <a:bodyPr wrap="none" lIns="90690" tIns="45345" rIns="90690" bIns="45345" anchor="ctr"/>
          <a:lstStyle/>
          <a:p>
            <a:endParaRPr lang="en-US"/>
          </a:p>
        </p:txBody>
      </p:sp>
      <p:sp>
        <p:nvSpPr>
          <p:cNvPr id="62468" name="Rectangle 3"/>
          <p:cNvSpPr>
            <a:spLocks noChangeArrowheads="1"/>
          </p:cNvSpPr>
          <p:nvPr/>
        </p:nvSpPr>
        <p:spPr bwMode="auto">
          <a:xfrm>
            <a:off x="-3144" y="-1577"/>
            <a:ext cx="2917500" cy="494968"/>
          </a:xfrm>
          <a:prstGeom prst="rect">
            <a:avLst/>
          </a:prstGeom>
          <a:noFill/>
          <a:ln w="9525">
            <a:noFill/>
            <a:miter lim="800000"/>
            <a:headEnd/>
            <a:tailEnd/>
          </a:ln>
        </p:spPr>
        <p:txBody>
          <a:bodyPr wrap="none" lIns="90690" tIns="45345" rIns="90690" bIns="45345" anchor="ctr"/>
          <a:lstStyle/>
          <a:p>
            <a:endParaRPr lang="en-US"/>
          </a:p>
        </p:txBody>
      </p:sp>
      <p:sp>
        <p:nvSpPr>
          <p:cNvPr id="62469" name="Rectangle 4"/>
          <p:cNvSpPr>
            <a:spLocks noGrp="1" noChangeArrowheads="1"/>
          </p:cNvSpPr>
          <p:nvPr>
            <p:ph type="body" idx="1"/>
          </p:nvPr>
        </p:nvSpPr>
        <p:spPr>
          <a:xfrm>
            <a:off x="405558" y="5145139"/>
            <a:ext cx="5916741" cy="4048014"/>
          </a:xfrm>
          <a:noFill/>
          <a:ln/>
        </p:spPr>
        <p:txBody>
          <a:bodyPr lIns="91437" tIns="45718" rIns="91437" bIns="45718"/>
          <a:lstStyle/>
          <a:p>
            <a:pPr defTabSz="421961" eaLnBrk="1" hangingPunct="1">
              <a:tabLst>
                <a:tab pos="467622" algn="l"/>
              </a:tabLst>
            </a:pPr>
            <a:endParaRPr lang="en-US" dirty="0" smtClean="0"/>
          </a:p>
        </p:txBody>
      </p:sp>
      <p:sp>
        <p:nvSpPr>
          <p:cNvPr id="62470" name="Rectangle 5"/>
          <p:cNvSpPr>
            <a:spLocks noGrp="1" noRot="1" noChangeAspect="1" noChangeArrowheads="1" noTextEdit="1"/>
          </p:cNvSpPr>
          <p:nvPr>
            <p:ph type="sldImg"/>
          </p:nvPr>
        </p:nvSpPr>
        <p:spPr>
          <a:xfrm>
            <a:off x="192088" y="166688"/>
            <a:ext cx="6343650" cy="4757737"/>
          </a:xfrm>
          <a:ln w="12700" cap="flat">
            <a:solidFill>
              <a:schemeClr val="tx1"/>
            </a:solid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C80D839B-1296-4A7F-A96A-12F0853388AD}" type="slidenum">
              <a:rPr lang="en-AU" smtClean="0"/>
              <a:pPr/>
              <a:t>17</a:t>
            </a:fld>
            <a:endParaRPr lang="en-AU" smtClean="0"/>
          </a:p>
        </p:txBody>
      </p:sp>
      <p:sp>
        <p:nvSpPr>
          <p:cNvPr id="63491" name="Rectangle 2"/>
          <p:cNvSpPr>
            <a:spLocks noChangeArrowheads="1"/>
          </p:cNvSpPr>
          <p:nvPr/>
        </p:nvSpPr>
        <p:spPr bwMode="auto">
          <a:xfrm>
            <a:off x="3811929" y="-1577"/>
            <a:ext cx="2920644" cy="494968"/>
          </a:xfrm>
          <a:prstGeom prst="rect">
            <a:avLst/>
          </a:prstGeom>
          <a:noFill/>
          <a:ln w="9525">
            <a:noFill/>
            <a:miter lim="800000"/>
            <a:headEnd/>
            <a:tailEnd/>
          </a:ln>
        </p:spPr>
        <p:txBody>
          <a:bodyPr wrap="none" lIns="90690" tIns="45345" rIns="90690" bIns="45345" anchor="ctr"/>
          <a:lstStyle/>
          <a:p>
            <a:endParaRPr lang="en-US"/>
          </a:p>
        </p:txBody>
      </p:sp>
      <p:sp>
        <p:nvSpPr>
          <p:cNvPr id="63492" name="Rectangle 3"/>
          <p:cNvSpPr>
            <a:spLocks noChangeArrowheads="1"/>
          </p:cNvSpPr>
          <p:nvPr/>
        </p:nvSpPr>
        <p:spPr bwMode="auto">
          <a:xfrm>
            <a:off x="-3144" y="-1577"/>
            <a:ext cx="2917500" cy="494968"/>
          </a:xfrm>
          <a:prstGeom prst="rect">
            <a:avLst/>
          </a:prstGeom>
          <a:noFill/>
          <a:ln w="9525">
            <a:noFill/>
            <a:miter lim="800000"/>
            <a:headEnd/>
            <a:tailEnd/>
          </a:ln>
        </p:spPr>
        <p:txBody>
          <a:bodyPr wrap="none" lIns="90690" tIns="45345" rIns="90690" bIns="45345" anchor="ctr"/>
          <a:lstStyle/>
          <a:p>
            <a:endParaRPr lang="en-US"/>
          </a:p>
        </p:txBody>
      </p:sp>
      <p:sp>
        <p:nvSpPr>
          <p:cNvPr id="63493" name="Rectangle 4"/>
          <p:cNvSpPr>
            <a:spLocks noGrp="1" noChangeArrowheads="1"/>
          </p:cNvSpPr>
          <p:nvPr>
            <p:ph type="body" idx="1"/>
          </p:nvPr>
        </p:nvSpPr>
        <p:spPr>
          <a:xfrm>
            <a:off x="405558" y="5145139"/>
            <a:ext cx="5916741" cy="4048014"/>
          </a:xfrm>
          <a:noFill/>
          <a:ln/>
        </p:spPr>
        <p:txBody>
          <a:bodyPr lIns="90567" tIns="45284" rIns="90567" bIns="45284"/>
          <a:lstStyle/>
          <a:p>
            <a:pPr eaLnBrk="1" hangingPunct="1"/>
            <a:endParaRPr lang="en-US" smtClean="0"/>
          </a:p>
        </p:txBody>
      </p:sp>
      <p:sp>
        <p:nvSpPr>
          <p:cNvPr id="63494" name="Rectangle 5"/>
          <p:cNvSpPr>
            <a:spLocks noGrp="1" noRot="1" noChangeAspect="1" noChangeArrowheads="1" noTextEdit="1"/>
          </p:cNvSpPr>
          <p:nvPr>
            <p:ph type="sldImg"/>
          </p:nvPr>
        </p:nvSpPr>
        <p:spPr>
          <a:xfrm>
            <a:off x="192088" y="166688"/>
            <a:ext cx="6343650" cy="4757737"/>
          </a:xfrm>
          <a:ln w="12700" cap="flat">
            <a:solidFill>
              <a:schemeClr val="tx1"/>
            </a:solid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803EE4B8-2850-451A-A2B0-85DF3A0B8016}" type="slidenum">
              <a:rPr lang="en-AU" smtClean="0"/>
              <a:pPr/>
              <a:t>21</a:t>
            </a:fld>
            <a:endParaRPr lang="en-AU" smtClean="0"/>
          </a:p>
        </p:txBody>
      </p:sp>
      <p:sp>
        <p:nvSpPr>
          <p:cNvPr id="64515" name="Rectangle 2"/>
          <p:cNvSpPr>
            <a:spLocks noGrp="1" noRot="1" noChangeAspect="1" noChangeArrowheads="1" noTextEdit="1"/>
          </p:cNvSpPr>
          <p:nvPr>
            <p:ph type="sldImg"/>
          </p:nvPr>
        </p:nvSpPr>
        <p:spPr>
          <a:xfrm>
            <a:off x="192088" y="166688"/>
            <a:ext cx="6343650" cy="4757737"/>
          </a:xfrm>
          <a:ln w="12700" cap="flat">
            <a:solidFill>
              <a:schemeClr val="tx1"/>
            </a:solidFill>
          </a:ln>
        </p:spPr>
      </p:sp>
      <p:sp>
        <p:nvSpPr>
          <p:cNvPr id="64516" name="Rectangle 3"/>
          <p:cNvSpPr>
            <a:spLocks noGrp="1" noChangeArrowheads="1"/>
          </p:cNvSpPr>
          <p:nvPr>
            <p:ph type="body" idx="1"/>
          </p:nvPr>
        </p:nvSpPr>
        <p:spPr>
          <a:xfrm>
            <a:off x="405558" y="5145139"/>
            <a:ext cx="5916741" cy="4048014"/>
          </a:xfrm>
          <a:noFill/>
          <a:ln/>
        </p:spPr>
        <p:txBody>
          <a:bodyPr lIns="90567" tIns="45284" rIns="90567" bIns="45284"/>
          <a:lstStyle/>
          <a:p>
            <a:pPr eaLnBrk="1" hangingPunct="1">
              <a:lnSpc>
                <a:spcPct val="112000"/>
              </a:lnSpc>
              <a:spcBef>
                <a:spcPct val="0"/>
              </a:spcBef>
              <a:spcAft>
                <a:spcPct val="24000"/>
              </a:spcAft>
            </a:pPr>
            <a:r>
              <a:rPr lang="en-US" dirty="0" smtClean="0"/>
              <a:t>Column Aliases</a:t>
            </a:r>
            <a:endParaRPr lang="en-US" b="1" dirty="0" smtClean="0">
              <a:latin typeface="Times" pitchFamily="18" charset="0"/>
            </a:endParaRPr>
          </a:p>
          <a:p>
            <a:pPr lvl="1" eaLnBrk="1" hangingPunct="1"/>
            <a:r>
              <a:rPr lang="en-US" dirty="0" smtClean="0"/>
              <a:t>When displaying the result of a query, SQL Server normally uses the name of the selected column as the column heading. This heading may not be descriptive and hence may be difficult to understand. You can change a column heading by using a column alias.</a:t>
            </a:r>
          </a:p>
          <a:p>
            <a:pPr lvl="1" eaLnBrk="1" hangingPunct="1"/>
            <a:r>
              <a:rPr lang="en-US" dirty="0" smtClean="0"/>
              <a:t>Specify the alias after the column in the </a:t>
            </a:r>
            <a:r>
              <a:rPr lang="en-US" dirty="0" smtClean="0">
                <a:latin typeface="Courier New" pitchFamily="49" charset="0"/>
              </a:rPr>
              <a:t>SELECT</a:t>
            </a:r>
            <a:r>
              <a:rPr lang="en-US" dirty="0" smtClean="0"/>
              <a:t> list using a space as a separator. By default, </a:t>
            </a:r>
            <a:r>
              <a:rPr lang="en-US" dirty="0" smtClean="0">
                <a:solidFill>
                  <a:srgbClr val="FC0128"/>
                </a:solidFill>
              </a:rPr>
              <a:t>alias headings</a:t>
            </a:r>
            <a:r>
              <a:rPr lang="en-US" dirty="0" smtClean="0"/>
              <a:t> appear in uppercase. If the alias contains spaces or special characters (such as # or $), or is case sensitive, enclose the alias in single quotation marks (' ').</a:t>
            </a:r>
          </a:p>
          <a:p>
            <a:pPr eaLnBrk="1" hangingPunct="1"/>
            <a:endParaRPr lang="en-US" dirty="0" smtClean="0"/>
          </a:p>
          <a:p>
            <a:pPr eaLnBrk="1" hangingPunct="1"/>
            <a:endParaRPr lang="en-US" dirty="0" smtClean="0">
              <a:solidFill>
                <a:schemeClr val="accent2"/>
              </a:solidFill>
            </a:endParaRPr>
          </a:p>
          <a:p>
            <a:pPr eaLnBrk="1" hangingPunct="1"/>
            <a:endParaRPr lang="en-US" dirty="0" smtClean="0">
              <a:solidFill>
                <a:schemeClr val="accent2"/>
              </a:solidFill>
            </a:endParaRPr>
          </a:p>
          <a:p>
            <a:pPr eaLnBrk="1" hangingPunct="1"/>
            <a:endParaRPr lang="en-US" dirty="0" smtClean="0">
              <a:solidFill>
                <a:schemeClr val="accent2"/>
              </a:solidFill>
            </a:endParaRPr>
          </a:p>
          <a:p>
            <a:pPr eaLnBrk="1" hangingPunct="1"/>
            <a:endParaRPr lang="en-US" dirty="0" smtClean="0">
              <a:solidFill>
                <a:schemeClr val="accent2"/>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000" b="1">
                <a:solidFill>
                  <a:schemeClr val="accent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9075" y="0"/>
            <a:ext cx="2128838" cy="6165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9388" y="0"/>
            <a:ext cx="6237287" cy="6165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a:defRPr sz="4000" b="1" cap="none" baseline="0">
                <a:solidFill>
                  <a:schemeClr val="accent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8313" y="1196975"/>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9313" y="1196975"/>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swirl.png"/>
          <p:cNvPicPr>
            <a:picLocks noChangeAspect="1"/>
          </p:cNvPicPr>
          <p:nvPr/>
        </p:nvPicPr>
        <p:blipFill>
          <a:blip r:embed="rId13" cstate="print"/>
          <a:srcRect/>
          <a:stretch>
            <a:fillRect/>
          </a:stretch>
        </p:blipFill>
        <p:spPr bwMode="auto">
          <a:xfrm>
            <a:off x="0" y="776288"/>
            <a:ext cx="5638800" cy="6081712"/>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285750" y="1000125"/>
            <a:ext cx="8572500" cy="564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smtClean="0"/>
          </a:p>
        </p:txBody>
      </p:sp>
      <p:sp>
        <p:nvSpPr>
          <p:cNvPr id="1034" name="Rectangle 10"/>
          <p:cNvSpPr>
            <a:spLocks noChangeArrowheads="1"/>
          </p:cNvSpPr>
          <p:nvPr/>
        </p:nvSpPr>
        <p:spPr bwMode="auto">
          <a:xfrm>
            <a:off x="0" y="0"/>
            <a:ext cx="8123238" cy="715963"/>
          </a:xfrm>
          <a:prstGeom prst="rect">
            <a:avLst/>
          </a:prstGeom>
          <a:solidFill>
            <a:srgbClr val="004B85"/>
          </a:solidFill>
          <a:ln w="9525">
            <a:noFill/>
            <a:miter lim="800000"/>
            <a:headEnd/>
            <a:tailEnd/>
          </a:ln>
          <a:effectLst/>
        </p:spPr>
        <p:txBody>
          <a:bodyPr wrap="none" anchor="ctr"/>
          <a:lstStyle/>
          <a:p>
            <a:endParaRPr lang="en-US"/>
          </a:p>
        </p:txBody>
      </p:sp>
      <p:sp>
        <p:nvSpPr>
          <p:cNvPr id="1029" name="Rectangle 2"/>
          <p:cNvSpPr>
            <a:spLocks noGrp="1" noChangeArrowheads="1"/>
          </p:cNvSpPr>
          <p:nvPr>
            <p:ph type="title"/>
          </p:nvPr>
        </p:nvSpPr>
        <p:spPr bwMode="auto">
          <a:xfrm>
            <a:off x="381000" y="0"/>
            <a:ext cx="7696200"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AU" smtClean="0"/>
              <a:t>Heading Goes Here</a:t>
            </a:r>
          </a:p>
        </p:txBody>
      </p:sp>
      <p:pic>
        <p:nvPicPr>
          <p:cNvPr id="1030" name="Picture 15" descr="ECU_AUS_logo_C"/>
          <p:cNvPicPr>
            <a:picLocks noChangeAspect="1" noChangeArrowheads="1"/>
          </p:cNvPicPr>
          <p:nvPr/>
        </p:nvPicPr>
        <p:blipFill>
          <a:blip r:embed="rId14" cstate="print"/>
          <a:srcRect/>
          <a:stretch>
            <a:fillRect/>
          </a:stretch>
        </p:blipFill>
        <p:spPr bwMode="auto">
          <a:xfrm>
            <a:off x="8129588" y="0"/>
            <a:ext cx="1014412" cy="7508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hf hdr="0"/>
  <p:txStyles>
    <p:titleStyle>
      <a:lvl1pPr algn="l" rtl="0" eaLnBrk="0" fontAlgn="base" hangingPunct="0">
        <a:spcBef>
          <a:spcPct val="0"/>
        </a:spcBef>
        <a:spcAft>
          <a:spcPct val="0"/>
        </a:spcAft>
        <a:defRPr sz="3000">
          <a:solidFill>
            <a:schemeClr val="bg1"/>
          </a:solidFill>
          <a:latin typeface="Arial Narrow"/>
          <a:ea typeface="ＭＳ Ｐゴシック" pitchFamily="-65" charset="-128"/>
          <a:cs typeface="+mj-cs"/>
        </a:defRPr>
      </a:lvl1pPr>
      <a:lvl2pPr algn="l" rtl="0" eaLnBrk="0" fontAlgn="base" hangingPunct="0">
        <a:spcBef>
          <a:spcPct val="0"/>
        </a:spcBef>
        <a:spcAft>
          <a:spcPct val="0"/>
        </a:spcAft>
        <a:defRPr sz="3000">
          <a:solidFill>
            <a:schemeClr val="bg1"/>
          </a:solidFill>
          <a:latin typeface="Arial Narrow" pitchFamily="-65" charset="0"/>
          <a:ea typeface="ＭＳ Ｐゴシック" pitchFamily="-65" charset="-128"/>
        </a:defRPr>
      </a:lvl2pPr>
      <a:lvl3pPr algn="l" rtl="0" eaLnBrk="0" fontAlgn="base" hangingPunct="0">
        <a:spcBef>
          <a:spcPct val="0"/>
        </a:spcBef>
        <a:spcAft>
          <a:spcPct val="0"/>
        </a:spcAft>
        <a:defRPr sz="3000">
          <a:solidFill>
            <a:schemeClr val="bg1"/>
          </a:solidFill>
          <a:latin typeface="Arial Narrow" pitchFamily="-65" charset="0"/>
          <a:ea typeface="ＭＳ Ｐゴシック" pitchFamily="-65" charset="-128"/>
        </a:defRPr>
      </a:lvl3pPr>
      <a:lvl4pPr algn="l" rtl="0" eaLnBrk="0" fontAlgn="base" hangingPunct="0">
        <a:spcBef>
          <a:spcPct val="0"/>
        </a:spcBef>
        <a:spcAft>
          <a:spcPct val="0"/>
        </a:spcAft>
        <a:defRPr sz="3000">
          <a:solidFill>
            <a:schemeClr val="bg1"/>
          </a:solidFill>
          <a:latin typeface="Arial Narrow" pitchFamily="-65" charset="0"/>
          <a:ea typeface="ＭＳ Ｐゴシック" pitchFamily="-65" charset="-128"/>
        </a:defRPr>
      </a:lvl4pPr>
      <a:lvl5pPr algn="l" rtl="0" eaLnBrk="0" fontAlgn="base" hangingPunct="0">
        <a:spcBef>
          <a:spcPct val="0"/>
        </a:spcBef>
        <a:spcAft>
          <a:spcPct val="0"/>
        </a:spcAft>
        <a:defRPr sz="3000">
          <a:solidFill>
            <a:schemeClr val="bg1"/>
          </a:solidFill>
          <a:latin typeface="Arial Narrow" pitchFamily="-65" charset="0"/>
          <a:ea typeface="ＭＳ Ｐゴシック" pitchFamily="-65" charset="-128"/>
        </a:defRPr>
      </a:lvl5pPr>
      <a:lvl6pPr marL="457200" algn="l" rtl="0" eaLnBrk="1" fontAlgn="base" hangingPunct="1">
        <a:spcBef>
          <a:spcPct val="0"/>
        </a:spcBef>
        <a:spcAft>
          <a:spcPct val="0"/>
        </a:spcAft>
        <a:defRPr sz="3200">
          <a:solidFill>
            <a:schemeClr val="bg1"/>
          </a:solidFill>
          <a:latin typeface="Arial" pitchFamily="-65" charset="0"/>
        </a:defRPr>
      </a:lvl6pPr>
      <a:lvl7pPr marL="914400" algn="l" rtl="0" eaLnBrk="1" fontAlgn="base" hangingPunct="1">
        <a:spcBef>
          <a:spcPct val="0"/>
        </a:spcBef>
        <a:spcAft>
          <a:spcPct val="0"/>
        </a:spcAft>
        <a:defRPr sz="3200">
          <a:solidFill>
            <a:schemeClr val="bg1"/>
          </a:solidFill>
          <a:latin typeface="Arial" pitchFamily="-65" charset="0"/>
        </a:defRPr>
      </a:lvl7pPr>
      <a:lvl8pPr marL="1371600" algn="l" rtl="0" eaLnBrk="1" fontAlgn="base" hangingPunct="1">
        <a:spcBef>
          <a:spcPct val="0"/>
        </a:spcBef>
        <a:spcAft>
          <a:spcPct val="0"/>
        </a:spcAft>
        <a:defRPr sz="3200">
          <a:solidFill>
            <a:schemeClr val="bg1"/>
          </a:solidFill>
          <a:latin typeface="Arial" pitchFamily="-65" charset="0"/>
        </a:defRPr>
      </a:lvl8pPr>
      <a:lvl9pPr marL="1828800" algn="l" rtl="0" eaLnBrk="1" fontAlgn="base" hangingPunct="1">
        <a:spcBef>
          <a:spcPct val="0"/>
        </a:spcBef>
        <a:spcAft>
          <a:spcPct val="0"/>
        </a:spcAft>
        <a:defRPr sz="3200">
          <a:solidFill>
            <a:schemeClr val="bg1"/>
          </a:solidFill>
          <a:latin typeface="Arial" pitchFamily="-65" charset="0"/>
        </a:defRPr>
      </a:lvl9pPr>
    </p:titleStyle>
    <p:bodyStyle>
      <a:lvl1pPr marL="342900" indent="-342900" algn="l" rtl="0" eaLnBrk="0" fontAlgn="base" hangingPunct="0">
        <a:spcBef>
          <a:spcPct val="20000"/>
        </a:spcBef>
        <a:spcAft>
          <a:spcPct val="0"/>
        </a:spcAft>
        <a:buClr>
          <a:srgbClr val="2D2D8A"/>
        </a:buClr>
        <a:buChar char="•"/>
        <a:defRPr sz="2400">
          <a:solidFill>
            <a:schemeClr val="tx1"/>
          </a:solidFill>
          <a:latin typeface="+mn-lt"/>
          <a:ea typeface="ＭＳ Ｐゴシック" pitchFamily="-65" charset="-128"/>
          <a:cs typeface="+mn-cs"/>
        </a:defRPr>
      </a:lvl1pPr>
      <a:lvl2pPr marL="742950" indent="-285750" algn="l" rtl="0" eaLnBrk="0" fontAlgn="base" hangingPunct="0">
        <a:spcBef>
          <a:spcPct val="20000"/>
        </a:spcBef>
        <a:spcAft>
          <a:spcPct val="0"/>
        </a:spcAft>
        <a:buClr>
          <a:schemeClr val="bg2"/>
        </a:buClr>
        <a:buChar char="–"/>
        <a:defRPr sz="22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lr>
          <a:srgbClr val="2D2D8A"/>
        </a:buClr>
        <a:buChar char="•"/>
        <a:defRPr sz="20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lr>
          <a:schemeClr val="bg2"/>
        </a:buClr>
        <a:buChar char="–"/>
        <a:defRPr sz="1900">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lr>
          <a:srgbClr val="2D2D8A"/>
        </a:buClr>
        <a:buChar char="»"/>
        <a:defRPr>
          <a:solidFill>
            <a:schemeClr val="tx1"/>
          </a:solidFill>
          <a:latin typeface="+mn-lt"/>
          <a:ea typeface="ＭＳ Ｐゴシック" pitchFamily="-65"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p:txBody>
          <a:bodyPr/>
          <a:lstStyle/>
          <a:p>
            <a:pPr eaLnBrk="1" hangingPunct="1">
              <a:defRPr/>
            </a:pPr>
            <a:r>
              <a:rPr lang="en-AU" smtClean="0"/>
              <a:t>CSG1207/CSI5135 </a:t>
            </a:r>
            <a:r>
              <a:rPr lang="en-AU" dirty="0" smtClean="0"/>
              <a:t/>
            </a:r>
            <a:br>
              <a:rPr lang="en-AU" dirty="0" smtClean="0"/>
            </a:br>
            <a:r>
              <a:rPr lang="en-AU" dirty="0" smtClean="0"/>
              <a:t>Systems and Database Design</a:t>
            </a:r>
          </a:p>
        </p:txBody>
      </p:sp>
      <p:sp>
        <p:nvSpPr>
          <p:cNvPr id="2051" name="Rectangle 3"/>
          <p:cNvSpPr>
            <a:spLocks noGrp="1" noChangeArrowheads="1"/>
          </p:cNvSpPr>
          <p:nvPr>
            <p:ph type="subTitle" idx="1"/>
          </p:nvPr>
        </p:nvSpPr>
        <p:spPr>
          <a:xfrm>
            <a:off x="457200" y="3886200"/>
            <a:ext cx="8229600" cy="1752600"/>
          </a:xfrm>
        </p:spPr>
        <p:txBody>
          <a:bodyPr/>
          <a:lstStyle/>
          <a:p>
            <a:pPr eaLnBrk="1" hangingPunct="1"/>
            <a:r>
              <a:rPr lang="en-AU" dirty="0" smtClean="0">
                <a:ea typeface="ＭＳ Ｐゴシック" pitchFamily="34" charset="-128"/>
              </a:rPr>
              <a:t>Lecture 05</a:t>
            </a:r>
          </a:p>
          <a:p>
            <a:pPr eaLnBrk="1" hangingPunct="1"/>
            <a:endParaRPr lang="en-AU" sz="1400" dirty="0" smtClean="0">
              <a:ea typeface="ＭＳ Ｐゴシック" pitchFamily="34" charset="-128"/>
            </a:endParaRPr>
          </a:p>
          <a:p>
            <a:pPr eaLnBrk="1" hangingPunct="1"/>
            <a:r>
              <a:rPr lang="en-AU" sz="3600" dirty="0" smtClean="0"/>
              <a:t>Simple Database Queries &amp; </a:t>
            </a:r>
            <a:br>
              <a:rPr lang="en-AU" sz="3600" dirty="0" smtClean="0"/>
            </a:br>
            <a:r>
              <a:rPr lang="en-AU" sz="3600" dirty="0" smtClean="0"/>
              <a:t>SQL Server Management Studio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Company Database</a:t>
            </a:r>
            <a:endParaRPr lang="en-AU" dirty="0"/>
          </a:p>
        </p:txBody>
      </p:sp>
      <p:sp>
        <p:nvSpPr>
          <p:cNvPr id="5" name="Rectangle 3"/>
          <p:cNvSpPr txBox="1">
            <a:spLocks noChangeArrowheads="1"/>
          </p:cNvSpPr>
          <p:nvPr/>
        </p:nvSpPr>
        <p:spPr bwMode="auto">
          <a:xfrm>
            <a:off x="76200" y="990600"/>
            <a:ext cx="14478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rgbClr val="2D2D8A"/>
              </a:buClr>
              <a:buSzTx/>
              <a:buFont typeface="Wingdings" pitchFamily="2" charset="2"/>
              <a:buNone/>
              <a:tabLst/>
              <a:defRPr/>
            </a:pPr>
            <a:r>
              <a:rPr lang="en-AU" sz="2000" b="1" kern="0" dirty="0" smtClean="0">
                <a:latin typeface="Courier New" pitchFamily="49" charset="0"/>
                <a:ea typeface="ＭＳ Ｐゴシック" pitchFamily="-65" charset="-128"/>
                <a:cs typeface="Courier New" pitchFamily="49" charset="0"/>
              </a:rPr>
              <a:t>e</a:t>
            </a:r>
            <a:r>
              <a:rPr kumimoji="0" lang="en-AU" sz="2000" b="1" i="0" u="none" strike="noStrike" kern="0" cap="none" spc="0" normalizeH="0" baseline="0" noProof="0" dirty="0" err="1" smtClean="0">
                <a:ln>
                  <a:noFill/>
                </a:ln>
                <a:solidFill>
                  <a:schemeClr val="tx1"/>
                </a:solidFill>
                <a:effectLst/>
                <a:uLnTx/>
                <a:uFillTx/>
                <a:latin typeface="Courier New" pitchFamily="49" charset="0"/>
                <a:ea typeface="ＭＳ Ｐゴシック" pitchFamily="-65" charset="-128"/>
                <a:cs typeface="Courier New" pitchFamily="49" charset="0"/>
              </a:rPr>
              <a:t>mployee</a:t>
            </a:r>
            <a:endParaRPr kumimoji="0" lang="en-AU" sz="2000" b="1" i="0" u="none" strike="noStrike" kern="0" cap="none" spc="0" normalizeH="0" baseline="0" noProof="0" dirty="0" smtClean="0">
              <a:ln>
                <a:noFill/>
              </a:ln>
              <a:solidFill>
                <a:schemeClr val="tx1"/>
              </a:solidFill>
              <a:effectLst/>
              <a:uLnTx/>
              <a:uFillTx/>
              <a:latin typeface="Courier New" pitchFamily="49" charset="0"/>
              <a:ea typeface="ＭＳ Ｐゴシック" pitchFamily="-65" charset="-128"/>
              <a:cs typeface="Courier New" pitchFamily="49" charset="0"/>
            </a:endParaRPr>
          </a:p>
          <a:p>
            <a:pPr marL="342900" marR="0" lvl="0" indent="-342900" algn="l" defTabSz="914400" rtl="0" eaLnBrk="1" fontAlgn="base" latinLnBrk="0" hangingPunct="1">
              <a:lnSpc>
                <a:spcPct val="90000"/>
              </a:lnSpc>
              <a:spcBef>
                <a:spcPct val="20000"/>
              </a:spcBef>
              <a:spcAft>
                <a:spcPct val="0"/>
              </a:spcAft>
              <a:buClr>
                <a:srgbClr val="2D2D8A"/>
              </a:buClr>
              <a:buSzTx/>
              <a:buFontTx/>
              <a:buChar char="•"/>
              <a:tabLst/>
              <a:defRPr/>
            </a:pPr>
            <a:endParaRPr kumimoji="0" lang="en-AU" sz="2000" b="1" i="0" u="none" strike="noStrike" kern="0" cap="none" spc="0" normalizeH="0" baseline="0" noProof="0" dirty="0" smtClean="0">
              <a:ln>
                <a:noFill/>
              </a:ln>
              <a:solidFill>
                <a:schemeClr val="tx1"/>
              </a:solidFill>
              <a:effectLst/>
              <a:uLnTx/>
              <a:uFillTx/>
              <a:latin typeface="Courier New" pitchFamily="49" charset="0"/>
              <a:ea typeface="ＭＳ Ｐゴシック" pitchFamily="-65" charset="-128"/>
              <a:cs typeface="Courier New" pitchFamily="49" charset="0"/>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 y="1371600"/>
            <a:ext cx="8797654" cy="4114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Company Database</a:t>
            </a:r>
            <a:endParaRPr lang="en-AU" dirty="0"/>
          </a:p>
        </p:txBody>
      </p:sp>
      <p:sp>
        <p:nvSpPr>
          <p:cNvPr id="5" name="Rectangle 3"/>
          <p:cNvSpPr txBox="1">
            <a:spLocks noChangeArrowheads="1"/>
          </p:cNvSpPr>
          <p:nvPr/>
        </p:nvSpPr>
        <p:spPr bwMode="auto">
          <a:xfrm>
            <a:off x="304800" y="1371600"/>
            <a:ext cx="17526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rgbClr val="2D2D8A"/>
              </a:buClr>
              <a:buSzTx/>
              <a:buFont typeface="Wingdings" pitchFamily="2" charset="2"/>
              <a:buNone/>
              <a:tabLst/>
              <a:defRPr/>
            </a:pPr>
            <a:r>
              <a:rPr kumimoji="0" lang="en-AU" sz="2000" b="1" i="0" u="none" strike="noStrike" kern="0" cap="none" spc="0" normalizeH="0" baseline="0" noProof="0" dirty="0" smtClean="0">
                <a:ln>
                  <a:noFill/>
                </a:ln>
                <a:solidFill>
                  <a:schemeClr val="tx1"/>
                </a:solidFill>
                <a:effectLst/>
                <a:uLnTx/>
                <a:uFillTx/>
                <a:latin typeface="Courier New" pitchFamily="49" charset="0"/>
                <a:ea typeface="ＭＳ Ｐゴシック" pitchFamily="-65" charset="-128"/>
                <a:cs typeface="Courier New" pitchFamily="49" charset="0"/>
              </a:rPr>
              <a:t>department</a:t>
            </a:r>
          </a:p>
          <a:p>
            <a:pPr marL="342900" marR="0" lvl="0" indent="-342900" algn="l" defTabSz="914400" rtl="0" eaLnBrk="1" fontAlgn="base" latinLnBrk="0" hangingPunct="1">
              <a:lnSpc>
                <a:spcPct val="90000"/>
              </a:lnSpc>
              <a:spcBef>
                <a:spcPct val="20000"/>
              </a:spcBef>
              <a:spcAft>
                <a:spcPct val="0"/>
              </a:spcAft>
              <a:buClr>
                <a:srgbClr val="2D2D8A"/>
              </a:buClr>
              <a:buSzTx/>
              <a:buFontTx/>
              <a:buChar char="•"/>
              <a:tabLst/>
              <a:defRPr/>
            </a:pPr>
            <a:endParaRPr kumimoji="0" lang="en-AU" sz="2000" b="1" i="0" u="none" strike="noStrike" kern="0" cap="none" spc="0" normalizeH="0" baseline="0" noProof="0" dirty="0" smtClean="0">
              <a:ln>
                <a:noFill/>
              </a:ln>
              <a:solidFill>
                <a:schemeClr val="tx1"/>
              </a:solidFill>
              <a:effectLst/>
              <a:uLnTx/>
              <a:uFillTx/>
              <a:latin typeface="Courier New" pitchFamily="49" charset="0"/>
              <a:ea typeface="ＭＳ Ｐゴシック" pitchFamily="-65" charset="-128"/>
              <a:cs typeface="Courier New" pitchFamily="49" charset="0"/>
            </a:endParaRPr>
          </a:p>
        </p:txBody>
      </p:sp>
      <p:sp>
        <p:nvSpPr>
          <p:cNvPr id="7" name="Rectangle 3"/>
          <p:cNvSpPr txBox="1">
            <a:spLocks noChangeArrowheads="1"/>
          </p:cNvSpPr>
          <p:nvPr/>
        </p:nvSpPr>
        <p:spPr bwMode="auto">
          <a:xfrm>
            <a:off x="4470400" y="1371600"/>
            <a:ext cx="17526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rgbClr val="2D2D8A"/>
              </a:buClr>
              <a:buSzTx/>
              <a:buFont typeface="Wingdings" pitchFamily="2" charset="2"/>
              <a:buNone/>
              <a:tabLst/>
              <a:defRPr/>
            </a:pPr>
            <a:r>
              <a:rPr kumimoji="0" lang="en-AU" sz="2000" b="1" i="0" u="none" strike="noStrike" kern="0" cap="none" spc="0" normalizeH="0" baseline="0" noProof="0" dirty="0" smtClean="0">
                <a:ln>
                  <a:noFill/>
                </a:ln>
                <a:solidFill>
                  <a:schemeClr val="tx1"/>
                </a:solidFill>
                <a:effectLst/>
                <a:uLnTx/>
                <a:uFillTx/>
                <a:latin typeface="Courier New" pitchFamily="49" charset="0"/>
                <a:ea typeface="ＭＳ Ｐゴシック" pitchFamily="-65" charset="-128"/>
                <a:cs typeface="Courier New" pitchFamily="49" charset="0"/>
              </a:rPr>
              <a:t>job</a:t>
            </a:r>
          </a:p>
          <a:p>
            <a:pPr marL="342900" marR="0" lvl="0" indent="-342900" algn="l" defTabSz="914400" rtl="0" eaLnBrk="1" fontAlgn="base" latinLnBrk="0" hangingPunct="1">
              <a:lnSpc>
                <a:spcPct val="90000"/>
              </a:lnSpc>
              <a:spcBef>
                <a:spcPct val="20000"/>
              </a:spcBef>
              <a:spcAft>
                <a:spcPct val="0"/>
              </a:spcAft>
              <a:buClr>
                <a:srgbClr val="2D2D8A"/>
              </a:buClr>
              <a:buSzTx/>
              <a:buFontTx/>
              <a:buChar char="•"/>
              <a:tabLst/>
              <a:defRPr/>
            </a:pPr>
            <a:endParaRPr kumimoji="0" lang="en-AU" sz="2000" b="1" i="0" u="none" strike="noStrike" kern="0" cap="none" spc="0" normalizeH="0" baseline="0" noProof="0" dirty="0" smtClean="0">
              <a:ln>
                <a:noFill/>
              </a:ln>
              <a:solidFill>
                <a:schemeClr val="tx1"/>
              </a:solidFill>
              <a:effectLst/>
              <a:uLnTx/>
              <a:uFillTx/>
              <a:latin typeface="Courier New" pitchFamily="49" charset="0"/>
              <a:ea typeface="ＭＳ Ｐゴシック" pitchFamily="-65" charset="-128"/>
              <a:cs typeface="Courier New" pitchFamily="49" charset="0"/>
            </a:endParaRPr>
          </a:p>
        </p:txBody>
      </p:sp>
      <p:sp>
        <p:nvSpPr>
          <p:cNvPr id="9" name="Rectangle 3"/>
          <p:cNvSpPr txBox="1">
            <a:spLocks noChangeArrowheads="1"/>
          </p:cNvSpPr>
          <p:nvPr/>
        </p:nvSpPr>
        <p:spPr bwMode="auto">
          <a:xfrm>
            <a:off x="533400" y="4191000"/>
            <a:ext cx="17526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rgbClr val="2D2D8A"/>
              </a:buClr>
              <a:buSzTx/>
              <a:buFont typeface="Wingdings" pitchFamily="2" charset="2"/>
              <a:buNone/>
              <a:tabLst/>
              <a:defRPr/>
            </a:pPr>
            <a:r>
              <a:rPr kumimoji="0" lang="en-AU" sz="2000" b="1" i="0" u="none" strike="noStrike" kern="0" cap="none" spc="0" normalizeH="0" baseline="0" noProof="0" dirty="0" smtClean="0">
                <a:ln>
                  <a:noFill/>
                </a:ln>
                <a:solidFill>
                  <a:schemeClr val="tx1"/>
                </a:solidFill>
                <a:effectLst/>
                <a:uLnTx/>
                <a:uFillTx/>
                <a:latin typeface="Courier New" pitchFamily="49" charset="0"/>
                <a:ea typeface="ＭＳ Ｐゴシック" pitchFamily="-65" charset="-128"/>
                <a:cs typeface="Courier New" pitchFamily="49" charset="0"/>
              </a:rPr>
              <a:t>location</a:t>
            </a:r>
          </a:p>
          <a:p>
            <a:pPr marL="342900" marR="0" lvl="0" indent="-342900" algn="l" defTabSz="914400" rtl="0" eaLnBrk="1" fontAlgn="base" latinLnBrk="0" hangingPunct="1">
              <a:lnSpc>
                <a:spcPct val="90000"/>
              </a:lnSpc>
              <a:spcBef>
                <a:spcPct val="20000"/>
              </a:spcBef>
              <a:spcAft>
                <a:spcPct val="0"/>
              </a:spcAft>
              <a:buClr>
                <a:srgbClr val="2D2D8A"/>
              </a:buClr>
              <a:buSzTx/>
              <a:buFontTx/>
              <a:buChar char="•"/>
              <a:tabLst/>
              <a:defRPr/>
            </a:pPr>
            <a:endParaRPr kumimoji="0" lang="en-AU" sz="2000" b="1" i="0" u="none" strike="noStrike" kern="0" cap="none" spc="0" normalizeH="0" baseline="0" noProof="0" dirty="0" smtClean="0">
              <a:ln>
                <a:noFill/>
              </a:ln>
              <a:solidFill>
                <a:schemeClr val="tx1"/>
              </a:solidFill>
              <a:effectLst/>
              <a:uLnTx/>
              <a:uFillTx/>
              <a:latin typeface="Courier New" pitchFamily="49" charset="0"/>
              <a:ea typeface="ＭＳ Ｐゴシック" pitchFamily="-65" charset="-128"/>
              <a:cs typeface="Courier New" pitchFamily="49"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1752600"/>
            <a:ext cx="3695700" cy="193313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Lst>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752600"/>
            <a:ext cx="4298383" cy="193313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572000"/>
            <a:ext cx="8137799" cy="145042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 y="1028700"/>
            <a:ext cx="8449237" cy="46863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AU" dirty="0" smtClean="0"/>
              <a:t>Relational Database Terminology Recap</a:t>
            </a:r>
            <a:endParaRPr lang="en-AU" dirty="0"/>
          </a:p>
        </p:txBody>
      </p:sp>
      <p:sp>
        <p:nvSpPr>
          <p:cNvPr id="5" name="Rounded Rectangle 4"/>
          <p:cNvSpPr/>
          <p:nvPr/>
        </p:nvSpPr>
        <p:spPr>
          <a:xfrm>
            <a:off x="304800" y="1028700"/>
            <a:ext cx="8458200" cy="4686300"/>
          </a:xfrm>
          <a:prstGeom prst="roundRect">
            <a:avLst>
              <a:gd name="adj" fmla="val 0"/>
            </a:avLst>
          </a:prstGeom>
          <a:noFill/>
          <a:ln w="38100">
            <a:solidFill>
              <a:srgbClr val="FF0000"/>
            </a:solidFill>
            <a:prstDash val="dash"/>
          </a:ln>
        </p:spPr>
        <p:style>
          <a:lnRef idx="2">
            <a:schemeClr val="accent2"/>
          </a:lnRef>
          <a:fillRef idx="1">
            <a:schemeClr val="lt1"/>
          </a:fillRef>
          <a:effectRef idx="0">
            <a:schemeClr val="accent2"/>
          </a:effectRef>
          <a:fontRef idx="minor">
            <a:schemeClr val="dk1"/>
          </a:fontRef>
        </p:style>
        <p:txBody>
          <a:bodyPr anchor="ctr"/>
          <a:lstStyle/>
          <a:p>
            <a:endParaRPr lang="en-AU" sz="1800" dirty="0">
              <a:solidFill>
                <a:srgbClr val="000000"/>
              </a:solidFill>
            </a:endParaRPr>
          </a:p>
        </p:txBody>
      </p:sp>
      <p:sp>
        <p:nvSpPr>
          <p:cNvPr id="6" name="Rectangle 3"/>
          <p:cNvSpPr txBox="1">
            <a:spLocks noChangeArrowheads="1"/>
          </p:cNvSpPr>
          <p:nvPr/>
        </p:nvSpPr>
        <p:spPr bwMode="auto">
          <a:xfrm>
            <a:off x="685800" y="5867400"/>
            <a:ext cx="25908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l">
              <a:lnSpc>
                <a:spcPct val="90000"/>
              </a:lnSpc>
              <a:spcBef>
                <a:spcPct val="20000"/>
              </a:spcBef>
              <a:buClr>
                <a:srgbClr val="2D2D8A"/>
              </a:buClr>
            </a:pPr>
            <a:r>
              <a:rPr kumimoji="0" lang="en-AU" b="1" i="0" u="none" strike="noStrike" kern="0" cap="none" spc="0" normalizeH="0" baseline="0" noProof="0" dirty="0" smtClean="0">
                <a:ln>
                  <a:noFill/>
                </a:ln>
                <a:solidFill>
                  <a:schemeClr val="tx1"/>
                </a:solidFill>
                <a:effectLst/>
                <a:uLnTx/>
                <a:uFillTx/>
                <a:latin typeface="+mn-lt"/>
                <a:ea typeface="ＭＳ Ｐゴシック" pitchFamily="-65" charset="-128"/>
                <a:cs typeface="+mn-cs"/>
              </a:rPr>
              <a:t>Table</a:t>
            </a:r>
            <a:r>
              <a:rPr lang="en-AU" b="1" kern="0" dirty="0" smtClean="0">
                <a:solidFill>
                  <a:schemeClr val="tx1">
                    <a:lumMod val="50000"/>
                    <a:lumOff val="50000"/>
                  </a:schemeClr>
                </a:solidFill>
                <a:ea typeface="ＭＳ Ｐゴシック" pitchFamily="-65" charset="-128"/>
              </a:rPr>
              <a:t> (Relation)</a:t>
            </a:r>
            <a:r>
              <a:rPr kumimoji="0" lang="en-AU" b="1" i="0" u="none" strike="noStrike" kern="0" cap="none" spc="0" normalizeH="0" baseline="0" noProof="0" dirty="0" smtClean="0">
                <a:ln>
                  <a:noFill/>
                </a:ln>
                <a:solidFill>
                  <a:schemeClr val="tx1"/>
                </a:solidFill>
                <a:effectLst/>
                <a:uLnTx/>
                <a:uFillTx/>
                <a:latin typeface="+mn-lt"/>
                <a:ea typeface="ＭＳ Ｐゴシック" pitchFamily="-65" charset="-128"/>
                <a:cs typeface="+mn-cs"/>
              </a:rPr>
              <a:t>.</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Fill>
            <a:prstDash val="dash"/>
          </a:ln>
        </p:spPr>
        <p:style>
          <a:lnRef idx="2">
            <a:schemeClr val="accent2"/>
          </a:lnRef>
          <a:fillRef idx="1">
            <a:schemeClr val="lt1"/>
          </a:fillRef>
          <a:effectRef idx="0">
            <a:schemeClr val="accent2"/>
          </a:effectRef>
          <a:fontRef idx="minor">
            <a:schemeClr val="dk1"/>
          </a:fontRef>
        </p:style>
        <p:txBody>
          <a:bodyPr anchor="ctr"/>
          <a:lstStyle/>
          <a:p>
            <a:endParaRPr lang="en-AU" sz="1800" dirty="0">
              <a:solidFill>
                <a:srgbClr val="000000"/>
              </a:solidFill>
            </a:endParaRPr>
          </a:p>
        </p:txBody>
      </p:sp>
      <p:sp>
        <p:nvSpPr>
          <p:cNvPr id="8" name="Rectangle 3"/>
          <p:cNvSpPr txBox="1">
            <a:spLocks noChangeArrowheads="1"/>
          </p:cNvSpPr>
          <p:nvPr/>
        </p:nvSpPr>
        <p:spPr bwMode="auto">
          <a:xfrm>
            <a:off x="3352800" y="5867400"/>
            <a:ext cx="23622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rgbClr val="2D2D8A"/>
              </a:buClr>
              <a:buSzTx/>
              <a:buFont typeface="Wingdings" pitchFamily="2" charset="2"/>
              <a:buNone/>
              <a:tabLst/>
              <a:defRPr/>
            </a:pPr>
            <a:r>
              <a:rPr kumimoji="0" lang="en-AU" b="1" i="0" u="none" strike="noStrike" kern="0" cap="none" spc="0" normalizeH="0" baseline="0" noProof="0" dirty="0" smtClean="0">
                <a:ln>
                  <a:noFill/>
                </a:ln>
                <a:solidFill>
                  <a:schemeClr val="tx1"/>
                </a:solidFill>
                <a:effectLst/>
                <a:uLnTx/>
                <a:uFillTx/>
                <a:latin typeface="+mn-lt"/>
                <a:ea typeface="ＭＳ Ｐゴシック" pitchFamily="-65" charset="-128"/>
                <a:cs typeface="+mn-cs"/>
              </a:rPr>
              <a:t>Row </a:t>
            </a:r>
            <a:r>
              <a:rPr kumimoji="0" lang="en-AU" b="1" i="0" u="none" strike="noStrike" kern="0" cap="none" spc="0" normalizeH="0" baseline="0" noProof="0" dirty="0" smtClean="0">
                <a:ln>
                  <a:noFill/>
                </a:ln>
                <a:solidFill>
                  <a:schemeClr val="tx1">
                    <a:lumMod val="50000"/>
                    <a:lumOff val="50000"/>
                  </a:schemeClr>
                </a:solidFill>
                <a:effectLst/>
                <a:uLnTx/>
                <a:uFillTx/>
                <a:latin typeface="+mn-lt"/>
                <a:ea typeface="ＭＳ Ｐゴシック" pitchFamily="-65" charset="-128"/>
                <a:cs typeface="+mn-cs"/>
              </a:rPr>
              <a:t>(Record)</a:t>
            </a:r>
            <a:r>
              <a:rPr kumimoji="0" lang="en-AU" b="1" i="0" u="none" strike="noStrike" kern="0" cap="none" spc="0" normalizeH="0" baseline="0" noProof="0" dirty="0" smtClean="0">
                <a:ln>
                  <a:noFill/>
                </a:ln>
                <a:solidFill>
                  <a:schemeClr val="tx1"/>
                </a:solidFill>
                <a:effectLst/>
                <a:uLnTx/>
                <a:uFillTx/>
                <a:latin typeface="+mn-lt"/>
                <a:ea typeface="ＭＳ Ｐゴシック" pitchFamily="-65" charset="-128"/>
                <a:cs typeface="+mn-cs"/>
              </a:rPr>
              <a:t>.</a:t>
            </a:r>
          </a:p>
        </p:txBody>
      </p:sp>
      <p:sp>
        <p:nvSpPr>
          <p:cNvPr id="9" name="Rounded Rectangle 8"/>
          <p:cNvSpPr/>
          <p:nvPr/>
        </p:nvSpPr>
        <p:spPr>
          <a:xfrm>
            <a:off x="2425700" y="1028700"/>
            <a:ext cx="2755900" cy="4686300"/>
          </a:xfrm>
          <a:prstGeom prst="roundRect">
            <a:avLst>
              <a:gd name="adj" fmla="val 0"/>
            </a:avLst>
          </a:prstGeom>
          <a:noFill/>
          <a:ln w="38100">
            <a:solidFill>
              <a:srgbClr val="FF0000"/>
            </a:solidFill>
            <a:prstDash val="dash"/>
          </a:ln>
        </p:spPr>
        <p:style>
          <a:lnRef idx="2">
            <a:schemeClr val="accent2"/>
          </a:lnRef>
          <a:fillRef idx="1">
            <a:schemeClr val="lt1"/>
          </a:fillRef>
          <a:effectRef idx="0">
            <a:schemeClr val="accent2"/>
          </a:effectRef>
          <a:fontRef idx="minor">
            <a:schemeClr val="dk1"/>
          </a:fontRef>
        </p:style>
        <p:txBody>
          <a:bodyPr anchor="ctr"/>
          <a:lstStyle/>
          <a:p>
            <a:endParaRPr lang="en-AU" sz="1800" dirty="0">
              <a:solidFill>
                <a:srgbClr val="000000"/>
              </a:solidFill>
            </a:endParaRPr>
          </a:p>
        </p:txBody>
      </p:sp>
      <p:sp>
        <p:nvSpPr>
          <p:cNvPr id="10" name="Rectangle 3"/>
          <p:cNvSpPr txBox="1">
            <a:spLocks noChangeArrowheads="1"/>
          </p:cNvSpPr>
          <p:nvPr/>
        </p:nvSpPr>
        <p:spPr bwMode="auto">
          <a:xfrm>
            <a:off x="5715000" y="5867400"/>
            <a:ext cx="31242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rgbClr val="2D2D8A"/>
              </a:buClr>
              <a:buSzTx/>
              <a:buFont typeface="Wingdings" pitchFamily="2" charset="2"/>
              <a:buNone/>
              <a:tabLst/>
              <a:defRPr/>
            </a:pPr>
            <a:r>
              <a:rPr kumimoji="0" lang="en-AU" b="1" i="0" u="none" strike="noStrike" kern="0" cap="none" spc="0" normalizeH="0" baseline="0" noProof="0" dirty="0" smtClean="0">
                <a:ln>
                  <a:noFill/>
                </a:ln>
                <a:solidFill>
                  <a:schemeClr val="tx1"/>
                </a:solidFill>
                <a:effectLst/>
                <a:uLnTx/>
                <a:uFillTx/>
                <a:latin typeface="+mn-lt"/>
                <a:ea typeface="ＭＳ Ｐゴシック" pitchFamily="-65" charset="-128"/>
                <a:cs typeface="+mn-cs"/>
              </a:rPr>
              <a:t>Column </a:t>
            </a:r>
            <a:r>
              <a:rPr kumimoji="0" lang="en-AU" b="1" i="0" u="none" strike="noStrike" kern="0" cap="none" spc="0" normalizeH="0" baseline="0" noProof="0" dirty="0" smtClean="0">
                <a:ln>
                  <a:noFill/>
                </a:ln>
                <a:solidFill>
                  <a:schemeClr val="tx1">
                    <a:lumMod val="50000"/>
                    <a:lumOff val="50000"/>
                  </a:schemeClr>
                </a:solidFill>
                <a:effectLst/>
                <a:uLnTx/>
                <a:uFillTx/>
                <a:latin typeface="+mn-lt"/>
                <a:ea typeface="ＭＳ Ｐゴシック" pitchFamily="-65" charset="-128"/>
                <a:cs typeface="+mn-cs"/>
              </a:rPr>
              <a:t>(Attribute)</a:t>
            </a:r>
            <a:r>
              <a:rPr kumimoji="0" lang="en-AU" b="1" i="0" u="none" strike="noStrike" kern="0" cap="none" spc="0" normalizeH="0" baseline="0" noProof="0" dirty="0" smtClean="0">
                <a:ln>
                  <a:noFill/>
                </a:ln>
                <a:solidFill>
                  <a:schemeClr val="tx1"/>
                </a:solidFill>
                <a:effectLst/>
                <a:uLnTx/>
                <a:uFillTx/>
                <a:latin typeface="+mn-lt"/>
                <a:ea typeface="ＭＳ Ｐゴシック" pitchFamily="-65" charset="-128"/>
                <a:cs typeface="+mn-cs"/>
              </a:rPr>
              <a:t>.</a:t>
            </a:r>
          </a:p>
        </p:txBody>
      </p:sp>
      <p:sp>
        <p:nvSpPr>
          <p:cNvPr id="11" name="Rounded Rectangle 10"/>
          <p:cNvSpPr/>
          <p:nvPr/>
        </p:nvSpPr>
        <p:spPr>
          <a:xfrm>
            <a:off x="292100" y="1028700"/>
            <a:ext cx="2133600" cy="4686300"/>
          </a:xfrm>
          <a:prstGeom prst="roundRect">
            <a:avLst>
              <a:gd name="adj" fmla="val 0"/>
            </a:avLst>
          </a:prstGeom>
          <a:noFill/>
          <a:ln w="38100">
            <a:solidFill>
              <a:srgbClr val="FF0000"/>
            </a:solidFill>
            <a:prstDash val="dash"/>
          </a:ln>
        </p:spPr>
        <p:style>
          <a:lnRef idx="2">
            <a:schemeClr val="accent2"/>
          </a:lnRef>
          <a:fillRef idx="1">
            <a:schemeClr val="lt1"/>
          </a:fillRef>
          <a:effectRef idx="0">
            <a:schemeClr val="accent2"/>
          </a:effectRef>
          <a:fontRef idx="minor">
            <a:schemeClr val="dk1"/>
          </a:fontRef>
        </p:style>
        <p:txBody>
          <a:bodyPr anchor="ctr"/>
          <a:lstStyle/>
          <a:p>
            <a:endParaRPr lang="en-AU" sz="1800" dirty="0">
              <a:solidFill>
                <a:srgbClr val="000000"/>
              </a:solidFill>
            </a:endParaRPr>
          </a:p>
        </p:txBody>
      </p:sp>
      <p:sp>
        <p:nvSpPr>
          <p:cNvPr id="12" name="Rectangle 3"/>
          <p:cNvSpPr txBox="1">
            <a:spLocks noChangeArrowheads="1"/>
          </p:cNvSpPr>
          <p:nvPr/>
        </p:nvSpPr>
        <p:spPr bwMode="auto">
          <a:xfrm>
            <a:off x="609600" y="6324600"/>
            <a:ext cx="22098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rgbClr val="2D2D8A"/>
              </a:buClr>
              <a:buSzTx/>
              <a:buFont typeface="Wingdings" pitchFamily="2" charset="2"/>
              <a:buNone/>
              <a:tabLst/>
              <a:defRPr/>
            </a:pPr>
            <a:r>
              <a:rPr kumimoji="0" lang="en-AU" b="1" i="0" u="none" strike="noStrike" kern="0" cap="none" spc="0" normalizeH="0" baseline="0" noProof="0" dirty="0" smtClean="0">
                <a:ln>
                  <a:noFill/>
                </a:ln>
                <a:solidFill>
                  <a:schemeClr val="tx1"/>
                </a:solidFill>
                <a:effectLst/>
                <a:uLnTx/>
                <a:uFillTx/>
                <a:latin typeface="+mn-lt"/>
                <a:ea typeface="ＭＳ Ｐゴシック" pitchFamily="-65" charset="-128"/>
                <a:cs typeface="+mn-cs"/>
              </a:rPr>
              <a:t>Primary Key.</a:t>
            </a:r>
          </a:p>
        </p:txBody>
      </p:sp>
      <p:sp>
        <p:nvSpPr>
          <p:cNvPr id="13" name="Rounded Rectangle 12"/>
          <p:cNvSpPr/>
          <p:nvPr/>
        </p:nvSpPr>
        <p:spPr>
          <a:xfrm>
            <a:off x="5181600" y="1028700"/>
            <a:ext cx="3581400" cy="4686300"/>
          </a:xfrm>
          <a:prstGeom prst="roundRect">
            <a:avLst>
              <a:gd name="adj" fmla="val 0"/>
            </a:avLst>
          </a:prstGeom>
          <a:noFill/>
          <a:ln w="38100">
            <a:solidFill>
              <a:srgbClr val="FF0000"/>
            </a:solidFill>
            <a:prstDash val="dash"/>
          </a:ln>
        </p:spPr>
        <p:style>
          <a:lnRef idx="2">
            <a:schemeClr val="accent2"/>
          </a:lnRef>
          <a:fillRef idx="1">
            <a:schemeClr val="lt1"/>
          </a:fillRef>
          <a:effectRef idx="0">
            <a:schemeClr val="accent2"/>
          </a:effectRef>
          <a:fontRef idx="minor">
            <a:schemeClr val="dk1"/>
          </a:fontRef>
        </p:style>
        <p:txBody>
          <a:bodyPr anchor="ctr"/>
          <a:lstStyle/>
          <a:p>
            <a:endParaRPr lang="en-AU" sz="1800" dirty="0">
              <a:solidFill>
                <a:srgbClr val="000000"/>
              </a:solidFill>
            </a:endParaRPr>
          </a:p>
        </p:txBody>
      </p:sp>
      <p:sp>
        <p:nvSpPr>
          <p:cNvPr id="14" name="Rectangle 3"/>
          <p:cNvSpPr txBox="1">
            <a:spLocks noChangeArrowheads="1"/>
          </p:cNvSpPr>
          <p:nvPr/>
        </p:nvSpPr>
        <p:spPr bwMode="auto">
          <a:xfrm>
            <a:off x="2819400" y="6324600"/>
            <a:ext cx="23622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rgbClr val="2D2D8A"/>
              </a:buClr>
              <a:buSzTx/>
              <a:buFont typeface="Wingdings" pitchFamily="2" charset="2"/>
              <a:buNone/>
              <a:tabLst/>
              <a:defRPr/>
            </a:pPr>
            <a:r>
              <a:rPr kumimoji="0" lang="en-AU" b="1" i="0" u="none" strike="noStrike" kern="0" cap="none" spc="0" normalizeH="0" baseline="0" noProof="0" dirty="0" smtClean="0">
                <a:ln>
                  <a:noFill/>
                </a:ln>
                <a:solidFill>
                  <a:schemeClr val="tx1"/>
                </a:solidFill>
                <a:effectLst/>
                <a:uLnTx/>
                <a:uFillTx/>
                <a:latin typeface="+mn-lt"/>
                <a:ea typeface="ＭＳ Ｐゴシック" pitchFamily="-65" charset="-128"/>
                <a:cs typeface="+mn-cs"/>
              </a:rPr>
              <a:t>Foreign Keys.</a:t>
            </a:r>
          </a:p>
        </p:txBody>
      </p:sp>
      <p:sp>
        <p:nvSpPr>
          <p:cNvPr id="15" name="Rounded Rectangle 14"/>
          <p:cNvSpPr/>
          <p:nvPr/>
        </p:nvSpPr>
        <p:spPr>
          <a:xfrm>
            <a:off x="2425700" y="3657600"/>
            <a:ext cx="2755900" cy="533400"/>
          </a:xfrm>
          <a:prstGeom prst="roundRect">
            <a:avLst>
              <a:gd name="adj" fmla="val 0"/>
            </a:avLst>
          </a:prstGeom>
          <a:noFill/>
          <a:ln w="38100">
            <a:solidFill>
              <a:srgbClr val="FF0000"/>
            </a:solidFill>
            <a:prstDash val="dash"/>
          </a:ln>
        </p:spPr>
        <p:style>
          <a:lnRef idx="2">
            <a:schemeClr val="accent2"/>
          </a:lnRef>
          <a:fillRef idx="1">
            <a:schemeClr val="lt1"/>
          </a:fillRef>
          <a:effectRef idx="0">
            <a:schemeClr val="accent2"/>
          </a:effectRef>
          <a:fontRef idx="minor">
            <a:schemeClr val="dk1"/>
          </a:fontRef>
        </p:style>
        <p:txBody>
          <a:bodyPr anchor="ctr"/>
          <a:lstStyle/>
          <a:p>
            <a:endParaRPr lang="en-AU" sz="1800" dirty="0">
              <a:solidFill>
                <a:srgbClr val="000000"/>
              </a:solidFill>
            </a:endParaRPr>
          </a:p>
        </p:txBody>
      </p:sp>
      <p:sp>
        <p:nvSpPr>
          <p:cNvPr id="16" name="Rectangle 3"/>
          <p:cNvSpPr txBox="1">
            <a:spLocks noChangeArrowheads="1"/>
          </p:cNvSpPr>
          <p:nvPr/>
        </p:nvSpPr>
        <p:spPr bwMode="auto">
          <a:xfrm>
            <a:off x="5181600" y="6324600"/>
            <a:ext cx="11430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rgbClr val="2D2D8A"/>
              </a:buClr>
              <a:buSzTx/>
              <a:buFont typeface="Wingdings" pitchFamily="2" charset="2"/>
              <a:buNone/>
              <a:tabLst/>
              <a:defRPr/>
            </a:pPr>
            <a:r>
              <a:rPr kumimoji="0" lang="en-AU" b="1" i="0" u="none" strike="noStrike" kern="0" cap="none" spc="0" normalizeH="0" baseline="0" noProof="0" dirty="0" smtClean="0">
                <a:ln>
                  <a:noFill/>
                </a:ln>
                <a:solidFill>
                  <a:schemeClr val="tx1"/>
                </a:solidFill>
                <a:effectLst/>
                <a:uLnTx/>
                <a:uFillTx/>
                <a:latin typeface="+mn-lt"/>
                <a:ea typeface="ＭＳ Ｐゴシック" pitchFamily="-65" charset="-128"/>
                <a:cs typeface="+mn-cs"/>
              </a:rPr>
              <a:t>Field.</a:t>
            </a:r>
          </a:p>
        </p:txBody>
      </p:sp>
      <p:sp>
        <p:nvSpPr>
          <p:cNvPr id="17" name="Rounded Rectangle 16"/>
          <p:cNvSpPr/>
          <p:nvPr/>
        </p:nvSpPr>
        <p:spPr>
          <a:xfrm>
            <a:off x="5181600" y="5181600"/>
            <a:ext cx="1790700" cy="533400"/>
          </a:xfrm>
          <a:prstGeom prst="roundRect">
            <a:avLst>
              <a:gd name="adj" fmla="val 0"/>
            </a:avLst>
          </a:prstGeom>
          <a:noFill/>
          <a:ln w="38100">
            <a:solidFill>
              <a:srgbClr val="FF0000"/>
            </a:solidFill>
            <a:prstDash val="dash"/>
          </a:ln>
        </p:spPr>
        <p:style>
          <a:lnRef idx="2">
            <a:schemeClr val="accent2"/>
          </a:lnRef>
          <a:fillRef idx="1">
            <a:schemeClr val="lt1"/>
          </a:fillRef>
          <a:effectRef idx="0">
            <a:schemeClr val="accent2"/>
          </a:effectRef>
          <a:fontRef idx="minor">
            <a:schemeClr val="dk1"/>
          </a:fontRef>
        </p:style>
        <p:txBody>
          <a:bodyPr anchor="ctr"/>
          <a:lstStyle/>
          <a:p>
            <a:endParaRPr lang="en-AU" sz="1800" dirty="0">
              <a:solidFill>
                <a:srgbClr val="000000"/>
              </a:solidFill>
            </a:endParaRPr>
          </a:p>
        </p:txBody>
      </p:sp>
      <p:sp>
        <p:nvSpPr>
          <p:cNvPr id="18" name="Rectangle 3"/>
          <p:cNvSpPr txBox="1">
            <a:spLocks noChangeArrowheads="1"/>
          </p:cNvSpPr>
          <p:nvPr/>
        </p:nvSpPr>
        <p:spPr bwMode="auto">
          <a:xfrm>
            <a:off x="6324600" y="6324600"/>
            <a:ext cx="25146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l">
              <a:lnSpc>
                <a:spcPct val="90000"/>
              </a:lnSpc>
              <a:spcBef>
                <a:spcPct val="20000"/>
              </a:spcBef>
              <a:buClr>
                <a:srgbClr val="2D2D8A"/>
              </a:buClr>
            </a:pPr>
            <a:r>
              <a:rPr kumimoji="0" lang="en-AU" b="1" i="0" u="none" strike="noStrike" kern="0" cap="none" spc="0" normalizeH="0" baseline="0" noProof="0" dirty="0" smtClean="0">
                <a:ln>
                  <a:noFill/>
                </a:ln>
                <a:solidFill>
                  <a:schemeClr val="tx1"/>
                </a:solidFill>
                <a:effectLst/>
                <a:uLnTx/>
                <a:uFillTx/>
                <a:latin typeface="+mn-lt"/>
                <a:ea typeface="ＭＳ Ｐゴシック" pitchFamily="-65" charset="-128"/>
                <a:cs typeface="+mn-cs"/>
              </a:rPr>
              <a:t>Null </a:t>
            </a:r>
            <a:r>
              <a:rPr lang="en-AU" b="1" kern="0" dirty="0" smtClean="0">
                <a:solidFill>
                  <a:schemeClr val="tx1">
                    <a:lumMod val="50000"/>
                    <a:lumOff val="50000"/>
                  </a:schemeClr>
                </a:solidFill>
                <a:ea typeface="ＭＳ Ｐゴシック" pitchFamily="-65" charset="-128"/>
              </a:rPr>
              <a:t>(No Value)</a:t>
            </a:r>
            <a:r>
              <a:rPr lang="en-AU" b="1" kern="0" dirty="0" smtClean="0">
                <a:ea typeface="ＭＳ Ｐゴシック" pitchFamily="-65" charset="-128"/>
              </a:rPr>
              <a:t>.</a:t>
            </a:r>
            <a:endParaRPr kumimoji="0" lang="en-AU" b="1" i="0" u="none" strike="noStrike" kern="0" cap="none" spc="0" normalizeH="0" baseline="0" noProof="0" dirty="0" smtClean="0">
              <a:ln>
                <a:noFill/>
              </a:ln>
              <a:solidFill>
                <a:schemeClr val="tx1"/>
              </a:solidFill>
              <a:effectLst/>
              <a:uLnTx/>
              <a:uFillTx/>
              <a:latin typeface="+mn-lt"/>
              <a:ea typeface="ＭＳ Ｐゴシック" pitchFamily="-65" charset="-128"/>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9"/>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1"/>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4"/>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13"/>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15"/>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0" nodeType="clickEffect">
                                  <p:stCondLst>
                                    <p:cond delay="0"/>
                                  </p:stCondLst>
                                  <p:childTnLst>
                                    <p:set>
                                      <p:cBhvr>
                                        <p:cTn id="72" dur="1" fill="hold">
                                          <p:stCondLst>
                                            <p:cond delay="0"/>
                                          </p:stCondLst>
                                        </p:cTn>
                                        <p:tgtEl>
                                          <p:spTgt spid="18"/>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6" grpId="1"/>
      <p:bldP spid="8" grpId="0"/>
      <p:bldP spid="10" grpId="0"/>
      <p:bldP spid="12" grpId="0"/>
      <p:bldP spid="14" grpId="0"/>
      <p:bldP spid="16"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Capabilities of SELECT Statement</a:t>
            </a:r>
            <a:endParaRPr lang="en-AU" dirty="0"/>
          </a:p>
        </p:txBody>
      </p:sp>
      <p:graphicFrame>
        <p:nvGraphicFramePr>
          <p:cNvPr id="7" name="Content Placeholder 6"/>
          <p:cNvGraphicFramePr>
            <a:graphicFrameLocks noGrp="1"/>
          </p:cNvGraphicFramePr>
          <p:nvPr>
            <p:ph idx="1"/>
          </p:nvPr>
        </p:nvGraphicFramePr>
        <p:xfrm>
          <a:off x="1066800" y="1524000"/>
          <a:ext cx="2438400" cy="1752602"/>
        </p:xfrm>
        <a:graphic>
          <a:graphicData uri="http://schemas.openxmlformats.org/drawingml/2006/table">
            <a:tbl>
              <a:tblPr firstRow="1" bandRow="1">
                <a:tableStyleId>{073A0DAA-6AF3-43AB-8588-CEC1D06C72B9}</a:tableStyleId>
              </a:tblPr>
              <a:tblGrid>
                <a:gridCol w="292608"/>
                <a:gridCol w="585216"/>
                <a:gridCol w="585216"/>
                <a:gridCol w="292608"/>
                <a:gridCol w="276352"/>
                <a:gridCol w="406400"/>
              </a:tblGrid>
              <a:tr h="269631">
                <a:tc>
                  <a:txBody>
                    <a:bodyPr/>
                    <a:lstStyle/>
                    <a:p>
                      <a:endParaRPr lang="en-AU" sz="800" dirty="0">
                        <a:ln>
                          <a:solidFill>
                            <a:schemeClr val="tx1"/>
                          </a:solidFill>
                        </a:ln>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en-AU" sz="800" dirty="0">
                        <a:ln>
                          <a:solidFill>
                            <a:schemeClr val="tx1"/>
                          </a:solidFill>
                        </a:ln>
                      </a:endParaRPr>
                    </a:p>
                  </a:txBody>
                  <a:tcPr>
                    <a:lnT w="12700" cap="flat" cmpd="sng" algn="ctr">
                      <a:solidFill>
                        <a:schemeClr val="tx1"/>
                      </a:solidFill>
                      <a:prstDash val="solid"/>
                      <a:round/>
                      <a:headEnd type="none" w="med" len="med"/>
                      <a:tailEnd type="none" w="med" len="med"/>
                    </a:lnT>
                    <a:solidFill>
                      <a:schemeClr val="accent6">
                        <a:lumMod val="60000"/>
                        <a:lumOff val="40000"/>
                      </a:schemeClr>
                    </a:solidFill>
                  </a:tcPr>
                </a:tc>
                <a:tc>
                  <a:txBody>
                    <a:bodyPr/>
                    <a:lstStyle/>
                    <a:p>
                      <a:endParaRPr lang="en-AU" sz="800" dirty="0">
                        <a:ln>
                          <a:solidFill>
                            <a:schemeClr val="tx1"/>
                          </a:solidFill>
                        </a:ln>
                      </a:endParaRPr>
                    </a:p>
                  </a:txBody>
                  <a:tcPr>
                    <a:lnT w="12700" cap="flat" cmpd="sng" algn="ctr">
                      <a:solidFill>
                        <a:schemeClr val="tx1"/>
                      </a:solidFill>
                      <a:prstDash val="solid"/>
                      <a:round/>
                      <a:headEnd type="none" w="med" len="med"/>
                      <a:tailEnd type="none" w="med" len="med"/>
                    </a:lnT>
                    <a:solidFill>
                      <a:schemeClr val="accent6">
                        <a:lumMod val="60000"/>
                        <a:lumOff val="40000"/>
                      </a:schemeClr>
                    </a:solidFill>
                  </a:tcPr>
                </a:tc>
                <a:tc>
                  <a:txBody>
                    <a:bodyPr/>
                    <a:lstStyle/>
                    <a:p>
                      <a:endParaRPr lang="en-AU" sz="800" dirty="0">
                        <a:ln>
                          <a:solidFill>
                            <a:schemeClr val="tx1"/>
                          </a:solidFill>
                        </a:ln>
                      </a:endParaRPr>
                    </a:p>
                  </a:txBody>
                  <a:tcPr>
                    <a:lnT w="12700" cap="flat" cmpd="sng" algn="ctr">
                      <a:solidFill>
                        <a:schemeClr val="tx1"/>
                      </a:solidFill>
                      <a:prstDash val="solid"/>
                      <a:round/>
                      <a:headEnd type="none" w="med" len="med"/>
                      <a:tailEnd type="none" w="med" len="med"/>
                    </a:lnT>
                  </a:tcPr>
                </a:tc>
                <a:tc>
                  <a:txBody>
                    <a:bodyPr/>
                    <a:lstStyle/>
                    <a:p>
                      <a:endParaRPr lang="en-AU" sz="800" dirty="0">
                        <a:ln>
                          <a:solidFill>
                            <a:schemeClr val="tx1"/>
                          </a:solidFill>
                        </a:ln>
                      </a:endParaRPr>
                    </a:p>
                  </a:txBody>
                  <a:tcPr>
                    <a:lnT w="12700" cap="flat" cmpd="sng" algn="ctr">
                      <a:solidFill>
                        <a:schemeClr val="tx1"/>
                      </a:solidFill>
                      <a:prstDash val="solid"/>
                      <a:round/>
                      <a:headEnd type="none" w="med" len="med"/>
                      <a:tailEnd type="none" w="med" len="med"/>
                    </a:lnT>
                  </a:tcPr>
                </a:tc>
                <a:tc>
                  <a:txBody>
                    <a:bodyPr/>
                    <a:lstStyle/>
                    <a:p>
                      <a:endParaRPr lang="en-AU" sz="800" dirty="0">
                        <a:ln>
                          <a:solidFill>
                            <a:schemeClr val="tx1"/>
                          </a:solidFill>
                        </a:ln>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tr>
              <a:tr h="211853">
                <a:tc>
                  <a:txBody>
                    <a:bodyPr/>
                    <a:lstStyle/>
                    <a:p>
                      <a:endParaRPr lang="en-AU" sz="500">
                        <a:ln>
                          <a:solidFill>
                            <a:schemeClr val="tx1"/>
                          </a:solidFill>
                        </a:ln>
                      </a:endParaRPr>
                    </a:p>
                  </a:txBody>
                  <a:tcPr>
                    <a:lnL w="12700" cap="flat" cmpd="sng" algn="ctr">
                      <a:solidFill>
                        <a:schemeClr val="tx1"/>
                      </a:solidFill>
                      <a:prstDash val="solid"/>
                      <a:round/>
                      <a:headEnd type="none" w="med" len="med"/>
                      <a:tailEnd type="none" w="med" len="med"/>
                    </a:lnL>
                  </a:tcPr>
                </a:tc>
                <a:tc>
                  <a:txBody>
                    <a:bodyPr/>
                    <a:lstStyle/>
                    <a:p>
                      <a:endParaRPr lang="en-AU" sz="500" dirty="0">
                        <a:ln>
                          <a:solidFill>
                            <a:schemeClr val="tx1"/>
                          </a:solidFill>
                        </a:ln>
                      </a:endParaRPr>
                    </a:p>
                  </a:txBody>
                  <a:tcPr>
                    <a:solidFill>
                      <a:schemeClr val="accent6">
                        <a:lumMod val="60000"/>
                        <a:lumOff val="40000"/>
                      </a:schemeClr>
                    </a:solidFill>
                  </a:tcPr>
                </a:tc>
                <a:tc>
                  <a:txBody>
                    <a:bodyPr/>
                    <a:lstStyle/>
                    <a:p>
                      <a:endParaRPr lang="en-AU" sz="500" dirty="0">
                        <a:ln>
                          <a:solidFill>
                            <a:schemeClr val="tx1"/>
                          </a:solidFill>
                        </a:ln>
                      </a:endParaRPr>
                    </a:p>
                  </a:txBody>
                  <a:tcPr>
                    <a:solidFill>
                      <a:schemeClr val="accent6">
                        <a:lumMod val="60000"/>
                        <a:lumOff val="40000"/>
                      </a:schemeClr>
                    </a:solidFill>
                  </a:tcPr>
                </a:tc>
                <a:tc>
                  <a:txBody>
                    <a:bodyPr/>
                    <a:lstStyle/>
                    <a:p>
                      <a:endParaRPr lang="en-AU" sz="500">
                        <a:ln>
                          <a:solidFill>
                            <a:schemeClr val="tx1"/>
                          </a:solidFill>
                        </a:ln>
                      </a:endParaRPr>
                    </a:p>
                  </a:txBody>
                  <a:tcPr/>
                </a:tc>
                <a:tc>
                  <a:txBody>
                    <a:bodyPr/>
                    <a:lstStyle/>
                    <a:p>
                      <a:endParaRPr lang="en-AU" sz="500">
                        <a:ln>
                          <a:solidFill>
                            <a:schemeClr val="tx1"/>
                          </a:solidFill>
                        </a:ln>
                      </a:endParaRPr>
                    </a:p>
                  </a:txBody>
                  <a:tcPr/>
                </a:tc>
                <a:tc>
                  <a:txBody>
                    <a:bodyPr/>
                    <a:lstStyle/>
                    <a:p>
                      <a:endParaRPr lang="en-AU" sz="500" dirty="0">
                        <a:ln>
                          <a:solidFill>
                            <a:schemeClr val="tx1"/>
                          </a:solidFill>
                        </a:ln>
                      </a:endParaRPr>
                    </a:p>
                  </a:txBody>
                  <a:tcPr>
                    <a:lnR w="12700" cap="flat" cmpd="sng" algn="ctr">
                      <a:solidFill>
                        <a:schemeClr val="tx1"/>
                      </a:solidFill>
                      <a:prstDash val="solid"/>
                      <a:round/>
                      <a:headEnd type="none" w="med" len="med"/>
                      <a:tailEnd type="none" w="med" len="med"/>
                    </a:lnR>
                    <a:solidFill>
                      <a:schemeClr val="accent6">
                        <a:lumMod val="60000"/>
                        <a:lumOff val="40000"/>
                      </a:schemeClr>
                    </a:solidFill>
                  </a:tcPr>
                </a:tc>
              </a:tr>
              <a:tr h="211853">
                <a:tc>
                  <a:txBody>
                    <a:bodyPr/>
                    <a:lstStyle/>
                    <a:p>
                      <a:endParaRPr lang="en-AU" sz="500">
                        <a:ln>
                          <a:solidFill>
                            <a:schemeClr val="tx1"/>
                          </a:solidFill>
                        </a:ln>
                      </a:endParaRPr>
                    </a:p>
                  </a:txBody>
                  <a:tcPr>
                    <a:lnL w="12700" cap="flat" cmpd="sng" algn="ctr">
                      <a:solidFill>
                        <a:schemeClr val="tx1"/>
                      </a:solidFill>
                      <a:prstDash val="solid"/>
                      <a:round/>
                      <a:headEnd type="none" w="med" len="med"/>
                      <a:tailEnd type="none" w="med" len="med"/>
                    </a:lnL>
                  </a:tcPr>
                </a:tc>
                <a:tc>
                  <a:txBody>
                    <a:bodyPr/>
                    <a:lstStyle/>
                    <a:p>
                      <a:endParaRPr lang="en-AU" sz="500" dirty="0">
                        <a:ln>
                          <a:solidFill>
                            <a:schemeClr val="tx1"/>
                          </a:solidFill>
                        </a:ln>
                      </a:endParaRPr>
                    </a:p>
                  </a:txBody>
                  <a:tcPr>
                    <a:solidFill>
                      <a:schemeClr val="accent6">
                        <a:lumMod val="60000"/>
                        <a:lumOff val="40000"/>
                      </a:schemeClr>
                    </a:solidFill>
                  </a:tcPr>
                </a:tc>
                <a:tc>
                  <a:txBody>
                    <a:bodyPr/>
                    <a:lstStyle/>
                    <a:p>
                      <a:endParaRPr lang="en-AU" sz="500" dirty="0">
                        <a:ln>
                          <a:solidFill>
                            <a:schemeClr val="tx1"/>
                          </a:solidFill>
                        </a:ln>
                      </a:endParaRPr>
                    </a:p>
                  </a:txBody>
                  <a:tcPr>
                    <a:solidFill>
                      <a:schemeClr val="accent6">
                        <a:lumMod val="60000"/>
                        <a:lumOff val="40000"/>
                      </a:schemeClr>
                    </a:solidFill>
                  </a:tcPr>
                </a:tc>
                <a:tc>
                  <a:txBody>
                    <a:bodyPr/>
                    <a:lstStyle/>
                    <a:p>
                      <a:endParaRPr lang="en-AU" sz="500">
                        <a:ln>
                          <a:solidFill>
                            <a:schemeClr val="tx1"/>
                          </a:solidFill>
                        </a:ln>
                      </a:endParaRPr>
                    </a:p>
                  </a:txBody>
                  <a:tcPr/>
                </a:tc>
                <a:tc>
                  <a:txBody>
                    <a:bodyPr/>
                    <a:lstStyle/>
                    <a:p>
                      <a:endParaRPr lang="en-AU" sz="500">
                        <a:ln>
                          <a:solidFill>
                            <a:schemeClr val="tx1"/>
                          </a:solidFill>
                        </a:ln>
                      </a:endParaRPr>
                    </a:p>
                  </a:txBody>
                  <a:tcPr/>
                </a:tc>
                <a:tc>
                  <a:txBody>
                    <a:bodyPr/>
                    <a:lstStyle/>
                    <a:p>
                      <a:endParaRPr lang="en-AU" sz="500" dirty="0">
                        <a:ln>
                          <a:solidFill>
                            <a:schemeClr val="tx1"/>
                          </a:solidFill>
                        </a:ln>
                      </a:endParaRPr>
                    </a:p>
                  </a:txBody>
                  <a:tcPr>
                    <a:lnR w="12700" cap="flat" cmpd="sng" algn="ctr">
                      <a:solidFill>
                        <a:schemeClr val="tx1"/>
                      </a:solidFill>
                      <a:prstDash val="solid"/>
                      <a:round/>
                      <a:headEnd type="none" w="med" len="med"/>
                      <a:tailEnd type="none" w="med" len="med"/>
                    </a:lnR>
                    <a:solidFill>
                      <a:schemeClr val="accent6">
                        <a:lumMod val="60000"/>
                        <a:lumOff val="40000"/>
                      </a:schemeClr>
                    </a:solidFill>
                  </a:tcPr>
                </a:tc>
              </a:tr>
              <a:tr h="211853">
                <a:tc>
                  <a:txBody>
                    <a:bodyPr/>
                    <a:lstStyle/>
                    <a:p>
                      <a:endParaRPr lang="en-AU" sz="500">
                        <a:ln>
                          <a:solidFill>
                            <a:schemeClr val="tx1"/>
                          </a:solidFill>
                        </a:ln>
                      </a:endParaRPr>
                    </a:p>
                  </a:txBody>
                  <a:tcPr>
                    <a:lnL w="12700" cap="flat" cmpd="sng" algn="ctr">
                      <a:solidFill>
                        <a:schemeClr val="tx1"/>
                      </a:solidFill>
                      <a:prstDash val="solid"/>
                      <a:round/>
                      <a:headEnd type="none" w="med" len="med"/>
                      <a:tailEnd type="none" w="med" len="med"/>
                    </a:lnL>
                  </a:tcPr>
                </a:tc>
                <a:tc>
                  <a:txBody>
                    <a:bodyPr/>
                    <a:lstStyle/>
                    <a:p>
                      <a:endParaRPr lang="en-AU" sz="500" dirty="0">
                        <a:ln>
                          <a:solidFill>
                            <a:schemeClr val="tx1"/>
                          </a:solidFill>
                        </a:ln>
                      </a:endParaRPr>
                    </a:p>
                  </a:txBody>
                  <a:tcPr>
                    <a:solidFill>
                      <a:schemeClr val="accent6">
                        <a:lumMod val="60000"/>
                        <a:lumOff val="40000"/>
                      </a:schemeClr>
                    </a:solidFill>
                  </a:tcPr>
                </a:tc>
                <a:tc>
                  <a:txBody>
                    <a:bodyPr/>
                    <a:lstStyle/>
                    <a:p>
                      <a:endParaRPr lang="en-AU" sz="500" dirty="0">
                        <a:ln>
                          <a:solidFill>
                            <a:schemeClr val="tx1"/>
                          </a:solidFill>
                        </a:ln>
                      </a:endParaRPr>
                    </a:p>
                  </a:txBody>
                  <a:tcPr>
                    <a:solidFill>
                      <a:schemeClr val="accent6">
                        <a:lumMod val="60000"/>
                        <a:lumOff val="40000"/>
                      </a:schemeClr>
                    </a:solidFill>
                  </a:tcPr>
                </a:tc>
                <a:tc>
                  <a:txBody>
                    <a:bodyPr/>
                    <a:lstStyle/>
                    <a:p>
                      <a:endParaRPr lang="en-AU" sz="500" dirty="0">
                        <a:ln>
                          <a:solidFill>
                            <a:schemeClr val="tx1"/>
                          </a:solidFill>
                        </a:ln>
                      </a:endParaRPr>
                    </a:p>
                  </a:txBody>
                  <a:tcPr/>
                </a:tc>
                <a:tc>
                  <a:txBody>
                    <a:bodyPr/>
                    <a:lstStyle/>
                    <a:p>
                      <a:endParaRPr lang="en-AU" sz="500">
                        <a:ln>
                          <a:solidFill>
                            <a:schemeClr val="tx1"/>
                          </a:solidFill>
                        </a:ln>
                      </a:endParaRPr>
                    </a:p>
                  </a:txBody>
                  <a:tcPr/>
                </a:tc>
                <a:tc>
                  <a:txBody>
                    <a:bodyPr/>
                    <a:lstStyle/>
                    <a:p>
                      <a:endParaRPr lang="en-AU" sz="500" dirty="0">
                        <a:ln>
                          <a:solidFill>
                            <a:schemeClr val="tx1"/>
                          </a:solidFill>
                        </a:ln>
                      </a:endParaRPr>
                    </a:p>
                  </a:txBody>
                  <a:tcPr>
                    <a:lnR w="12700" cap="flat" cmpd="sng" algn="ctr">
                      <a:solidFill>
                        <a:schemeClr val="tx1"/>
                      </a:solidFill>
                      <a:prstDash val="solid"/>
                      <a:round/>
                      <a:headEnd type="none" w="med" len="med"/>
                      <a:tailEnd type="none" w="med" len="med"/>
                    </a:lnR>
                    <a:solidFill>
                      <a:schemeClr val="accent6">
                        <a:lumMod val="60000"/>
                        <a:lumOff val="40000"/>
                      </a:schemeClr>
                    </a:solidFill>
                  </a:tcPr>
                </a:tc>
              </a:tr>
              <a:tr h="211853">
                <a:tc>
                  <a:txBody>
                    <a:bodyPr/>
                    <a:lstStyle/>
                    <a:p>
                      <a:endParaRPr lang="en-AU" sz="500">
                        <a:ln>
                          <a:solidFill>
                            <a:schemeClr val="tx1"/>
                          </a:solidFill>
                        </a:ln>
                      </a:endParaRPr>
                    </a:p>
                  </a:txBody>
                  <a:tcPr>
                    <a:lnL w="12700" cap="flat" cmpd="sng" algn="ctr">
                      <a:solidFill>
                        <a:schemeClr val="tx1"/>
                      </a:solidFill>
                      <a:prstDash val="solid"/>
                      <a:round/>
                      <a:headEnd type="none" w="med" len="med"/>
                      <a:tailEnd type="none" w="med" len="med"/>
                    </a:lnL>
                  </a:tcPr>
                </a:tc>
                <a:tc>
                  <a:txBody>
                    <a:bodyPr/>
                    <a:lstStyle/>
                    <a:p>
                      <a:endParaRPr lang="en-AU" sz="500" dirty="0">
                        <a:ln>
                          <a:solidFill>
                            <a:schemeClr val="tx1"/>
                          </a:solidFill>
                        </a:ln>
                      </a:endParaRPr>
                    </a:p>
                  </a:txBody>
                  <a:tcPr>
                    <a:solidFill>
                      <a:schemeClr val="accent6">
                        <a:lumMod val="60000"/>
                        <a:lumOff val="40000"/>
                      </a:schemeClr>
                    </a:solidFill>
                  </a:tcPr>
                </a:tc>
                <a:tc>
                  <a:txBody>
                    <a:bodyPr/>
                    <a:lstStyle/>
                    <a:p>
                      <a:endParaRPr lang="en-AU" sz="500" dirty="0">
                        <a:ln>
                          <a:solidFill>
                            <a:schemeClr val="tx1"/>
                          </a:solidFill>
                        </a:ln>
                      </a:endParaRPr>
                    </a:p>
                  </a:txBody>
                  <a:tcPr>
                    <a:solidFill>
                      <a:schemeClr val="accent6">
                        <a:lumMod val="60000"/>
                        <a:lumOff val="40000"/>
                      </a:schemeClr>
                    </a:solidFill>
                  </a:tcPr>
                </a:tc>
                <a:tc>
                  <a:txBody>
                    <a:bodyPr/>
                    <a:lstStyle/>
                    <a:p>
                      <a:endParaRPr lang="en-AU" sz="500" dirty="0">
                        <a:ln>
                          <a:solidFill>
                            <a:schemeClr val="tx1"/>
                          </a:solidFill>
                        </a:ln>
                      </a:endParaRPr>
                    </a:p>
                  </a:txBody>
                  <a:tcPr/>
                </a:tc>
                <a:tc>
                  <a:txBody>
                    <a:bodyPr/>
                    <a:lstStyle/>
                    <a:p>
                      <a:endParaRPr lang="en-AU" sz="500">
                        <a:ln>
                          <a:solidFill>
                            <a:schemeClr val="tx1"/>
                          </a:solidFill>
                        </a:ln>
                      </a:endParaRPr>
                    </a:p>
                  </a:txBody>
                  <a:tcPr/>
                </a:tc>
                <a:tc>
                  <a:txBody>
                    <a:bodyPr/>
                    <a:lstStyle/>
                    <a:p>
                      <a:endParaRPr lang="en-AU" sz="500" dirty="0">
                        <a:ln>
                          <a:solidFill>
                            <a:schemeClr val="tx1"/>
                          </a:solidFill>
                        </a:ln>
                      </a:endParaRPr>
                    </a:p>
                  </a:txBody>
                  <a:tcPr>
                    <a:lnR w="12700" cap="flat" cmpd="sng" algn="ctr">
                      <a:solidFill>
                        <a:schemeClr val="tx1"/>
                      </a:solidFill>
                      <a:prstDash val="solid"/>
                      <a:round/>
                      <a:headEnd type="none" w="med" len="med"/>
                      <a:tailEnd type="none" w="med" len="med"/>
                    </a:lnR>
                    <a:solidFill>
                      <a:schemeClr val="accent6">
                        <a:lumMod val="60000"/>
                        <a:lumOff val="40000"/>
                      </a:schemeClr>
                    </a:solidFill>
                  </a:tcPr>
                </a:tc>
              </a:tr>
              <a:tr h="211853">
                <a:tc>
                  <a:txBody>
                    <a:bodyPr/>
                    <a:lstStyle/>
                    <a:p>
                      <a:endParaRPr lang="en-AU" sz="500">
                        <a:ln>
                          <a:solidFill>
                            <a:schemeClr val="tx1"/>
                          </a:solidFill>
                        </a:ln>
                      </a:endParaRPr>
                    </a:p>
                  </a:txBody>
                  <a:tcPr>
                    <a:lnL w="12700" cap="flat" cmpd="sng" algn="ctr">
                      <a:solidFill>
                        <a:schemeClr val="tx1"/>
                      </a:solidFill>
                      <a:prstDash val="solid"/>
                      <a:round/>
                      <a:headEnd type="none" w="med" len="med"/>
                      <a:tailEnd type="none" w="med" len="med"/>
                    </a:lnL>
                  </a:tcPr>
                </a:tc>
                <a:tc>
                  <a:txBody>
                    <a:bodyPr/>
                    <a:lstStyle/>
                    <a:p>
                      <a:endParaRPr lang="en-AU" sz="500" dirty="0">
                        <a:ln>
                          <a:solidFill>
                            <a:schemeClr val="tx1"/>
                          </a:solidFill>
                        </a:ln>
                      </a:endParaRPr>
                    </a:p>
                  </a:txBody>
                  <a:tcPr>
                    <a:solidFill>
                      <a:schemeClr val="accent6">
                        <a:lumMod val="60000"/>
                        <a:lumOff val="40000"/>
                      </a:schemeClr>
                    </a:solidFill>
                  </a:tcPr>
                </a:tc>
                <a:tc>
                  <a:txBody>
                    <a:bodyPr/>
                    <a:lstStyle/>
                    <a:p>
                      <a:endParaRPr lang="en-AU" sz="500" dirty="0">
                        <a:ln>
                          <a:solidFill>
                            <a:schemeClr val="tx1"/>
                          </a:solidFill>
                        </a:ln>
                      </a:endParaRPr>
                    </a:p>
                  </a:txBody>
                  <a:tcPr>
                    <a:solidFill>
                      <a:schemeClr val="accent6">
                        <a:lumMod val="60000"/>
                        <a:lumOff val="40000"/>
                      </a:schemeClr>
                    </a:solidFill>
                  </a:tcPr>
                </a:tc>
                <a:tc>
                  <a:txBody>
                    <a:bodyPr/>
                    <a:lstStyle/>
                    <a:p>
                      <a:endParaRPr lang="en-AU" sz="500">
                        <a:ln>
                          <a:solidFill>
                            <a:schemeClr val="tx1"/>
                          </a:solidFill>
                        </a:ln>
                      </a:endParaRPr>
                    </a:p>
                  </a:txBody>
                  <a:tcPr/>
                </a:tc>
                <a:tc>
                  <a:txBody>
                    <a:bodyPr/>
                    <a:lstStyle/>
                    <a:p>
                      <a:endParaRPr lang="en-AU" sz="500" dirty="0">
                        <a:ln>
                          <a:solidFill>
                            <a:schemeClr val="tx1"/>
                          </a:solidFill>
                        </a:ln>
                      </a:endParaRPr>
                    </a:p>
                  </a:txBody>
                  <a:tcPr/>
                </a:tc>
                <a:tc>
                  <a:txBody>
                    <a:bodyPr/>
                    <a:lstStyle/>
                    <a:p>
                      <a:endParaRPr lang="en-AU" sz="500" dirty="0">
                        <a:ln>
                          <a:solidFill>
                            <a:schemeClr val="tx1"/>
                          </a:solidFill>
                        </a:ln>
                      </a:endParaRPr>
                    </a:p>
                  </a:txBody>
                  <a:tcPr>
                    <a:lnR w="12700" cap="flat" cmpd="sng" algn="ctr">
                      <a:solidFill>
                        <a:schemeClr val="tx1"/>
                      </a:solidFill>
                      <a:prstDash val="solid"/>
                      <a:round/>
                      <a:headEnd type="none" w="med" len="med"/>
                      <a:tailEnd type="none" w="med" len="med"/>
                    </a:lnR>
                    <a:solidFill>
                      <a:schemeClr val="accent6">
                        <a:lumMod val="60000"/>
                        <a:lumOff val="40000"/>
                      </a:schemeClr>
                    </a:solidFill>
                  </a:tcPr>
                </a:tc>
              </a:tr>
              <a:tr h="211853">
                <a:tc>
                  <a:txBody>
                    <a:bodyPr/>
                    <a:lstStyle/>
                    <a:p>
                      <a:endParaRPr lang="en-AU" sz="500">
                        <a:ln>
                          <a:solidFill>
                            <a:schemeClr val="tx1"/>
                          </a:solidFill>
                        </a:ln>
                      </a:endParaRPr>
                    </a:p>
                  </a:txBody>
                  <a:tcPr>
                    <a:lnL w="12700" cap="flat" cmpd="sng" algn="ctr">
                      <a:solidFill>
                        <a:schemeClr val="tx1"/>
                      </a:solidFill>
                      <a:prstDash val="solid"/>
                      <a:round/>
                      <a:headEnd type="none" w="med" len="med"/>
                      <a:tailEnd type="none" w="med" len="med"/>
                    </a:lnL>
                  </a:tcPr>
                </a:tc>
                <a:tc>
                  <a:txBody>
                    <a:bodyPr/>
                    <a:lstStyle/>
                    <a:p>
                      <a:endParaRPr lang="en-AU" sz="500" dirty="0">
                        <a:ln>
                          <a:solidFill>
                            <a:schemeClr val="tx1"/>
                          </a:solidFill>
                        </a:ln>
                      </a:endParaRPr>
                    </a:p>
                  </a:txBody>
                  <a:tcPr>
                    <a:solidFill>
                      <a:schemeClr val="accent6">
                        <a:lumMod val="60000"/>
                        <a:lumOff val="40000"/>
                      </a:schemeClr>
                    </a:solidFill>
                  </a:tcPr>
                </a:tc>
                <a:tc>
                  <a:txBody>
                    <a:bodyPr/>
                    <a:lstStyle/>
                    <a:p>
                      <a:endParaRPr lang="en-AU" sz="500" dirty="0">
                        <a:ln>
                          <a:solidFill>
                            <a:schemeClr val="tx1"/>
                          </a:solidFill>
                        </a:ln>
                      </a:endParaRPr>
                    </a:p>
                  </a:txBody>
                  <a:tcPr>
                    <a:solidFill>
                      <a:schemeClr val="accent6">
                        <a:lumMod val="60000"/>
                        <a:lumOff val="40000"/>
                      </a:schemeClr>
                    </a:solidFill>
                  </a:tcPr>
                </a:tc>
                <a:tc>
                  <a:txBody>
                    <a:bodyPr/>
                    <a:lstStyle/>
                    <a:p>
                      <a:endParaRPr lang="en-AU" sz="500">
                        <a:ln>
                          <a:solidFill>
                            <a:schemeClr val="tx1"/>
                          </a:solidFill>
                        </a:ln>
                      </a:endParaRPr>
                    </a:p>
                  </a:txBody>
                  <a:tcPr/>
                </a:tc>
                <a:tc>
                  <a:txBody>
                    <a:bodyPr/>
                    <a:lstStyle/>
                    <a:p>
                      <a:endParaRPr lang="en-AU" sz="500" dirty="0">
                        <a:ln>
                          <a:solidFill>
                            <a:schemeClr val="tx1"/>
                          </a:solidFill>
                        </a:ln>
                      </a:endParaRPr>
                    </a:p>
                  </a:txBody>
                  <a:tcPr/>
                </a:tc>
                <a:tc>
                  <a:txBody>
                    <a:bodyPr/>
                    <a:lstStyle/>
                    <a:p>
                      <a:endParaRPr lang="en-AU" sz="500" dirty="0">
                        <a:ln>
                          <a:solidFill>
                            <a:schemeClr val="tx1"/>
                          </a:solidFill>
                        </a:ln>
                      </a:endParaRPr>
                    </a:p>
                  </a:txBody>
                  <a:tcPr>
                    <a:lnR w="12700" cap="flat" cmpd="sng" algn="ctr">
                      <a:solidFill>
                        <a:schemeClr val="tx1"/>
                      </a:solidFill>
                      <a:prstDash val="solid"/>
                      <a:round/>
                      <a:headEnd type="none" w="med" len="med"/>
                      <a:tailEnd type="none" w="med" len="med"/>
                    </a:lnR>
                    <a:solidFill>
                      <a:schemeClr val="accent6">
                        <a:lumMod val="60000"/>
                        <a:lumOff val="40000"/>
                      </a:schemeClr>
                    </a:solidFill>
                  </a:tcPr>
                </a:tc>
              </a:tr>
              <a:tr h="211853">
                <a:tc>
                  <a:txBody>
                    <a:bodyPr/>
                    <a:lstStyle/>
                    <a:p>
                      <a:endParaRPr lang="en-AU" sz="500">
                        <a:ln>
                          <a:solidFill>
                            <a:schemeClr val="tx1"/>
                          </a:solidFill>
                        </a:ln>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AU" sz="500" dirty="0">
                        <a:ln>
                          <a:solidFill>
                            <a:schemeClr val="tx1"/>
                          </a:solidFill>
                        </a:ln>
                      </a:endParaRPr>
                    </a:p>
                  </a:txBody>
                  <a:tcPr>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AU" sz="500" dirty="0">
                        <a:ln>
                          <a:solidFill>
                            <a:schemeClr val="tx1"/>
                          </a:solidFill>
                        </a:ln>
                      </a:endParaRPr>
                    </a:p>
                  </a:txBody>
                  <a:tcPr>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AU" sz="500">
                        <a:ln>
                          <a:solidFill>
                            <a:schemeClr val="tx1"/>
                          </a:solidFill>
                        </a:ln>
                      </a:endParaRPr>
                    </a:p>
                  </a:txBody>
                  <a:tcPr>
                    <a:lnB w="12700" cap="flat" cmpd="sng" algn="ctr">
                      <a:solidFill>
                        <a:schemeClr val="tx1"/>
                      </a:solidFill>
                      <a:prstDash val="solid"/>
                      <a:round/>
                      <a:headEnd type="none" w="med" len="med"/>
                      <a:tailEnd type="none" w="med" len="med"/>
                    </a:lnB>
                  </a:tcPr>
                </a:tc>
                <a:tc>
                  <a:txBody>
                    <a:bodyPr/>
                    <a:lstStyle/>
                    <a:p>
                      <a:endParaRPr lang="en-AU" sz="500">
                        <a:ln>
                          <a:solidFill>
                            <a:schemeClr val="tx1"/>
                          </a:solidFill>
                        </a:ln>
                      </a:endParaRPr>
                    </a:p>
                  </a:txBody>
                  <a:tcPr>
                    <a:lnB w="12700" cap="flat" cmpd="sng" algn="ctr">
                      <a:solidFill>
                        <a:schemeClr val="tx1"/>
                      </a:solidFill>
                      <a:prstDash val="solid"/>
                      <a:round/>
                      <a:headEnd type="none" w="med" len="med"/>
                      <a:tailEnd type="none" w="med" len="med"/>
                    </a:lnB>
                  </a:tcPr>
                </a:tc>
                <a:tc>
                  <a:txBody>
                    <a:bodyPr/>
                    <a:lstStyle/>
                    <a:p>
                      <a:endParaRPr lang="en-AU" sz="500" dirty="0">
                        <a:ln>
                          <a:solidFill>
                            <a:schemeClr val="tx1"/>
                          </a:solidFill>
                        </a:ln>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60000"/>
                        <a:lumOff val="40000"/>
                      </a:schemeClr>
                    </a:solidFill>
                  </a:tcPr>
                </a:tc>
              </a:tr>
            </a:tbl>
          </a:graphicData>
        </a:graphic>
      </p:graphicFrame>
      <p:graphicFrame>
        <p:nvGraphicFramePr>
          <p:cNvPr id="8" name="Content Placeholder 6"/>
          <p:cNvGraphicFramePr>
            <a:graphicFrameLocks/>
          </p:cNvGraphicFramePr>
          <p:nvPr/>
        </p:nvGraphicFramePr>
        <p:xfrm>
          <a:off x="1066800" y="4419600"/>
          <a:ext cx="2438400" cy="1752602"/>
        </p:xfrm>
        <a:graphic>
          <a:graphicData uri="http://schemas.openxmlformats.org/drawingml/2006/table">
            <a:tbl>
              <a:tblPr firstRow="1" bandRow="1">
                <a:tableStyleId>{073A0DAA-6AF3-43AB-8588-CEC1D06C72B9}</a:tableStyleId>
              </a:tblPr>
              <a:tblGrid>
                <a:gridCol w="292608"/>
                <a:gridCol w="585216"/>
                <a:gridCol w="585216"/>
                <a:gridCol w="292608"/>
                <a:gridCol w="276352"/>
                <a:gridCol w="406400"/>
              </a:tblGrid>
              <a:tr h="269631">
                <a:tc>
                  <a:txBody>
                    <a:bodyPr/>
                    <a:lstStyle/>
                    <a:p>
                      <a:endParaRPr lang="en-AU" sz="800" dirty="0">
                        <a:ln>
                          <a:solidFill>
                            <a:schemeClr val="tx1"/>
                          </a:solidFill>
                        </a:ln>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en-AU" sz="800" dirty="0">
                        <a:ln>
                          <a:solidFill>
                            <a:schemeClr val="tx1"/>
                          </a:solidFill>
                        </a:ln>
                      </a:endParaRPr>
                    </a:p>
                  </a:txBody>
                  <a:tcPr>
                    <a:lnT w="12700" cap="flat" cmpd="sng" algn="ctr">
                      <a:solidFill>
                        <a:schemeClr val="tx1"/>
                      </a:solidFill>
                      <a:prstDash val="solid"/>
                      <a:round/>
                      <a:headEnd type="none" w="med" len="med"/>
                      <a:tailEnd type="none" w="med" len="med"/>
                    </a:lnT>
                  </a:tcPr>
                </a:tc>
                <a:tc>
                  <a:txBody>
                    <a:bodyPr/>
                    <a:lstStyle/>
                    <a:p>
                      <a:endParaRPr lang="en-AU" sz="800" dirty="0">
                        <a:ln>
                          <a:solidFill>
                            <a:schemeClr val="tx1"/>
                          </a:solidFill>
                        </a:ln>
                      </a:endParaRPr>
                    </a:p>
                  </a:txBody>
                  <a:tcPr>
                    <a:lnT w="12700" cap="flat" cmpd="sng" algn="ctr">
                      <a:solidFill>
                        <a:schemeClr val="tx1"/>
                      </a:solidFill>
                      <a:prstDash val="solid"/>
                      <a:round/>
                      <a:headEnd type="none" w="med" len="med"/>
                      <a:tailEnd type="none" w="med" len="med"/>
                    </a:lnT>
                  </a:tcPr>
                </a:tc>
                <a:tc>
                  <a:txBody>
                    <a:bodyPr/>
                    <a:lstStyle/>
                    <a:p>
                      <a:endParaRPr lang="en-AU" sz="800" dirty="0">
                        <a:ln>
                          <a:solidFill>
                            <a:schemeClr val="tx1"/>
                          </a:solidFill>
                        </a:ln>
                      </a:endParaRPr>
                    </a:p>
                  </a:txBody>
                  <a:tcPr>
                    <a:lnT w="12700" cap="flat" cmpd="sng" algn="ctr">
                      <a:solidFill>
                        <a:schemeClr val="tx1"/>
                      </a:solidFill>
                      <a:prstDash val="solid"/>
                      <a:round/>
                      <a:headEnd type="none" w="med" len="med"/>
                      <a:tailEnd type="none" w="med" len="med"/>
                    </a:lnT>
                  </a:tcPr>
                </a:tc>
                <a:tc>
                  <a:txBody>
                    <a:bodyPr/>
                    <a:lstStyle/>
                    <a:p>
                      <a:endParaRPr lang="en-AU" sz="800" dirty="0">
                        <a:ln>
                          <a:solidFill>
                            <a:schemeClr val="tx1"/>
                          </a:solidFill>
                        </a:ln>
                      </a:endParaRPr>
                    </a:p>
                  </a:txBody>
                  <a:tcPr>
                    <a:lnT w="12700" cap="flat" cmpd="sng" algn="ctr">
                      <a:solidFill>
                        <a:schemeClr val="tx1"/>
                      </a:solidFill>
                      <a:prstDash val="solid"/>
                      <a:round/>
                      <a:headEnd type="none" w="med" len="med"/>
                      <a:tailEnd type="none" w="med" len="med"/>
                    </a:lnT>
                    <a:solidFill>
                      <a:schemeClr val="accent6">
                        <a:lumMod val="60000"/>
                        <a:lumOff val="40000"/>
                      </a:schemeClr>
                    </a:solidFill>
                  </a:tcPr>
                </a:tc>
                <a:tc>
                  <a:txBody>
                    <a:bodyPr/>
                    <a:lstStyle/>
                    <a:p>
                      <a:endParaRPr lang="en-AU" sz="800" dirty="0">
                        <a:ln>
                          <a:solidFill>
                            <a:schemeClr val="tx1"/>
                          </a:solidFill>
                        </a:ln>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11853">
                <a:tc>
                  <a:txBody>
                    <a:bodyPr/>
                    <a:lstStyle/>
                    <a:p>
                      <a:endParaRPr lang="en-AU" sz="500">
                        <a:ln>
                          <a:solidFill>
                            <a:schemeClr val="tx1"/>
                          </a:solidFill>
                        </a:ln>
                      </a:endParaRPr>
                    </a:p>
                  </a:txBody>
                  <a:tcPr>
                    <a:lnL w="12700" cap="flat" cmpd="sng" algn="ctr">
                      <a:solidFill>
                        <a:schemeClr val="tx1"/>
                      </a:solidFill>
                      <a:prstDash val="solid"/>
                      <a:round/>
                      <a:headEnd type="none" w="med" len="med"/>
                      <a:tailEnd type="none" w="med" len="med"/>
                    </a:lnL>
                  </a:tcPr>
                </a:tc>
                <a:tc>
                  <a:txBody>
                    <a:bodyPr/>
                    <a:lstStyle/>
                    <a:p>
                      <a:endParaRPr lang="en-AU" sz="500" dirty="0">
                        <a:ln>
                          <a:solidFill>
                            <a:schemeClr val="tx1"/>
                          </a:solidFill>
                        </a:ln>
                      </a:endParaRPr>
                    </a:p>
                  </a:txBody>
                  <a:tcPr/>
                </a:tc>
                <a:tc>
                  <a:txBody>
                    <a:bodyPr/>
                    <a:lstStyle/>
                    <a:p>
                      <a:endParaRPr lang="en-AU" sz="500">
                        <a:ln>
                          <a:solidFill>
                            <a:schemeClr val="tx1"/>
                          </a:solidFill>
                        </a:ln>
                      </a:endParaRPr>
                    </a:p>
                  </a:txBody>
                  <a:tcPr/>
                </a:tc>
                <a:tc>
                  <a:txBody>
                    <a:bodyPr/>
                    <a:lstStyle/>
                    <a:p>
                      <a:endParaRPr lang="en-AU" sz="500">
                        <a:ln>
                          <a:solidFill>
                            <a:schemeClr val="tx1"/>
                          </a:solidFill>
                        </a:ln>
                      </a:endParaRPr>
                    </a:p>
                  </a:txBody>
                  <a:tcPr/>
                </a:tc>
                <a:tc>
                  <a:txBody>
                    <a:bodyPr/>
                    <a:lstStyle/>
                    <a:p>
                      <a:endParaRPr lang="en-AU" sz="500" dirty="0">
                        <a:ln>
                          <a:solidFill>
                            <a:schemeClr val="tx1"/>
                          </a:solidFill>
                        </a:ln>
                      </a:endParaRPr>
                    </a:p>
                  </a:txBody>
                  <a:tcPr>
                    <a:solidFill>
                      <a:schemeClr val="accent6">
                        <a:lumMod val="60000"/>
                        <a:lumOff val="40000"/>
                      </a:schemeClr>
                    </a:solidFill>
                  </a:tcPr>
                </a:tc>
                <a:tc>
                  <a:txBody>
                    <a:bodyPr/>
                    <a:lstStyle/>
                    <a:p>
                      <a:endParaRPr lang="en-AU" sz="500" dirty="0">
                        <a:ln>
                          <a:solidFill>
                            <a:schemeClr val="tx1"/>
                          </a:solidFill>
                        </a:ln>
                      </a:endParaRPr>
                    </a:p>
                  </a:txBody>
                  <a:tcPr>
                    <a:lnR w="12700" cap="flat" cmpd="sng" algn="ctr">
                      <a:solidFill>
                        <a:schemeClr val="tx1"/>
                      </a:solidFill>
                      <a:prstDash val="solid"/>
                      <a:round/>
                      <a:headEnd type="none" w="med" len="med"/>
                      <a:tailEnd type="none" w="med" len="med"/>
                    </a:lnR>
                  </a:tcPr>
                </a:tc>
              </a:tr>
              <a:tr h="211853">
                <a:tc>
                  <a:txBody>
                    <a:bodyPr/>
                    <a:lstStyle/>
                    <a:p>
                      <a:endParaRPr lang="en-AU" sz="500">
                        <a:ln>
                          <a:solidFill>
                            <a:schemeClr val="tx1"/>
                          </a:solidFill>
                        </a:ln>
                      </a:endParaRPr>
                    </a:p>
                  </a:txBody>
                  <a:tcPr>
                    <a:lnL w="12700" cap="flat" cmpd="sng" algn="ctr">
                      <a:solidFill>
                        <a:schemeClr val="tx1"/>
                      </a:solidFill>
                      <a:prstDash val="solid"/>
                      <a:round/>
                      <a:headEnd type="none" w="med" len="med"/>
                      <a:tailEnd type="none" w="med" len="med"/>
                    </a:lnL>
                  </a:tcPr>
                </a:tc>
                <a:tc>
                  <a:txBody>
                    <a:bodyPr/>
                    <a:lstStyle/>
                    <a:p>
                      <a:endParaRPr lang="en-AU" sz="500">
                        <a:ln>
                          <a:solidFill>
                            <a:schemeClr val="tx1"/>
                          </a:solidFill>
                        </a:ln>
                      </a:endParaRPr>
                    </a:p>
                  </a:txBody>
                  <a:tcPr/>
                </a:tc>
                <a:tc>
                  <a:txBody>
                    <a:bodyPr/>
                    <a:lstStyle/>
                    <a:p>
                      <a:endParaRPr lang="en-AU" sz="500" dirty="0">
                        <a:ln>
                          <a:solidFill>
                            <a:schemeClr val="tx1"/>
                          </a:solidFill>
                        </a:ln>
                      </a:endParaRPr>
                    </a:p>
                  </a:txBody>
                  <a:tcPr/>
                </a:tc>
                <a:tc>
                  <a:txBody>
                    <a:bodyPr/>
                    <a:lstStyle/>
                    <a:p>
                      <a:endParaRPr lang="en-AU" sz="500">
                        <a:ln>
                          <a:solidFill>
                            <a:schemeClr val="tx1"/>
                          </a:solidFill>
                        </a:ln>
                      </a:endParaRPr>
                    </a:p>
                  </a:txBody>
                  <a:tcPr/>
                </a:tc>
                <a:tc>
                  <a:txBody>
                    <a:bodyPr/>
                    <a:lstStyle/>
                    <a:p>
                      <a:endParaRPr lang="en-AU" sz="500" dirty="0">
                        <a:ln>
                          <a:solidFill>
                            <a:schemeClr val="tx1"/>
                          </a:solidFill>
                        </a:ln>
                      </a:endParaRPr>
                    </a:p>
                  </a:txBody>
                  <a:tcPr>
                    <a:solidFill>
                      <a:schemeClr val="accent6">
                        <a:lumMod val="60000"/>
                        <a:lumOff val="40000"/>
                      </a:schemeClr>
                    </a:solidFill>
                  </a:tcPr>
                </a:tc>
                <a:tc>
                  <a:txBody>
                    <a:bodyPr/>
                    <a:lstStyle/>
                    <a:p>
                      <a:endParaRPr lang="en-AU" sz="500" dirty="0">
                        <a:ln>
                          <a:solidFill>
                            <a:schemeClr val="tx1"/>
                          </a:solidFill>
                        </a:ln>
                      </a:endParaRPr>
                    </a:p>
                  </a:txBody>
                  <a:tcPr>
                    <a:lnR w="12700" cap="flat" cmpd="sng" algn="ctr">
                      <a:solidFill>
                        <a:schemeClr val="tx1"/>
                      </a:solidFill>
                      <a:prstDash val="solid"/>
                      <a:round/>
                      <a:headEnd type="none" w="med" len="med"/>
                      <a:tailEnd type="none" w="med" len="med"/>
                    </a:lnR>
                  </a:tcPr>
                </a:tc>
              </a:tr>
              <a:tr h="211853">
                <a:tc>
                  <a:txBody>
                    <a:bodyPr/>
                    <a:lstStyle/>
                    <a:p>
                      <a:endParaRPr lang="en-AU" sz="500">
                        <a:ln>
                          <a:solidFill>
                            <a:schemeClr val="tx1"/>
                          </a:solidFill>
                        </a:ln>
                      </a:endParaRPr>
                    </a:p>
                  </a:txBody>
                  <a:tcPr>
                    <a:lnL w="12700" cap="flat" cmpd="sng" algn="ctr">
                      <a:solidFill>
                        <a:schemeClr val="tx1"/>
                      </a:solidFill>
                      <a:prstDash val="solid"/>
                      <a:round/>
                      <a:headEnd type="none" w="med" len="med"/>
                      <a:tailEnd type="none" w="med" len="med"/>
                    </a:lnL>
                  </a:tcPr>
                </a:tc>
                <a:tc>
                  <a:txBody>
                    <a:bodyPr/>
                    <a:lstStyle/>
                    <a:p>
                      <a:endParaRPr lang="en-AU" sz="500">
                        <a:ln>
                          <a:solidFill>
                            <a:schemeClr val="tx1"/>
                          </a:solidFill>
                        </a:ln>
                      </a:endParaRPr>
                    </a:p>
                  </a:txBody>
                  <a:tcPr/>
                </a:tc>
                <a:tc>
                  <a:txBody>
                    <a:bodyPr/>
                    <a:lstStyle/>
                    <a:p>
                      <a:endParaRPr lang="en-AU" sz="500" dirty="0">
                        <a:ln>
                          <a:solidFill>
                            <a:schemeClr val="tx1"/>
                          </a:solidFill>
                        </a:ln>
                      </a:endParaRPr>
                    </a:p>
                  </a:txBody>
                  <a:tcPr/>
                </a:tc>
                <a:tc>
                  <a:txBody>
                    <a:bodyPr/>
                    <a:lstStyle/>
                    <a:p>
                      <a:endParaRPr lang="en-AU" sz="500" dirty="0">
                        <a:ln>
                          <a:solidFill>
                            <a:schemeClr val="tx1"/>
                          </a:solidFill>
                        </a:ln>
                      </a:endParaRPr>
                    </a:p>
                  </a:txBody>
                  <a:tcPr/>
                </a:tc>
                <a:tc>
                  <a:txBody>
                    <a:bodyPr/>
                    <a:lstStyle/>
                    <a:p>
                      <a:endParaRPr lang="en-AU" sz="500" dirty="0">
                        <a:ln>
                          <a:solidFill>
                            <a:schemeClr val="tx1"/>
                          </a:solidFill>
                        </a:ln>
                      </a:endParaRPr>
                    </a:p>
                  </a:txBody>
                  <a:tcPr>
                    <a:solidFill>
                      <a:schemeClr val="accent6">
                        <a:lumMod val="60000"/>
                        <a:lumOff val="40000"/>
                      </a:schemeClr>
                    </a:solidFill>
                  </a:tcPr>
                </a:tc>
                <a:tc>
                  <a:txBody>
                    <a:bodyPr/>
                    <a:lstStyle/>
                    <a:p>
                      <a:endParaRPr lang="en-AU" sz="500" dirty="0">
                        <a:ln>
                          <a:solidFill>
                            <a:schemeClr val="tx1"/>
                          </a:solidFill>
                        </a:ln>
                      </a:endParaRPr>
                    </a:p>
                  </a:txBody>
                  <a:tcPr>
                    <a:lnR w="12700" cap="flat" cmpd="sng" algn="ctr">
                      <a:solidFill>
                        <a:schemeClr val="tx1"/>
                      </a:solidFill>
                      <a:prstDash val="solid"/>
                      <a:round/>
                      <a:headEnd type="none" w="med" len="med"/>
                      <a:tailEnd type="none" w="med" len="med"/>
                    </a:lnR>
                  </a:tcPr>
                </a:tc>
              </a:tr>
              <a:tr h="211853">
                <a:tc>
                  <a:txBody>
                    <a:bodyPr/>
                    <a:lstStyle/>
                    <a:p>
                      <a:endParaRPr lang="en-AU" sz="500">
                        <a:ln>
                          <a:solidFill>
                            <a:schemeClr val="tx1"/>
                          </a:solidFill>
                        </a:ln>
                      </a:endParaRPr>
                    </a:p>
                  </a:txBody>
                  <a:tcPr>
                    <a:lnL w="12700" cap="flat" cmpd="sng" algn="ctr">
                      <a:solidFill>
                        <a:schemeClr val="tx1"/>
                      </a:solidFill>
                      <a:prstDash val="solid"/>
                      <a:round/>
                      <a:headEnd type="none" w="med" len="med"/>
                      <a:tailEnd type="none" w="med" len="med"/>
                    </a:lnL>
                  </a:tcPr>
                </a:tc>
                <a:tc>
                  <a:txBody>
                    <a:bodyPr/>
                    <a:lstStyle/>
                    <a:p>
                      <a:endParaRPr lang="en-AU" sz="500">
                        <a:ln>
                          <a:solidFill>
                            <a:schemeClr val="tx1"/>
                          </a:solidFill>
                        </a:ln>
                      </a:endParaRPr>
                    </a:p>
                  </a:txBody>
                  <a:tcPr/>
                </a:tc>
                <a:tc>
                  <a:txBody>
                    <a:bodyPr/>
                    <a:lstStyle/>
                    <a:p>
                      <a:endParaRPr lang="en-AU" sz="500">
                        <a:ln>
                          <a:solidFill>
                            <a:schemeClr val="tx1"/>
                          </a:solidFill>
                        </a:ln>
                      </a:endParaRPr>
                    </a:p>
                  </a:txBody>
                  <a:tcPr/>
                </a:tc>
                <a:tc>
                  <a:txBody>
                    <a:bodyPr/>
                    <a:lstStyle/>
                    <a:p>
                      <a:endParaRPr lang="en-AU" sz="500" dirty="0">
                        <a:ln>
                          <a:solidFill>
                            <a:schemeClr val="tx1"/>
                          </a:solidFill>
                        </a:ln>
                      </a:endParaRPr>
                    </a:p>
                  </a:txBody>
                  <a:tcPr/>
                </a:tc>
                <a:tc>
                  <a:txBody>
                    <a:bodyPr/>
                    <a:lstStyle/>
                    <a:p>
                      <a:endParaRPr lang="en-AU" sz="500" dirty="0">
                        <a:ln>
                          <a:solidFill>
                            <a:schemeClr val="tx1"/>
                          </a:solidFill>
                        </a:ln>
                      </a:endParaRPr>
                    </a:p>
                  </a:txBody>
                  <a:tcPr>
                    <a:solidFill>
                      <a:schemeClr val="accent6">
                        <a:lumMod val="60000"/>
                        <a:lumOff val="40000"/>
                      </a:schemeClr>
                    </a:solidFill>
                  </a:tcPr>
                </a:tc>
                <a:tc>
                  <a:txBody>
                    <a:bodyPr/>
                    <a:lstStyle/>
                    <a:p>
                      <a:endParaRPr lang="en-AU" sz="500" dirty="0">
                        <a:ln>
                          <a:solidFill>
                            <a:schemeClr val="tx1"/>
                          </a:solidFill>
                        </a:ln>
                      </a:endParaRPr>
                    </a:p>
                  </a:txBody>
                  <a:tcPr>
                    <a:lnR w="12700" cap="flat" cmpd="sng" algn="ctr">
                      <a:solidFill>
                        <a:schemeClr val="tx1"/>
                      </a:solidFill>
                      <a:prstDash val="solid"/>
                      <a:round/>
                      <a:headEnd type="none" w="med" len="med"/>
                      <a:tailEnd type="none" w="med" len="med"/>
                    </a:lnR>
                  </a:tcPr>
                </a:tc>
              </a:tr>
              <a:tr h="211853">
                <a:tc>
                  <a:txBody>
                    <a:bodyPr/>
                    <a:lstStyle/>
                    <a:p>
                      <a:endParaRPr lang="en-AU" sz="500">
                        <a:ln>
                          <a:solidFill>
                            <a:schemeClr val="tx1"/>
                          </a:solidFill>
                        </a:ln>
                      </a:endParaRPr>
                    </a:p>
                  </a:txBody>
                  <a:tcPr>
                    <a:lnL w="12700" cap="flat" cmpd="sng" algn="ctr">
                      <a:solidFill>
                        <a:schemeClr val="tx1"/>
                      </a:solidFill>
                      <a:prstDash val="solid"/>
                      <a:round/>
                      <a:headEnd type="none" w="med" len="med"/>
                      <a:tailEnd type="none" w="med" len="med"/>
                    </a:lnL>
                  </a:tcPr>
                </a:tc>
                <a:tc>
                  <a:txBody>
                    <a:bodyPr/>
                    <a:lstStyle/>
                    <a:p>
                      <a:endParaRPr lang="en-AU" sz="500">
                        <a:ln>
                          <a:solidFill>
                            <a:schemeClr val="tx1"/>
                          </a:solidFill>
                        </a:ln>
                      </a:endParaRPr>
                    </a:p>
                  </a:txBody>
                  <a:tcPr/>
                </a:tc>
                <a:tc>
                  <a:txBody>
                    <a:bodyPr/>
                    <a:lstStyle/>
                    <a:p>
                      <a:endParaRPr lang="en-AU" sz="500">
                        <a:ln>
                          <a:solidFill>
                            <a:schemeClr val="tx1"/>
                          </a:solidFill>
                        </a:ln>
                      </a:endParaRPr>
                    </a:p>
                  </a:txBody>
                  <a:tcPr/>
                </a:tc>
                <a:tc>
                  <a:txBody>
                    <a:bodyPr/>
                    <a:lstStyle/>
                    <a:p>
                      <a:endParaRPr lang="en-AU" sz="500">
                        <a:ln>
                          <a:solidFill>
                            <a:schemeClr val="tx1"/>
                          </a:solidFill>
                        </a:ln>
                      </a:endParaRPr>
                    </a:p>
                  </a:txBody>
                  <a:tcPr/>
                </a:tc>
                <a:tc>
                  <a:txBody>
                    <a:bodyPr/>
                    <a:lstStyle/>
                    <a:p>
                      <a:endParaRPr lang="en-AU" sz="500" dirty="0">
                        <a:ln>
                          <a:solidFill>
                            <a:schemeClr val="tx1"/>
                          </a:solidFill>
                        </a:ln>
                      </a:endParaRPr>
                    </a:p>
                  </a:txBody>
                  <a:tcPr>
                    <a:solidFill>
                      <a:schemeClr val="accent6">
                        <a:lumMod val="60000"/>
                        <a:lumOff val="40000"/>
                      </a:schemeClr>
                    </a:solidFill>
                  </a:tcPr>
                </a:tc>
                <a:tc>
                  <a:txBody>
                    <a:bodyPr/>
                    <a:lstStyle/>
                    <a:p>
                      <a:endParaRPr lang="en-AU" sz="500" dirty="0">
                        <a:ln>
                          <a:solidFill>
                            <a:schemeClr val="tx1"/>
                          </a:solidFill>
                        </a:ln>
                      </a:endParaRPr>
                    </a:p>
                  </a:txBody>
                  <a:tcPr>
                    <a:lnR w="12700" cap="flat" cmpd="sng" algn="ctr">
                      <a:solidFill>
                        <a:schemeClr val="tx1"/>
                      </a:solidFill>
                      <a:prstDash val="solid"/>
                      <a:round/>
                      <a:headEnd type="none" w="med" len="med"/>
                      <a:tailEnd type="none" w="med" len="med"/>
                    </a:lnR>
                  </a:tcPr>
                </a:tc>
              </a:tr>
              <a:tr h="211853">
                <a:tc>
                  <a:txBody>
                    <a:bodyPr/>
                    <a:lstStyle/>
                    <a:p>
                      <a:endParaRPr lang="en-AU" sz="500">
                        <a:ln>
                          <a:solidFill>
                            <a:schemeClr val="tx1"/>
                          </a:solidFill>
                        </a:ln>
                      </a:endParaRPr>
                    </a:p>
                  </a:txBody>
                  <a:tcPr>
                    <a:lnL w="12700" cap="flat" cmpd="sng" algn="ctr">
                      <a:solidFill>
                        <a:schemeClr val="tx1"/>
                      </a:solidFill>
                      <a:prstDash val="solid"/>
                      <a:round/>
                      <a:headEnd type="none" w="med" len="med"/>
                      <a:tailEnd type="none" w="med" len="med"/>
                    </a:lnL>
                  </a:tcPr>
                </a:tc>
                <a:tc>
                  <a:txBody>
                    <a:bodyPr/>
                    <a:lstStyle/>
                    <a:p>
                      <a:endParaRPr lang="en-AU" sz="500">
                        <a:ln>
                          <a:solidFill>
                            <a:schemeClr val="tx1"/>
                          </a:solidFill>
                        </a:ln>
                      </a:endParaRPr>
                    </a:p>
                  </a:txBody>
                  <a:tcPr/>
                </a:tc>
                <a:tc>
                  <a:txBody>
                    <a:bodyPr/>
                    <a:lstStyle/>
                    <a:p>
                      <a:endParaRPr lang="en-AU" sz="500">
                        <a:ln>
                          <a:solidFill>
                            <a:schemeClr val="tx1"/>
                          </a:solidFill>
                        </a:ln>
                      </a:endParaRPr>
                    </a:p>
                  </a:txBody>
                  <a:tcPr/>
                </a:tc>
                <a:tc>
                  <a:txBody>
                    <a:bodyPr/>
                    <a:lstStyle/>
                    <a:p>
                      <a:endParaRPr lang="en-AU" sz="500">
                        <a:ln>
                          <a:solidFill>
                            <a:schemeClr val="tx1"/>
                          </a:solidFill>
                        </a:ln>
                      </a:endParaRPr>
                    </a:p>
                  </a:txBody>
                  <a:tcPr/>
                </a:tc>
                <a:tc>
                  <a:txBody>
                    <a:bodyPr/>
                    <a:lstStyle/>
                    <a:p>
                      <a:endParaRPr lang="en-AU" sz="500" dirty="0">
                        <a:ln>
                          <a:solidFill>
                            <a:schemeClr val="tx1"/>
                          </a:solidFill>
                        </a:ln>
                      </a:endParaRPr>
                    </a:p>
                  </a:txBody>
                  <a:tcPr>
                    <a:solidFill>
                      <a:schemeClr val="accent6">
                        <a:lumMod val="60000"/>
                        <a:lumOff val="40000"/>
                      </a:schemeClr>
                    </a:solidFill>
                  </a:tcPr>
                </a:tc>
                <a:tc>
                  <a:txBody>
                    <a:bodyPr/>
                    <a:lstStyle/>
                    <a:p>
                      <a:endParaRPr lang="en-AU" sz="500" dirty="0">
                        <a:ln>
                          <a:solidFill>
                            <a:schemeClr val="tx1"/>
                          </a:solidFill>
                        </a:ln>
                      </a:endParaRPr>
                    </a:p>
                  </a:txBody>
                  <a:tcPr>
                    <a:lnR w="12700" cap="flat" cmpd="sng" algn="ctr">
                      <a:solidFill>
                        <a:schemeClr val="tx1"/>
                      </a:solidFill>
                      <a:prstDash val="solid"/>
                      <a:round/>
                      <a:headEnd type="none" w="med" len="med"/>
                      <a:tailEnd type="none" w="med" len="med"/>
                    </a:lnR>
                  </a:tcPr>
                </a:tc>
              </a:tr>
              <a:tr h="211853">
                <a:tc>
                  <a:txBody>
                    <a:bodyPr/>
                    <a:lstStyle/>
                    <a:p>
                      <a:endParaRPr lang="en-AU" sz="500">
                        <a:ln>
                          <a:solidFill>
                            <a:schemeClr val="tx1"/>
                          </a:solidFill>
                        </a:ln>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AU" sz="500">
                        <a:ln>
                          <a:solidFill>
                            <a:schemeClr val="tx1"/>
                          </a:solidFill>
                        </a:ln>
                      </a:endParaRPr>
                    </a:p>
                  </a:txBody>
                  <a:tcPr>
                    <a:lnB w="12700" cap="flat" cmpd="sng" algn="ctr">
                      <a:solidFill>
                        <a:schemeClr val="tx1"/>
                      </a:solidFill>
                      <a:prstDash val="solid"/>
                      <a:round/>
                      <a:headEnd type="none" w="med" len="med"/>
                      <a:tailEnd type="none" w="med" len="med"/>
                    </a:lnB>
                  </a:tcPr>
                </a:tc>
                <a:tc>
                  <a:txBody>
                    <a:bodyPr/>
                    <a:lstStyle/>
                    <a:p>
                      <a:endParaRPr lang="en-AU" sz="500" dirty="0">
                        <a:ln>
                          <a:solidFill>
                            <a:schemeClr val="tx1"/>
                          </a:solidFill>
                        </a:ln>
                      </a:endParaRPr>
                    </a:p>
                  </a:txBody>
                  <a:tcPr>
                    <a:lnB w="12700" cap="flat" cmpd="sng" algn="ctr">
                      <a:solidFill>
                        <a:schemeClr val="tx1"/>
                      </a:solidFill>
                      <a:prstDash val="solid"/>
                      <a:round/>
                      <a:headEnd type="none" w="med" len="med"/>
                      <a:tailEnd type="none" w="med" len="med"/>
                    </a:lnB>
                  </a:tcPr>
                </a:tc>
                <a:tc>
                  <a:txBody>
                    <a:bodyPr/>
                    <a:lstStyle/>
                    <a:p>
                      <a:endParaRPr lang="en-AU" sz="500">
                        <a:ln>
                          <a:solidFill>
                            <a:schemeClr val="tx1"/>
                          </a:solidFill>
                        </a:ln>
                      </a:endParaRPr>
                    </a:p>
                  </a:txBody>
                  <a:tcPr>
                    <a:lnB w="12700" cap="flat" cmpd="sng" algn="ctr">
                      <a:solidFill>
                        <a:schemeClr val="tx1"/>
                      </a:solidFill>
                      <a:prstDash val="solid"/>
                      <a:round/>
                      <a:headEnd type="none" w="med" len="med"/>
                      <a:tailEnd type="none" w="med" len="med"/>
                    </a:lnB>
                  </a:tcPr>
                </a:tc>
                <a:tc>
                  <a:txBody>
                    <a:bodyPr/>
                    <a:lstStyle/>
                    <a:p>
                      <a:endParaRPr lang="en-AU" sz="500" dirty="0">
                        <a:ln>
                          <a:solidFill>
                            <a:schemeClr val="tx1"/>
                          </a:solidFill>
                        </a:ln>
                      </a:endParaRPr>
                    </a:p>
                  </a:txBody>
                  <a:tcPr>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AU" sz="500" dirty="0">
                        <a:ln>
                          <a:solidFill>
                            <a:schemeClr val="tx1"/>
                          </a:solidFill>
                        </a:ln>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graphicFrame>
        <p:nvGraphicFramePr>
          <p:cNvPr id="9" name="Content Placeholder 6"/>
          <p:cNvGraphicFramePr>
            <a:graphicFrameLocks/>
          </p:cNvGraphicFramePr>
          <p:nvPr/>
        </p:nvGraphicFramePr>
        <p:xfrm>
          <a:off x="4876800" y="4419600"/>
          <a:ext cx="2438400" cy="1752602"/>
        </p:xfrm>
        <a:graphic>
          <a:graphicData uri="http://schemas.openxmlformats.org/drawingml/2006/table">
            <a:tbl>
              <a:tblPr firstRow="1" bandRow="1">
                <a:tableStyleId>{073A0DAA-6AF3-43AB-8588-CEC1D06C72B9}</a:tableStyleId>
              </a:tblPr>
              <a:tblGrid>
                <a:gridCol w="292608"/>
                <a:gridCol w="585216"/>
                <a:gridCol w="585216"/>
                <a:gridCol w="292608"/>
                <a:gridCol w="276352"/>
                <a:gridCol w="406400"/>
              </a:tblGrid>
              <a:tr h="269631">
                <a:tc>
                  <a:txBody>
                    <a:bodyPr/>
                    <a:lstStyle/>
                    <a:p>
                      <a:endParaRPr lang="en-AU" sz="800" dirty="0">
                        <a:ln>
                          <a:solidFill>
                            <a:schemeClr val="tx1"/>
                          </a:solidFill>
                        </a:ln>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6">
                        <a:lumMod val="60000"/>
                        <a:lumOff val="40000"/>
                      </a:schemeClr>
                    </a:solidFill>
                  </a:tcPr>
                </a:tc>
                <a:tc>
                  <a:txBody>
                    <a:bodyPr/>
                    <a:lstStyle/>
                    <a:p>
                      <a:endParaRPr lang="en-AU" sz="800" dirty="0">
                        <a:ln>
                          <a:solidFill>
                            <a:schemeClr val="tx1"/>
                          </a:solidFill>
                        </a:ln>
                      </a:endParaRPr>
                    </a:p>
                  </a:txBody>
                  <a:tcPr>
                    <a:lnT w="12700" cap="flat" cmpd="sng" algn="ctr">
                      <a:solidFill>
                        <a:schemeClr val="tx1"/>
                      </a:solidFill>
                      <a:prstDash val="solid"/>
                      <a:round/>
                      <a:headEnd type="none" w="med" len="med"/>
                      <a:tailEnd type="none" w="med" len="med"/>
                    </a:lnT>
                  </a:tcPr>
                </a:tc>
                <a:tc>
                  <a:txBody>
                    <a:bodyPr/>
                    <a:lstStyle/>
                    <a:p>
                      <a:endParaRPr lang="en-AU" sz="800">
                        <a:ln>
                          <a:solidFill>
                            <a:schemeClr val="tx1"/>
                          </a:solidFill>
                        </a:ln>
                      </a:endParaRPr>
                    </a:p>
                  </a:txBody>
                  <a:tcPr>
                    <a:lnT w="12700" cap="flat" cmpd="sng" algn="ctr">
                      <a:solidFill>
                        <a:schemeClr val="tx1"/>
                      </a:solidFill>
                      <a:prstDash val="solid"/>
                      <a:round/>
                      <a:headEnd type="none" w="med" len="med"/>
                      <a:tailEnd type="none" w="med" len="med"/>
                    </a:lnT>
                  </a:tcPr>
                </a:tc>
                <a:tc>
                  <a:txBody>
                    <a:bodyPr/>
                    <a:lstStyle/>
                    <a:p>
                      <a:endParaRPr lang="en-AU" sz="800" dirty="0">
                        <a:ln>
                          <a:solidFill>
                            <a:schemeClr val="tx1"/>
                          </a:solidFill>
                        </a:ln>
                      </a:endParaRPr>
                    </a:p>
                  </a:txBody>
                  <a:tcPr>
                    <a:lnT w="12700" cap="flat" cmpd="sng" algn="ctr">
                      <a:solidFill>
                        <a:schemeClr val="tx1"/>
                      </a:solidFill>
                      <a:prstDash val="solid"/>
                      <a:round/>
                      <a:headEnd type="none" w="med" len="med"/>
                      <a:tailEnd type="none" w="med" len="med"/>
                    </a:lnT>
                  </a:tcPr>
                </a:tc>
                <a:tc>
                  <a:txBody>
                    <a:bodyPr/>
                    <a:lstStyle/>
                    <a:p>
                      <a:endParaRPr lang="en-AU" sz="800" dirty="0">
                        <a:ln>
                          <a:solidFill>
                            <a:schemeClr val="tx1"/>
                          </a:solidFill>
                        </a:ln>
                      </a:endParaRPr>
                    </a:p>
                  </a:txBody>
                  <a:tcPr>
                    <a:lnT w="12700" cap="flat" cmpd="sng" algn="ctr">
                      <a:solidFill>
                        <a:schemeClr val="tx1"/>
                      </a:solidFill>
                      <a:prstDash val="solid"/>
                      <a:round/>
                      <a:headEnd type="none" w="med" len="med"/>
                      <a:tailEnd type="none" w="med" len="med"/>
                    </a:lnT>
                  </a:tcPr>
                </a:tc>
                <a:tc>
                  <a:txBody>
                    <a:bodyPr/>
                    <a:lstStyle/>
                    <a:p>
                      <a:endParaRPr lang="en-AU" sz="800">
                        <a:ln>
                          <a:solidFill>
                            <a:schemeClr val="tx1"/>
                          </a:solidFill>
                        </a:ln>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11853">
                <a:tc>
                  <a:txBody>
                    <a:bodyPr/>
                    <a:lstStyle/>
                    <a:p>
                      <a:endParaRPr lang="en-AU" sz="500" dirty="0">
                        <a:ln>
                          <a:solidFill>
                            <a:schemeClr val="tx1"/>
                          </a:solidFill>
                        </a:ln>
                      </a:endParaRPr>
                    </a:p>
                  </a:txBody>
                  <a:tcPr>
                    <a:lnL w="12700" cap="flat" cmpd="sng" algn="ctr">
                      <a:solidFill>
                        <a:schemeClr val="tx1"/>
                      </a:solidFill>
                      <a:prstDash val="solid"/>
                      <a:round/>
                      <a:headEnd type="none" w="med" len="med"/>
                      <a:tailEnd type="none" w="med" len="med"/>
                    </a:lnL>
                    <a:solidFill>
                      <a:schemeClr val="accent6">
                        <a:lumMod val="60000"/>
                        <a:lumOff val="40000"/>
                      </a:schemeClr>
                    </a:solidFill>
                  </a:tcPr>
                </a:tc>
                <a:tc>
                  <a:txBody>
                    <a:bodyPr/>
                    <a:lstStyle/>
                    <a:p>
                      <a:endParaRPr lang="en-AU" sz="500" dirty="0">
                        <a:ln>
                          <a:solidFill>
                            <a:schemeClr val="tx1"/>
                          </a:solidFill>
                        </a:ln>
                      </a:endParaRPr>
                    </a:p>
                  </a:txBody>
                  <a:tcPr/>
                </a:tc>
                <a:tc>
                  <a:txBody>
                    <a:bodyPr/>
                    <a:lstStyle/>
                    <a:p>
                      <a:endParaRPr lang="en-AU" sz="500">
                        <a:ln>
                          <a:solidFill>
                            <a:schemeClr val="tx1"/>
                          </a:solidFill>
                        </a:ln>
                      </a:endParaRPr>
                    </a:p>
                  </a:txBody>
                  <a:tcPr/>
                </a:tc>
                <a:tc>
                  <a:txBody>
                    <a:bodyPr/>
                    <a:lstStyle/>
                    <a:p>
                      <a:endParaRPr lang="en-AU" sz="500">
                        <a:ln>
                          <a:solidFill>
                            <a:schemeClr val="tx1"/>
                          </a:solidFill>
                        </a:ln>
                      </a:endParaRPr>
                    </a:p>
                  </a:txBody>
                  <a:tcPr/>
                </a:tc>
                <a:tc>
                  <a:txBody>
                    <a:bodyPr/>
                    <a:lstStyle/>
                    <a:p>
                      <a:endParaRPr lang="en-AU" sz="500">
                        <a:ln>
                          <a:solidFill>
                            <a:schemeClr val="tx1"/>
                          </a:solidFill>
                        </a:ln>
                      </a:endParaRPr>
                    </a:p>
                  </a:txBody>
                  <a:tcPr/>
                </a:tc>
                <a:tc>
                  <a:txBody>
                    <a:bodyPr/>
                    <a:lstStyle/>
                    <a:p>
                      <a:endParaRPr lang="en-AU" sz="500" dirty="0">
                        <a:ln>
                          <a:solidFill>
                            <a:schemeClr val="tx1"/>
                          </a:solidFill>
                        </a:ln>
                      </a:endParaRPr>
                    </a:p>
                  </a:txBody>
                  <a:tcPr>
                    <a:lnR w="12700" cap="flat" cmpd="sng" algn="ctr">
                      <a:solidFill>
                        <a:schemeClr val="tx1"/>
                      </a:solidFill>
                      <a:prstDash val="solid"/>
                      <a:round/>
                      <a:headEnd type="none" w="med" len="med"/>
                      <a:tailEnd type="none" w="med" len="med"/>
                    </a:lnR>
                  </a:tcPr>
                </a:tc>
              </a:tr>
              <a:tr h="211853">
                <a:tc>
                  <a:txBody>
                    <a:bodyPr/>
                    <a:lstStyle/>
                    <a:p>
                      <a:endParaRPr lang="en-AU" sz="500" dirty="0">
                        <a:ln>
                          <a:solidFill>
                            <a:schemeClr val="tx1"/>
                          </a:solidFill>
                        </a:ln>
                      </a:endParaRPr>
                    </a:p>
                  </a:txBody>
                  <a:tcPr>
                    <a:lnL w="12700" cap="flat" cmpd="sng" algn="ctr">
                      <a:solidFill>
                        <a:schemeClr val="tx1"/>
                      </a:solidFill>
                      <a:prstDash val="solid"/>
                      <a:round/>
                      <a:headEnd type="none" w="med" len="med"/>
                      <a:tailEnd type="none" w="med" len="med"/>
                    </a:lnL>
                    <a:solidFill>
                      <a:schemeClr val="accent6">
                        <a:lumMod val="60000"/>
                        <a:lumOff val="40000"/>
                      </a:schemeClr>
                    </a:solidFill>
                  </a:tcPr>
                </a:tc>
                <a:tc>
                  <a:txBody>
                    <a:bodyPr/>
                    <a:lstStyle/>
                    <a:p>
                      <a:endParaRPr lang="en-AU" sz="500">
                        <a:ln>
                          <a:solidFill>
                            <a:schemeClr val="tx1"/>
                          </a:solidFill>
                        </a:ln>
                      </a:endParaRPr>
                    </a:p>
                  </a:txBody>
                  <a:tcPr/>
                </a:tc>
                <a:tc>
                  <a:txBody>
                    <a:bodyPr/>
                    <a:lstStyle/>
                    <a:p>
                      <a:endParaRPr lang="en-AU" sz="500" dirty="0">
                        <a:ln>
                          <a:solidFill>
                            <a:schemeClr val="tx1"/>
                          </a:solidFill>
                        </a:ln>
                      </a:endParaRPr>
                    </a:p>
                  </a:txBody>
                  <a:tcPr/>
                </a:tc>
                <a:tc>
                  <a:txBody>
                    <a:bodyPr/>
                    <a:lstStyle/>
                    <a:p>
                      <a:endParaRPr lang="en-AU" sz="500">
                        <a:ln>
                          <a:solidFill>
                            <a:schemeClr val="tx1"/>
                          </a:solidFill>
                        </a:ln>
                      </a:endParaRPr>
                    </a:p>
                  </a:txBody>
                  <a:tcPr/>
                </a:tc>
                <a:tc>
                  <a:txBody>
                    <a:bodyPr/>
                    <a:lstStyle/>
                    <a:p>
                      <a:endParaRPr lang="en-AU" sz="500">
                        <a:ln>
                          <a:solidFill>
                            <a:schemeClr val="tx1"/>
                          </a:solidFill>
                        </a:ln>
                      </a:endParaRPr>
                    </a:p>
                  </a:txBody>
                  <a:tcPr/>
                </a:tc>
                <a:tc>
                  <a:txBody>
                    <a:bodyPr/>
                    <a:lstStyle/>
                    <a:p>
                      <a:endParaRPr lang="en-AU" sz="500">
                        <a:ln>
                          <a:solidFill>
                            <a:schemeClr val="tx1"/>
                          </a:solidFill>
                        </a:ln>
                      </a:endParaRPr>
                    </a:p>
                  </a:txBody>
                  <a:tcPr>
                    <a:lnR w="12700" cap="flat" cmpd="sng" algn="ctr">
                      <a:solidFill>
                        <a:schemeClr val="tx1"/>
                      </a:solidFill>
                      <a:prstDash val="solid"/>
                      <a:round/>
                      <a:headEnd type="none" w="med" len="med"/>
                      <a:tailEnd type="none" w="med" len="med"/>
                    </a:lnR>
                  </a:tcPr>
                </a:tc>
              </a:tr>
              <a:tr h="211853">
                <a:tc>
                  <a:txBody>
                    <a:bodyPr/>
                    <a:lstStyle/>
                    <a:p>
                      <a:endParaRPr lang="en-AU" sz="500" dirty="0">
                        <a:ln>
                          <a:solidFill>
                            <a:schemeClr val="tx1"/>
                          </a:solidFill>
                        </a:ln>
                      </a:endParaRPr>
                    </a:p>
                  </a:txBody>
                  <a:tcPr>
                    <a:lnL w="12700" cap="flat" cmpd="sng" algn="ctr">
                      <a:solidFill>
                        <a:schemeClr val="tx1"/>
                      </a:solidFill>
                      <a:prstDash val="solid"/>
                      <a:round/>
                      <a:headEnd type="none" w="med" len="med"/>
                      <a:tailEnd type="none" w="med" len="med"/>
                    </a:lnL>
                    <a:solidFill>
                      <a:schemeClr val="accent6">
                        <a:lumMod val="60000"/>
                        <a:lumOff val="40000"/>
                      </a:schemeClr>
                    </a:solidFill>
                  </a:tcPr>
                </a:tc>
                <a:tc>
                  <a:txBody>
                    <a:bodyPr/>
                    <a:lstStyle/>
                    <a:p>
                      <a:endParaRPr lang="en-AU" sz="500">
                        <a:ln>
                          <a:solidFill>
                            <a:schemeClr val="tx1"/>
                          </a:solidFill>
                        </a:ln>
                      </a:endParaRPr>
                    </a:p>
                  </a:txBody>
                  <a:tcPr/>
                </a:tc>
                <a:tc>
                  <a:txBody>
                    <a:bodyPr/>
                    <a:lstStyle/>
                    <a:p>
                      <a:endParaRPr lang="en-AU" sz="500" dirty="0">
                        <a:ln>
                          <a:solidFill>
                            <a:schemeClr val="tx1"/>
                          </a:solidFill>
                        </a:ln>
                      </a:endParaRPr>
                    </a:p>
                  </a:txBody>
                  <a:tcPr/>
                </a:tc>
                <a:tc>
                  <a:txBody>
                    <a:bodyPr/>
                    <a:lstStyle/>
                    <a:p>
                      <a:endParaRPr lang="en-AU" sz="500" dirty="0">
                        <a:ln>
                          <a:solidFill>
                            <a:schemeClr val="tx1"/>
                          </a:solidFill>
                        </a:ln>
                      </a:endParaRPr>
                    </a:p>
                  </a:txBody>
                  <a:tcPr/>
                </a:tc>
                <a:tc>
                  <a:txBody>
                    <a:bodyPr/>
                    <a:lstStyle/>
                    <a:p>
                      <a:endParaRPr lang="en-AU" sz="500">
                        <a:ln>
                          <a:solidFill>
                            <a:schemeClr val="tx1"/>
                          </a:solidFill>
                        </a:ln>
                      </a:endParaRPr>
                    </a:p>
                  </a:txBody>
                  <a:tcPr/>
                </a:tc>
                <a:tc>
                  <a:txBody>
                    <a:bodyPr/>
                    <a:lstStyle/>
                    <a:p>
                      <a:endParaRPr lang="en-AU" sz="500">
                        <a:ln>
                          <a:solidFill>
                            <a:schemeClr val="tx1"/>
                          </a:solidFill>
                        </a:ln>
                      </a:endParaRPr>
                    </a:p>
                  </a:txBody>
                  <a:tcPr>
                    <a:lnR w="12700" cap="flat" cmpd="sng" algn="ctr">
                      <a:solidFill>
                        <a:schemeClr val="tx1"/>
                      </a:solidFill>
                      <a:prstDash val="solid"/>
                      <a:round/>
                      <a:headEnd type="none" w="med" len="med"/>
                      <a:tailEnd type="none" w="med" len="med"/>
                    </a:lnR>
                  </a:tcPr>
                </a:tc>
              </a:tr>
              <a:tr h="211853">
                <a:tc>
                  <a:txBody>
                    <a:bodyPr/>
                    <a:lstStyle/>
                    <a:p>
                      <a:endParaRPr lang="en-AU" sz="500" dirty="0">
                        <a:ln>
                          <a:solidFill>
                            <a:schemeClr val="tx1"/>
                          </a:solidFill>
                        </a:ln>
                      </a:endParaRPr>
                    </a:p>
                  </a:txBody>
                  <a:tcPr>
                    <a:lnL w="12700" cap="flat" cmpd="sng" algn="ctr">
                      <a:solidFill>
                        <a:schemeClr val="tx1"/>
                      </a:solidFill>
                      <a:prstDash val="solid"/>
                      <a:round/>
                      <a:headEnd type="none" w="med" len="med"/>
                      <a:tailEnd type="none" w="med" len="med"/>
                    </a:lnL>
                    <a:solidFill>
                      <a:schemeClr val="accent6">
                        <a:lumMod val="60000"/>
                        <a:lumOff val="40000"/>
                      </a:schemeClr>
                    </a:solidFill>
                  </a:tcPr>
                </a:tc>
                <a:tc>
                  <a:txBody>
                    <a:bodyPr/>
                    <a:lstStyle/>
                    <a:p>
                      <a:endParaRPr lang="en-AU" sz="500">
                        <a:ln>
                          <a:solidFill>
                            <a:schemeClr val="tx1"/>
                          </a:solidFill>
                        </a:ln>
                      </a:endParaRPr>
                    </a:p>
                  </a:txBody>
                  <a:tcPr/>
                </a:tc>
                <a:tc>
                  <a:txBody>
                    <a:bodyPr/>
                    <a:lstStyle/>
                    <a:p>
                      <a:endParaRPr lang="en-AU" sz="500">
                        <a:ln>
                          <a:solidFill>
                            <a:schemeClr val="tx1"/>
                          </a:solidFill>
                        </a:ln>
                      </a:endParaRPr>
                    </a:p>
                  </a:txBody>
                  <a:tcPr/>
                </a:tc>
                <a:tc>
                  <a:txBody>
                    <a:bodyPr/>
                    <a:lstStyle/>
                    <a:p>
                      <a:endParaRPr lang="en-AU" sz="500" dirty="0">
                        <a:ln>
                          <a:solidFill>
                            <a:schemeClr val="tx1"/>
                          </a:solidFill>
                        </a:ln>
                      </a:endParaRPr>
                    </a:p>
                  </a:txBody>
                  <a:tcPr/>
                </a:tc>
                <a:tc>
                  <a:txBody>
                    <a:bodyPr/>
                    <a:lstStyle/>
                    <a:p>
                      <a:endParaRPr lang="en-AU" sz="500">
                        <a:ln>
                          <a:solidFill>
                            <a:schemeClr val="tx1"/>
                          </a:solidFill>
                        </a:ln>
                      </a:endParaRPr>
                    </a:p>
                  </a:txBody>
                  <a:tcPr/>
                </a:tc>
                <a:tc>
                  <a:txBody>
                    <a:bodyPr/>
                    <a:lstStyle/>
                    <a:p>
                      <a:endParaRPr lang="en-AU" sz="500">
                        <a:ln>
                          <a:solidFill>
                            <a:schemeClr val="tx1"/>
                          </a:solidFill>
                        </a:ln>
                      </a:endParaRPr>
                    </a:p>
                  </a:txBody>
                  <a:tcPr>
                    <a:lnR w="12700" cap="flat" cmpd="sng" algn="ctr">
                      <a:solidFill>
                        <a:schemeClr val="tx1"/>
                      </a:solidFill>
                      <a:prstDash val="solid"/>
                      <a:round/>
                      <a:headEnd type="none" w="med" len="med"/>
                      <a:tailEnd type="none" w="med" len="med"/>
                    </a:lnR>
                  </a:tcPr>
                </a:tc>
              </a:tr>
              <a:tr h="211853">
                <a:tc>
                  <a:txBody>
                    <a:bodyPr/>
                    <a:lstStyle/>
                    <a:p>
                      <a:endParaRPr lang="en-AU" sz="500" dirty="0">
                        <a:ln>
                          <a:solidFill>
                            <a:schemeClr val="tx1"/>
                          </a:solidFill>
                        </a:ln>
                      </a:endParaRPr>
                    </a:p>
                  </a:txBody>
                  <a:tcPr>
                    <a:lnL w="12700" cap="flat" cmpd="sng" algn="ctr">
                      <a:solidFill>
                        <a:schemeClr val="tx1"/>
                      </a:solidFill>
                      <a:prstDash val="solid"/>
                      <a:round/>
                      <a:headEnd type="none" w="med" len="med"/>
                      <a:tailEnd type="none" w="med" len="med"/>
                    </a:lnL>
                    <a:solidFill>
                      <a:schemeClr val="accent6">
                        <a:lumMod val="60000"/>
                        <a:lumOff val="40000"/>
                      </a:schemeClr>
                    </a:solidFill>
                  </a:tcPr>
                </a:tc>
                <a:tc>
                  <a:txBody>
                    <a:bodyPr/>
                    <a:lstStyle/>
                    <a:p>
                      <a:endParaRPr lang="en-AU" sz="500">
                        <a:ln>
                          <a:solidFill>
                            <a:schemeClr val="tx1"/>
                          </a:solidFill>
                        </a:ln>
                      </a:endParaRPr>
                    </a:p>
                  </a:txBody>
                  <a:tcPr/>
                </a:tc>
                <a:tc>
                  <a:txBody>
                    <a:bodyPr/>
                    <a:lstStyle/>
                    <a:p>
                      <a:endParaRPr lang="en-AU" sz="500">
                        <a:ln>
                          <a:solidFill>
                            <a:schemeClr val="tx1"/>
                          </a:solidFill>
                        </a:ln>
                      </a:endParaRPr>
                    </a:p>
                  </a:txBody>
                  <a:tcPr/>
                </a:tc>
                <a:tc>
                  <a:txBody>
                    <a:bodyPr/>
                    <a:lstStyle/>
                    <a:p>
                      <a:endParaRPr lang="en-AU" sz="500">
                        <a:ln>
                          <a:solidFill>
                            <a:schemeClr val="tx1"/>
                          </a:solidFill>
                        </a:ln>
                      </a:endParaRPr>
                    </a:p>
                  </a:txBody>
                  <a:tcPr/>
                </a:tc>
                <a:tc>
                  <a:txBody>
                    <a:bodyPr/>
                    <a:lstStyle/>
                    <a:p>
                      <a:endParaRPr lang="en-AU" sz="500" dirty="0">
                        <a:ln>
                          <a:solidFill>
                            <a:schemeClr val="tx1"/>
                          </a:solidFill>
                        </a:ln>
                      </a:endParaRPr>
                    </a:p>
                  </a:txBody>
                  <a:tcPr/>
                </a:tc>
                <a:tc>
                  <a:txBody>
                    <a:bodyPr/>
                    <a:lstStyle/>
                    <a:p>
                      <a:endParaRPr lang="en-AU" sz="500">
                        <a:ln>
                          <a:solidFill>
                            <a:schemeClr val="tx1"/>
                          </a:solidFill>
                        </a:ln>
                      </a:endParaRPr>
                    </a:p>
                  </a:txBody>
                  <a:tcPr>
                    <a:lnR w="12700" cap="flat" cmpd="sng" algn="ctr">
                      <a:solidFill>
                        <a:schemeClr val="tx1"/>
                      </a:solidFill>
                      <a:prstDash val="solid"/>
                      <a:round/>
                      <a:headEnd type="none" w="med" len="med"/>
                      <a:tailEnd type="none" w="med" len="med"/>
                    </a:lnR>
                  </a:tcPr>
                </a:tc>
              </a:tr>
              <a:tr h="211853">
                <a:tc>
                  <a:txBody>
                    <a:bodyPr/>
                    <a:lstStyle/>
                    <a:p>
                      <a:endParaRPr lang="en-AU" sz="500" dirty="0">
                        <a:ln>
                          <a:solidFill>
                            <a:schemeClr val="tx1"/>
                          </a:solidFill>
                        </a:ln>
                      </a:endParaRPr>
                    </a:p>
                  </a:txBody>
                  <a:tcPr>
                    <a:lnL w="12700" cap="flat" cmpd="sng" algn="ctr">
                      <a:solidFill>
                        <a:schemeClr val="tx1"/>
                      </a:solidFill>
                      <a:prstDash val="solid"/>
                      <a:round/>
                      <a:headEnd type="none" w="med" len="med"/>
                      <a:tailEnd type="none" w="med" len="med"/>
                    </a:lnL>
                    <a:solidFill>
                      <a:schemeClr val="accent6">
                        <a:lumMod val="60000"/>
                        <a:lumOff val="40000"/>
                      </a:schemeClr>
                    </a:solidFill>
                  </a:tcPr>
                </a:tc>
                <a:tc>
                  <a:txBody>
                    <a:bodyPr/>
                    <a:lstStyle/>
                    <a:p>
                      <a:endParaRPr lang="en-AU" sz="500">
                        <a:ln>
                          <a:solidFill>
                            <a:schemeClr val="tx1"/>
                          </a:solidFill>
                        </a:ln>
                      </a:endParaRPr>
                    </a:p>
                  </a:txBody>
                  <a:tcPr/>
                </a:tc>
                <a:tc>
                  <a:txBody>
                    <a:bodyPr/>
                    <a:lstStyle/>
                    <a:p>
                      <a:endParaRPr lang="en-AU" sz="500">
                        <a:ln>
                          <a:solidFill>
                            <a:schemeClr val="tx1"/>
                          </a:solidFill>
                        </a:ln>
                      </a:endParaRPr>
                    </a:p>
                  </a:txBody>
                  <a:tcPr/>
                </a:tc>
                <a:tc>
                  <a:txBody>
                    <a:bodyPr/>
                    <a:lstStyle/>
                    <a:p>
                      <a:endParaRPr lang="en-AU" sz="500">
                        <a:ln>
                          <a:solidFill>
                            <a:schemeClr val="tx1"/>
                          </a:solidFill>
                        </a:ln>
                      </a:endParaRPr>
                    </a:p>
                  </a:txBody>
                  <a:tcPr/>
                </a:tc>
                <a:tc>
                  <a:txBody>
                    <a:bodyPr/>
                    <a:lstStyle/>
                    <a:p>
                      <a:endParaRPr lang="en-AU" sz="500" dirty="0">
                        <a:ln>
                          <a:solidFill>
                            <a:schemeClr val="tx1"/>
                          </a:solidFill>
                        </a:ln>
                      </a:endParaRPr>
                    </a:p>
                  </a:txBody>
                  <a:tcPr/>
                </a:tc>
                <a:tc>
                  <a:txBody>
                    <a:bodyPr/>
                    <a:lstStyle/>
                    <a:p>
                      <a:endParaRPr lang="en-AU" sz="500" dirty="0">
                        <a:ln>
                          <a:solidFill>
                            <a:schemeClr val="tx1"/>
                          </a:solidFill>
                        </a:ln>
                      </a:endParaRPr>
                    </a:p>
                  </a:txBody>
                  <a:tcPr>
                    <a:lnR w="12700" cap="flat" cmpd="sng" algn="ctr">
                      <a:solidFill>
                        <a:schemeClr val="tx1"/>
                      </a:solidFill>
                      <a:prstDash val="solid"/>
                      <a:round/>
                      <a:headEnd type="none" w="med" len="med"/>
                      <a:tailEnd type="none" w="med" len="med"/>
                    </a:lnR>
                  </a:tcPr>
                </a:tc>
              </a:tr>
              <a:tr h="211853">
                <a:tc>
                  <a:txBody>
                    <a:bodyPr/>
                    <a:lstStyle/>
                    <a:p>
                      <a:endParaRPr lang="en-AU" sz="500" dirty="0">
                        <a:ln>
                          <a:solidFill>
                            <a:schemeClr val="tx1"/>
                          </a:solidFill>
                        </a:ln>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AU" sz="500">
                        <a:ln>
                          <a:solidFill>
                            <a:schemeClr val="tx1"/>
                          </a:solidFill>
                        </a:ln>
                      </a:endParaRPr>
                    </a:p>
                  </a:txBody>
                  <a:tcPr>
                    <a:lnB w="12700" cap="flat" cmpd="sng" algn="ctr">
                      <a:solidFill>
                        <a:schemeClr val="tx1"/>
                      </a:solidFill>
                      <a:prstDash val="solid"/>
                      <a:round/>
                      <a:headEnd type="none" w="med" len="med"/>
                      <a:tailEnd type="none" w="med" len="med"/>
                    </a:lnB>
                  </a:tcPr>
                </a:tc>
                <a:tc>
                  <a:txBody>
                    <a:bodyPr/>
                    <a:lstStyle/>
                    <a:p>
                      <a:endParaRPr lang="en-AU" sz="500" dirty="0">
                        <a:ln>
                          <a:solidFill>
                            <a:schemeClr val="tx1"/>
                          </a:solidFill>
                        </a:ln>
                      </a:endParaRPr>
                    </a:p>
                  </a:txBody>
                  <a:tcPr>
                    <a:lnB w="12700" cap="flat" cmpd="sng" algn="ctr">
                      <a:solidFill>
                        <a:schemeClr val="tx1"/>
                      </a:solidFill>
                      <a:prstDash val="solid"/>
                      <a:round/>
                      <a:headEnd type="none" w="med" len="med"/>
                      <a:tailEnd type="none" w="med" len="med"/>
                    </a:lnB>
                  </a:tcPr>
                </a:tc>
                <a:tc>
                  <a:txBody>
                    <a:bodyPr/>
                    <a:lstStyle/>
                    <a:p>
                      <a:endParaRPr lang="en-AU" sz="500">
                        <a:ln>
                          <a:solidFill>
                            <a:schemeClr val="tx1"/>
                          </a:solidFill>
                        </a:ln>
                      </a:endParaRPr>
                    </a:p>
                  </a:txBody>
                  <a:tcPr>
                    <a:lnB w="12700" cap="flat" cmpd="sng" algn="ctr">
                      <a:solidFill>
                        <a:schemeClr val="tx1"/>
                      </a:solidFill>
                      <a:prstDash val="solid"/>
                      <a:round/>
                      <a:headEnd type="none" w="med" len="med"/>
                      <a:tailEnd type="none" w="med" len="med"/>
                    </a:lnB>
                  </a:tcPr>
                </a:tc>
                <a:tc>
                  <a:txBody>
                    <a:bodyPr/>
                    <a:lstStyle/>
                    <a:p>
                      <a:endParaRPr lang="en-AU" sz="500">
                        <a:ln>
                          <a:solidFill>
                            <a:schemeClr val="tx1"/>
                          </a:solidFill>
                        </a:ln>
                      </a:endParaRPr>
                    </a:p>
                  </a:txBody>
                  <a:tcPr>
                    <a:lnB w="12700" cap="flat" cmpd="sng" algn="ctr">
                      <a:solidFill>
                        <a:schemeClr val="tx1"/>
                      </a:solidFill>
                      <a:prstDash val="solid"/>
                      <a:round/>
                      <a:headEnd type="none" w="med" len="med"/>
                      <a:tailEnd type="none" w="med" len="med"/>
                    </a:lnB>
                  </a:tcPr>
                </a:tc>
                <a:tc>
                  <a:txBody>
                    <a:bodyPr/>
                    <a:lstStyle/>
                    <a:p>
                      <a:endParaRPr lang="en-AU" sz="500" dirty="0">
                        <a:ln>
                          <a:solidFill>
                            <a:schemeClr val="tx1"/>
                          </a:solidFill>
                        </a:ln>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graphicFrame>
        <p:nvGraphicFramePr>
          <p:cNvPr id="10" name="Content Placeholder 6"/>
          <p:cNvGraphicFramePr>
            <a:graphicFrameLocks/>
          </p:cNvGraphicFramePr>
          <p:nvPr/>
        </p:nvGraphicFramePr>
        <p:xfrm>
          <a:off x="4876800" y="1524000"/>
          <a:ext cx="2438400" cy="1752602"/>
        </p:xfrm>
        <a:graphic>
          <a:graphicData uri="http://schemas.openxmlformats.org/drawingml/2006/table">
            <a:tbl>
              <a:tblPr firstRow="1" bandRow="1">
                <a:tableStyleId>{073A0DAA-6AF3-43AB-8588-CEC1D06C72B9}</a:tableStyleId>
              </a:tblPr>
              <a:tblGrid>
                <a:gridCol w="292608"/>
                <a:gridCol w="585216"/>
                <a:gridCol w="585216"/>
                <a:gridCol w="292608"/>
                <a:gridCol w="276352"/>
                <a:gridCol w="406400"/>
              </a:tblGrid>
              <a:tr h="269631">
                <a:tc>
                  <a:txBody>
                    <a:bodyPr/>
                    <a:lstStyle/>
                    <a:p>
                      <a:endParaRPr lang="en-AU" sz="800" dirty="0">
                        <a:ln>
                          <a:solidFill>
                            <a:schemeClr val="tx1"/>
                          </a:solidFill>
                        </a:ln>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en-AU" sz="800" dirty="0">
                        <a:ln>
                          <a:solidFill>
                            <a:schemeClr val="tx1"/>
                          </a:solidFill>
                        </a:ln>
                      </a:endParaRPr>
                    </a:p>
                  </a:txBody>
                  <a:tcPr>
                    <a:lnT w="12700" cap="flat" cmpd="sng" algn="ctr">
                      <a:solidFill>
                        <a:schemeClr val="tx1"/>
                      </a:solidFill>
                      <a:prstDash val="solid"/>
                      <a:round/>
                      <a:headEnd type="none" w="med" len="med"/>
                      <a:tailEnd type="none" w="med" len="med"/>
                    </a:lnT>
                  </a:tcPr>
                </a:tc>
                <a:tc>
                  <a:txBody>
                    <a:bodyPr/>
                    <a:lstStyle/>
                    <a:p>
                      <a:endParaRPr lang="en-AU" sz="800">
                        <a:ln>
                          <a:solidFill>
                            <a:schemeClr val="tx1"/>
                          </a:solidFill>
                        </a:ln>
                      </a:endParaRPr>
                    </a:p>
                  </a:txBody>
                  <a:tcPr>
                    <a:lnT w="12700" cap="flat" cmpd="sng" algn="ctr">
                      <a:solidFill>
                        <a:schemeClr val="tx1"/>
                      </a:solidFill>
                      <a:prstDash val="solid"/>
                      <a:round/>
                      <a:headEnd type="none" w="med" len="med"/>
                      <a:tailEnd type="none" w="med" len="med"/>
                    </a:lnT>
                  </a:tcPr>
                </a:tc>
                <a:tc>
                  <a:txBody>
                    <a:bodyPr/>
                    <a:lstStyle/>
                    <a:p>
                      <a:endParaRPr lang="en-AU" sz="800" dirty="0">
                        <a:ln>
                          <a:solidFill>
                            <a:schemeClr val="tx1"/>
                          </a:solidFill>
                        </a:ln>
                      </a:endParaRPr>
                    </a:p>
                  </a:txBody>
                  <a:tcPr>
                    <a:lnT w="12700" cap="flat" cmpd="sng" algn="ctr">
                      <a:solidFill>
                        <a:schemeClr val="tx1"/>
                      </a:solidFill>
                      <a:prstDash val="solid"/>
                      <a:round/>
                      <a:headEnd type="none" w="med" len="med"/>
                      <a:tailEnd type="none" w="med" len="med"/>
                    </a:lnT>
                  </a:tcPr>
                </a:tc>
                <a:tc>
                  <a:txBody>
                    <a:bodyPr/>
                    <a:lstStyle/>
                    <a:p>
                      <a:endParaRPr lang="en-AU" sz="800" dirty="0">
                        <a:ln>
                          <a:solidFill>
                            <a:schemeClr val="tx1"/>
                          </a:solidFill>
                        </a:ln>
                      </a:endParaRPr>
                    </a:p>
                  </a:txBody>
                  <a:tcPr>
                    <a:lnT w="12700" cap="flat" cmpd="sng" algn="ctr">
                      <a:solidFill>
                        <a:schemeClr val="tx1"/>
                      </a:solidFill>
                      <a:prstDash val="solid"/>
                      <a:round/>
                      <a:headEnd type="none" w="med" len="med"/>
                      <a:tailEnd type="none" w="med" len="med"/>
                    </a:lnT>
                  </a:tcPr>
                </a:tc>
                <a:tc>
                  <a:txBody>
                    <a:bodyPr/>
                    <a:lstStyle/>
                    <a:p>
                      <a:endParaRPr lang="en-AU" sz="800">
                        <a:ln>
                          <a:solidFill>
                            <a:schemeClr val="tx1"/>
                          </a:solidFill>
                        </a:ln>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11853">
                <a:tc>
                  <a:txBody>
                    <a:bodyPr/>
                    <a:lstStyle/>
                    <a:p>
                      <a:endParaRPr lang="en-AU" sz="500" dirty="0">
                        <a:ln>
                          <a:solidFill>
                            <a:schemeClr val="tx1"/>
                          </a:solidFill>
                        </a:ln>
                      </a:endParaRPr>
                    </a:p>
                  </a:txBody>
                  <a:tcPr>
                    <a:lnL w="12700" cap="flat" cmpd="sng" algn="ctr">
                      <a:solidFill>
                        <a:schemeClr val="tx1"/>
                      </a:solidFill>
                      <a:prstDash val="solid"/>
                      <a:round/>
                      <a:headEnd type="none" w="med" len="med"/>
                      <a:tailEnd type="none" w="med" len="med"/>
                    </a:lnL>
                    <a:solidFill>
                      <a:schemeClr val="accent6">
                        <a:lumMod val="60000"/>
                        <a:lumOff val="40000"/>
                      </a:schemeClr>
                    </a:solidFill>
                  </a:tcPr>
                </a:tc>
                <a:tc>
                  <a:txBody>
                    <a:bodyPr/>
                    <a:lstStyle/>
                    <a:p>
                      <a:endParaRPr lang="en-AU" sz="500" dirty="0">
                        <a:ln>
                          <a:solidFill>
                            <a:schemeClr val="tx1"/>
                          </a:solidFill>
                        </a:ln>
                      </a:endParaRPr>
                    </a:p>
                  </a:txBody>
                  <a:tcPr>
                    <a:solidFill>
                      <a:schemeClr val="accent6">
                        <a:lumMod val="60000"/>
                        <a:lumOff val="40000"/>
                      </a:schemeClr>
                    </a:solidFill>
                  </a:tcPr>
                </a:tc>
                <a:tc>
                  <a:txBody>
                    <a:bodyPr/>
                    <a:lstStyle/>
                    <a:p>
                      <a:endParaRPr lang="en-AU" sz="500" dirty="0">
                        <a:ln>
                          <a:solidFill>
                            <a:schemeClr val="tx1"/>
                          </a:solidFill>
                        </a:ln>
                      </a:endParaRPr>
                    </a:p>
                  </a:txBody>
                  <a:tcPr>
                    <a:solidFill>
                      <a:schemeClr val="accent6">
                        <a:lumMod val="60000"/>
                        <a:lumOff val="40000"/>
                      </a:schemeClr>
                    </a:solidFill>
                  </a:tcPr>
                </a:tc>
                <a:tc>
                  <a:txBody>
                    <a:bodyPr/>
                    <a:lstStyle/>
                    <a:p>
                      <a:endParaRPr lang="en-AU" sz="500" dirty="0">
                        <a:ln>
                          <a:solidFill>
                            <a:schemeClr val="tx1"/>
                          </a:solidFill>
                        </a:ln>
                      </a:endParaRPr>
                    </a:p>
                  </a:txBody>
                  <a:tcPr>
                    <a:solidFill>
                      <a:schemeClr val="accent6">
                        <a:lumMod val="60000"/>
                        <a:lumOff val="40000"/>
                      </a:schemeClr>
                    </a:solidFill>
                  </a:tcPr>
                </a:tc>
                <a:tc>
                  <a:txBody>
                    <a:bodyPr/>
                    <a:lstStyle/>
                    <a:p>
                      <a:endParaRPr lang="en-AU" sz="500" dirty="0">
                        <a:ln>
                          <a:solidFill>
                            <a:schemeClr val="tx1"/>
                          </a:solidFill>
                        </a:ln>
                      </a:endParaRPr>
                    </a:p>
                  </a:txBody>
                  <a:tcPr>
                    <a:solidFill>
                      <a:schemeClr val="accent6">
                        <a:lumMod val="60000"/>
                        <a:lumOff val="40000"/>
                      </a:schemeClr>
                    </a:solidFill>
                  </a:tcPr>
                </a:tc>
                <a:tc>
                  <a:txBody>
                    <a:bodyPr/>
                    <a:lstStyle/>
                    <a:p>
                      <a:endParaRPr lang="en-AU" sz="500" dirty="0">
                        <a:ln>
                          <a:solidFill>
                            <a:schemeClr val="tx1"/>
                          </a:solidFill>
                        </a:ln>
                      </a:endParaRPr>
                    </a:p>
                  </a:txBody>
                  <a:tcPr>
                    <a:lnR w="12700" cap="flat" cmpd="sng" algn="ctr">
                      <a:solidFill>
                        <a:schemeClr val="tx1"/>
                      </a:solidFill>
                      <a:prstDash val="solid"/>
                      <a:round/>
                      <a:headEnd type="none" w="med" len="med"/>
                      <a:tailEnd type="none" w="med" len="med"/>
                    </a:lnR>
                    <a:solidFill>
                      <a:schemeClr val="accent6">
                        <a:lumMod val="60000"/>
                        <a:lumOff val="40000"/>
                      </a:schemeClr>
                    </a:solidFill>
                  </a:tcPr>
                </a:tc>
              </a:tr>
              <a:tr h="211853">
                <a:tc>
                  <a:txBody>
                    <a:bodyPr/>
                    <a:lstStyle/>
                    <a:p>
                      <a:endParaRPr lang="en-AU" sz="500">
                        <a:ln>
                          <a:solidFill>
                            <a:schemeClr val="tx1"/>
                          </a:solidFill>
                        </a:ln>
                      </a:endParaRPr>
                    </a:p>
                  </a:txBody>
                  <a:tcPr>
                    <a:lnL w="12700" cap="flat" cmpd="sng" algn="ctr">
                      <a:solidFill>
                        <a:schemeClr val="tx1"/>
                      </a:solidFill>
                      <a:prstDash val="solid"/>
                      <a:round/>
                      <a:headEnd type="none" w="med" len="med"/>
                      <a:tailEnd type="none" w="med" len="med"/>
                    </a:lnL>
                  </a:tcPr>
                </a:tc>
                <a:tc>
                  <a:txBody>
                    <a:bodyPr/>
                    <a:lstStyle/>
                    <a:p>
                      <a:endParaRPr lang="en-AU" sz="500">
                        <a:ln>
                          <a:solidFill>
                            <a:schemeClr val="tx1"/>
                          </a:solidFill>
                        </a:ln>
                      </a:endParaRPr>
                    </a:p>
                  </a:txBody>
                  <a:tcPr/>
                </a:tc>
                <a:tc>
                  <a:txBody>
                    <a:bodyPr/>
                    <a:lstStyle/>
                    <a:p>
                      <a:endParaRPr lang="en-AU" sz="500" dirty="0">
                        <a:ln>
                          <a:solidFill>
                            <a:schemeClr val="tx1"/>
                          </a:solidFill>
                        </a:ln>
                      </a:endParaRPr>
                    </a:p>
                  </a:txBody>
                  <a:tcPr/>
                </a:tc>
                <a:tc>
                  <a:txBody>
                    <a:bodyPr/>
                    <a:lstStyle/>
                    <a:p>
                      <a:endParaRPr lang="en-AU" sz="500">
                        <a:ln>
                          <a:solidFill>
                            <a:schemeClr val="tx1"/>
                          </a:solidFill>
                        </a:ln>
                      </a:endParaRPr>
                    </a:p>
                  </a:txBody>
                  <a:tcPr/>
                </a:tc>
                <a:tc>
                  <a:txBody>
                    <a:bodyPr/>
                    <a:lstStyle/>
                    <a:p>
                      <a:endParaRPr lang="en-AU" sz="500">
                        <a:ln>
                          <a:solidFill>
                            <a:schemeClr val="tx1"/>
                          </a:solidFill>
                        </a:ln>
                      </a:endParaRPr>
                    </a:p>
                  </a:txBody>
                  <a:tcPr/>
                </a:tc>
                <a:tc>
                  <a:txBody>
                    <a:bodyPr/>
                    <a:lstStyle/>
                    <a:p>
                      <a:endParaRPr lang="en-AU" sz="500">
                        <a:ln>
                          <a:solidFill>
                            <a:schemeClr val="tx1"/>
                          </a:solidFill>
                        </a:ln>
                      </a:endParaRPr>
                    </a:p>
                  </a:txBody>
                  <a:tcPr>
                    <a:lnR w="12700" cap="flat" cmpd="sng" algn="ctr">
                      <a:solidFill>
                        <a:schemeClr val="tx1"/>
                      </a:solidFill>
                      <a:prstDash val="solid"/>
                      <a:round/>
                      <a:headEnd type="none" w="med" len="med"/>
                      <a:tailEnd type="none" w="med" len="med"/>
                    </a:lnR>
                  </a:tcPr>
                </a:tc>
              </a:tr>
              <a:tr h="211853">
                <a:tc>
                  <a:txBody>
                    <a:bodyPr/>
                    <a:lstStyle/>
                    <a:p>
                      <a:endParaRPr lang="en-AU" sz="500">
                        <a:ln>
                          <a:solidFill>
                            <a:schemeClr val="tx1"/>
                          </a:solidFill>
                        </a:ln>
                      </a:endParaRPr>
                    </a:p>
                  </a:txBody>
                  <a:tcPr>
                    <a:lnL w="12700" cap="flat" cmpd="sng" algn="ctr">
                      <a:solidFill>
                        <a:schemeClr val="tx1"/>
                      </a:solidFill>
                      <a:prstDash val="solid"/>
                      <a:round/>
                      <a:headEnd type="none" w="med" len="med"/>
                      <a:tailEnd type="none" w="med" len="med"/>
                    </a:lnL>
                    <a:solidFill>
                      <a:schemeClr val="accent6">
                        <a:lumMod val="60000"/>
                        <a:lumOff val="40000"/>
                      </a:schemeClr>
                    </a:solidFill>
                  </a:tcPr>
                </a:tc>
                <a:tc>
                  <a:txBody>
                    <a:bodyPr/>
                    <a:lstStyle/>
                    <a:p>
                      <a:endParaRPr lang="en-AU" sz="500">
                        <a:ln>
                          <a:solidFill>
                            <a:schemeClr val="tx1"/>
                          </a:solidFill>
                        </a:ln>
                      </a:endParaRPr>
                    </a:p>
                  </a:txBody>
                  <a:tcPr>
                    <a:solidFill>
                      <a:schemeClr val="accent6">
                        <a:lumMod val="60000"/>
                        <a:lumOff val="40000"/>
                      </a:schemeClr>
                    </a:solidFill>
                  </a:tcPr>
                </a:tc>
                <a:tc>
                  <a:txBody>
                    <a:bodyPr/>
                    <a:lstStyle/>
                    <a:p>
                      <a:endParaRPr lang="en-AU" sz="500" dirty="0">
                        <a:ln>
                          <a:solidFill>
                            <a:schemeClr val="tx1"/>
                          </a:solidFill>
                        </a:ln>
                      </a:endParaRPr>
                    </a:p>
                  </a:txBody>
                  <a:tcPr>
                    <a:solidFill>
                      <a:schemeClr val="accent6">
                        <a:lumMod val="60000"/>
                        <a:lumOff val="40000"/>
                      </a:schemeClr>
                    </a:solidFill>
                  </a:tcPr>
                </a:tc>
                <a:tc>
                  <a:txBody>
                    <a:bodyPr/>
                    <a:lstStyle/>
                    <a:p>
                      <a:endParaRPr lang="en-AU" sz="500" dirty="0">
                        <a:ln>
                          <a:solidFill>
                            <a:schemeClr val="tx1"/>
                          </a:solidFill>
                        </a:ln>
                      </a:endParaRPr>
                    </a:p>
                  </a:txBody>
                  <a:tcPr>
                    <a:solidFill>
                      <a:schemeClr val="accent6">
                        <a:lumMod val="60000"/>
                        <a:lumOff val="40000"/>
                      </a:schemeClr>
                    </a:solidFill>
                  </a:tcPr>
                </a:tc>
                <a:tc>
                  <a:txBody>
                    <a:bodyPr/>
                    <a:lstStyle/>
                    <a:p>
                      <a:endParaRPr lang="en-AU" sz="500">
                        <a:ln>
                          <a:solidFill>
                            <a:schemeClr val="tx1"/>
                          </a:solidFill>
                        </a:ln>
                      </a:endParaRPr>
                    </a:p>
                  </a:txBody>
                  <a:tcPr>
                    <a:solidFill>
                      <a:schemeClr val="accent6">
                        <a:lumMod val="60000"/>
                        <a:lumOff val="40000"/>
                      </a:schemeClr>
                    </a:solidFill>
                  </a:tcPr>
                </a:tc>
                <a:tc>
                  <a:txBody>
                    <a:bodyPr/>
                    <a:lstStyle/>
                    <a:p>
                      <a:endParaRPr lang="en-AU" sz="500" dirty="0">
                        <a:ln>
                          <a:solidFill>
                            <a:schemeClr val="tx1"/>
                          </a:solidFill>
                        </a:ln>
                      </a:endParaRPr>
                    </a:p>
                  </a:txBody>
                  <a:tcPr>
                    <a:lnR w="12700" cap="flat" cmpd="sng" algn="ctr">
                      <a:solidFill>
                        <a:schemeClr val="tx1"/>
                      </a:solidFill>
                      <a:prstDash val="solid"/>
                      <a:round/>
                      <a:headEnd type="none" w="med" len="med"/>
                      <a:tailEnd type="none" w="med" len="med"/>
                    </a:lnR>
                    <a:solidFill>
                      <a:schemeClr val="accent6">
                        <a:lumMod val="60000"/>
                        <a:lumOff val="40000"/>
                      </a:schemeClr>
                    </a:solidFill>
                  </a:tcPr>
                </a:tc>
              </a:tr>
              <a:tr h="211853">
                <a:tc>
                  <a:txBody>
                    <a:bodyPr/>
                    <a:lstStyle/>
                    <a:p>
                      <a:endParaRPr lang="en-AU" sz="500">
                        <a:ln>
                          <a:solidFill>
                            <a:schemeClr val="tx1"/>
                          </a:solidFill>
                        </a:ln>
                      </a:endParaRPr>
                    </a:p>
                  </a:txBody>
                  <a:tcPr>
                    <a:lnL w="12700" cap="flat" cmpd="sng" algn="ctr">
                      <a:solidFill>
                        <a:schemeClr val="tx1"/>
                      </a:solidFill>
                      <a:prstDash val="solid"/>
                      <a:round/>
                      <a:headEnd type="none" w="med" len="med"/>
                      <a:tailEnd type="none" w="med" len="med"/>
                    </a:lnL>
                  </a:tcPr>
                </a:tc>
                <a:tc>
                  <a:txBody>
                    <a:bodyPr/>
                    <a:lstStyle/>
                    <a:p>
                      <a:endParaRPr lang="en-AU" sz="500" dirty="0">
                        <a:ln>
                          <a:solidFill>
                            <a:schemeClr val="tx1"/>
                          </a:solidFill>
                        </a:ln>
                      </a:endParaRPr>
                    </a:p>
                  </a:txBody>
                  <a:tcPr/>
                </a:tc>
                <a:tc>
                  <a:txBody>
                    <a:bodyPr/>
                    <a:lstStyle/>
                    <a:p>
                      <a:endParaRPr lang="en-AU" sz="500" dirty="0">
                        <a:ln>
                          <a:solidFill>
                            <a:schemeClr val="tx1"/>
                          </a:solidFill>
                        </a:ln>
                      </a:endParaRPr>
                    </a:p>
                  </a:txBody>
                  <a:tcPr/>
                </a:tc>
                <a:tc>
                  <a:txBody>
                    <a:bodyPr/>
                    <a:lstStyle/>
                    <a:p>
                      <a:endParaRPr lang="en-AU" sz="500" dirty="0">
                        <a:ln>
                          <a:solidFill>
                            <a:schemeClr val="tx1"/>
                          </a:solidFill>
                        </a:ln>
                      </a:endParaRPr>
                    </a:p>
                  </a:txBody>
                  <a:tcPr/>
                </a:tc>
                <a:tc>
                  <a:txBody>
                    <a:bodyPr/>
                    <a:lstStyle/>
                    <a:p>
                      <a:endParaRPr lang="en-AU" sz="500" dirty="0">
                        <a:ln>
                          <a:solidFill>
                            <a:schemeClr val="tx1"/>
                          </a:solidFill>
                        </a:ln>
                      </a:endParaRPr>
                    </a:p>
                  </a:txBody>
                  <a:tcPr/>
                </a:tc>
                <a:tc>
                  <a:txBody>
                    <a:bodyPr/>
                    <a:lstStyle/>
                    <a:p>
                      <a:endParaRPr lang="en-AU" sz="500" dirty="0">
                        <a:ln>
                          <a:solidFill>
                            <a:schemeClr val="tx1"/>
                          </a:solidFill>
                        </a:ln>
                      </a:endParaRPr>
                    </a:p>
                  </a:txBody>
                  <a:tcPr>
                    <a:lnR w="12700" cap="flat" cmpd="sng" algn="ctr">
                      <a:solidFill>
                        <a:schemeClr val="tx1"/>
                      </a:solidFill>
                      <a:prstDash val="solid"/>
                      <a:round/>
                      <a:headEnd type="none" w="med" len="med"/>
                      <a:tailEnd type="none" w="med" len="med"/>
                    </a:lnR>
                  </a:tcPr>
                </a:tc>
              </a:tr>
              <a:tr h="211853">
                <a:tc>
                  <a:txBody>
                    <a:bodyPr/>
                    <a:lstStyle/>
                    <a:p>
                      <a:endParaRPr lang="en-AU" sz="500" dirty="0">
                        <a:ln>
                          <a:solidFill>
                            <a:schemeClr val="tx1"/>
                          </a:solidFill>
                        </a:ln>
                      </a:endParaRPr>
                    </a:p>
                  </a:txBody>
                  <a:tcPr>
                    <a:lnL w="12700" cap="flat" cmpd="sng" algn="ctr">
                      <a:solidFill>
                        <a:schemeClr val="tx1"/>
                      </a:solidFill>
                      <a:prstDash val="solid"/>
                      <a:round/>
                      <a:headEnd type="none" w="med" len="med"/>
                      <a:tailEnd type="none" w="med" len="med"/>
                    </a:lnL>
                    <a:solidFill>
                      <a:schemeClr val="accent6">
                        <a:lumMod val="60000"/>
                        <a:lumOff val="40000"/>
                      </a:schemeClr>
                    </a:solidFill>
                  </a:tcPr>
                </a:tc>
                <a:tc>
                  <a:txBody>
                    <a:bodyPr/>
                    <a:lstStyle/>
                    <a:p>
                      <a:endParaRPr lang="en-AU" sz="500" dirty="0">
                        <a:ln>
                          <a:solidFill>
                            <a:schemeClr val="tx1"/>
                          </a:solidFill>
                        </a:ln>
                      </a:endParaRPr>
                    </a:p>
                  </a:txBody>
                  <a:tcPr>
                    <a:solidFill>
                      <a:schemeClr val="accent6">
                        <a:lumMod val="60000"/>
                        <a:lumOff val="40000"/>
                      </a:schemeClr>
                    </a:solidFill>
                  </a:tcPr>
                </a:tc>
                <a:tc>
                  <a:txBody>
                    <a:bodyPr/>
                    <a:lstStyle/>
                    <a:p>
                      <a:endParaRPr lang="en-AU" sz="500" dirty="0">
                        <a:ln>
                          <a:solidFill>
                            <a:schemeClr val="tx1"/>
                          </a:solidFill>
                        </a:ln>
                      </a:endParaRPr>
                    </a:p>
                  </a:txBody>
                  <a:tcPr>
                    <a:solidFill>
                      <a:schemeClr val="accent6">
                        <a:lumMod val="60000"/>
                        <a:lumOff val="40000"/>
                      </a:schemeClr>
                    </a:solidFill>
                  </a:tcPr>
                </a:tc>
                <a:tc>
                  <a:txBody>
                    <a:bodyPr/>
                    <a:lstStyle/>
                    <a:p>
                      <a:endParaRPr lang="en-AU" sz="500" dirty="0">
                        <a:ln>
                          <a:solidFill>
                            <a:schemeClr val="tx1"/>
                          </a:solidFill>
                        </a:ln>
                      </a:endParaRPr>
                    </a:p>
                  </a:txBody>
                  <a:tcPr>
                    <a:solidFill>
                      <a:schemeClr val="accent6">
                        <a:lumMod val="60000"/>
                        <a:lumOff val="40000"/>
                      </a:schemeClr>
                    </a:solidFill>
                  </a:tcPr>
                </a:tc>
                <a:tc>
                  <a:txBody>
                    <a:bodyPr/>
                    <a:lstStyle/>
                    <a:p>
                      <a:endParaRPr lang="en-AU" sz="500" dirty="0">
                        <a:ln>
                          <a:solidFill>
                            <a:schemeClr val="tx1"/>
                          </a:solidFill>
                        </a:ln>
                      </a:endParaRPr>
                    </a:p>
                  </a:txBody>
                  <a:tcPr>
                    <a:solidFill>
                      <a:schemeClr val="accent6">
                        <a:lumMod val="60000"/>
                        <a:lumOff val="40000"/>
                      </a:schemeClr>
                    </a:solidFill>
                  </a:tcPr>
                </a:tc>
                <a:tc>
                  <a:txBody>
                    <a:bodyPr/>
                    <a:lstStyle/>
                    <a:p>
                      <a:endParaRPr lang="en-AU" sz="500" dirty="0">
                        <a:ln>
                          <a:solidFill>
                            <a:schemeClr val="tx1"/>
                          </a:solidFill>
                        </a:ln>
                      </a:endParaRPr>
                    </a:p>
                  </a:txBody>
                  <a:tcPr>
                    <a:lnR w="12700" cap="flat" cmpd="sng" algn="ctr">
                      <a:solidFill>
                        <a:schemeClr val="tx1"/>
                      </a:solidFill>
                      <a:prstDash val="solid"/>
                      <a:round/>
                      <a:headEnd type="none" w="med" len="med"/>
                      <a:tailEnd type="none" w="med" len="med"/>
                    </a:lnR>
                    <a:solidFill>
                      <a:schemeClr val="accent6">
                        <a:lumMod val="60000"/>
                        <a:lumOff val="40000"/>
                      </a:schemeClr>
                    </a:solidFill>
                  </a:tcPr>
                </a:tc>
              </a:tr>
              <a:tr h="211853">
                <a:tc>
                  <a:txBody>
                    <a:bodyPr/>
                    <a:lstStyle/>
                    <a:p>
                      <a:endParaRPr lang="en-AU" sz="500">
                        <a:ln>
                          <a:solidFill>
                            <a:schemeClr val="tx1"/>
                          </a:solidFill>
                        </a:ln>
                      </a:endParaRPr>
                    </a:p>
                  </a:txBody>
                  <a:tcPr>
                    <a:lnL w="12700" cap="flat" cmpd="sng" algn="ctr">
                      <a:solidFill>
                        <a:schemeClr val="tx1"/>
                      </a:solidFill>
                      <a:prstDash val="solid"/>
                      <a:round/>
                      <a:headEnd type="none" w="med" len="med"/>
                      <a:tailEnd type="none" w="med" len="med"/>
                    </a:lnL>
                    <a:solidFill>
                      <a:schemeClr val="accent6">
                        <a:lumMod val="60000"/>
                        <a:lumOff val="40000"/>
                      </a:schemeClr>
                    </a:solidFill>
                  </a:tcPr>
                </a:tc>
                <a:tc>
                  <a:txBody>
                    <a:bodyPr/>
                    <a:lstStyle/>
                    <a:p>
                      <a:endParaRPr lang="en-AU" sz="500">
                        <a:ln>
                          <a:solidFill>
                            <a:schemeClr val="tx1"/>
                          </a:solidFill>
                        </a:ln>
                      </a:endParaRPr>
                    </a:p>
                  </a:txBody>
                  <a:tcPr>
                    <a:solidFill>
                      <a:schemeClr val="accent6">
                        <a:lumMod val="60000"/>
                        <a:lumOff val="40000"/>
                      </a:schemeClr>
                    </a:solidFill>
                  </a:tcPr>
                </a:tc>
                <a:tc>
                  <a:txBody>
                    <a:bodyPr/>
                    <a:lstStyle/>
                    <a:p>
                      <a:endParaRPr lang="en-AU" sz="500">
                        <a:ln>
                          <a:solidFill>
                            <a:schemeClr val="tx1"/>
                          </a:solidFill>
                        </a:ln>
                      </a:endParaRPr>
                    </a:p>
                  </a:txBody>
                  <a:tcPr>
                    <a:solidFill>
                      <a:schemeClr val="accent6">
                        <a:lumMod val="60000"/>
                        <a:lumOff val="40000"/>
                      </a:schemeClr>
                    </a:solidFill>
                  </a:tcPr>
                </a:tc>
                <a:tc>
                  <a:txBody>
                    <a:bodyPr/>
                    <a:lstStyle/>
                    <a:p>
                      <a:endParaRPr lang="en-AU" sz="500">
                        <a:ln>
                          <a:solidFill>
                            <a:schemeClr val="tx1"/>
                          </a:solidFill>
                        </a:ln>
                      </a:endParaRPr>
                    </a:p>
                  </a:txBody>
                  <a:tcPr>
                    <a:solidFill>
                      <a:schemeClr val="accent6">
                        <a:lumMod val="60000"/>
                        <a:lumOff val="40000"/>
                      </a:schemeClr>
                    </a:solidFill>
                  </a:tcPr>
                </a:tc>
                <a:tc>
                  <a:txBody>
                    <a:bodyPr/>
                    <a:lstStyle/>
                    <a:p>
                      <a:endParaRPr lang="en-AU" sz="500" dirty="0">
                        <a:ln>
                          <a:solidFill>
                            <a:schemeClr val="tx1"/>
                          </a:solidFill>
                        </a:ln>
                      </a:endParaRPr>
                    </a:p>
                  </a:txBody>
                  <a:tcPr>
                    <a:solidFill>
                      <a:schemeClr val="accent6">
                        <a:lumMod val="60000"/>
                        <a:lumOff val="40000"/>
                      </a:schemeClr>
                    </a:solidFill>
                  </a:tcPr>
                </a:tc>
                <a:tc>
                  <a:txBody>
                    <a:bodyPr/>
                    <a:lstStyle/>
                    <a:p>
                      <a:endParaRPr lang="en-AU" sz="500" dirty="0">
                        <a:ln>
                          <a:solidFill>
                            <a:schemeClr val="tx1"/>
                          </a:solidFill>
                        </a:ln>
                      </a:endParaRPr>
                    </a:p>
                  </a:txBody>
                  <a:tcPr>
                    <a:lnR w="12700" cap="flat" cmpd="sng" algn="ctr">
                      <a:solidFill>
                        <a:schemeClr val="tx1"/>
                      </a:solidFill>
                      <a:prstDash val="solid"/>
                      <a:round/>
                      <a:headEnd type="none" w="med" len="med"/>
                      <a:tailEnd type="none" w="med" len="med"/>
                    </a:lnR>
                    <a:solidFill>
                      <a:schemeClr val="accent6">
                        <a:lumMod val="60000"/>
                        <a:lumOff val="40000"/>
                      </a:schemeClr>
                    </a:solidFill>
                  </a:tcPr>
                </a:tc>
              </a:tr>
              <a:tr h="211853">
                <a:tc>
                  <a:txBody>
                    <a:bodyPr/>
                    <a:lstStyle/>
                    <a:p>
                      <a:endParaRPr lang="en-AU" sz="500">
                        <a:ln>
                          <a:solidFill>
                            <a:schemeClr val="tx1"/>
                          </a:solidFill>
                        </a:ln>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AU" sz="500">
                        <a:ln>
                          <a:solidFill>
                            <a:schemeClr val="tx1"/>
                          </a:solidFill>
                        </a:ln>
                      </a:endParaRPr>
                    </a:p>
                  </a:txBody>
                  <a:tcPr>
                    <a:lnB w="12700" cap="flat" cmpd="sng" algn="ctr">
                      <a:solidFill>
                        <a:schemeClr val="tx1"/>
                      </a:solidFill>
                      <a:prstDash val="solid"/>
                      <a:round/>
                      <a:headEnd type="none" w="med" len="med"/>
                      <a:tailEnd type="none" w="med" len="med"/>
                    </a:lnB>
                  </a:tcPr>
                </a:tc>
                <a:tc>
                  <a:txBody>
                    <a:bodyPr/>
                    <a:lstStyle/>
                    <a:p>
                      <a:endParaRPr lang="en-AU" sz="500" dirty="0">
                        <a:ln>
                          <a:solidFill>
                            <a:schemeClr val="tx1"/>
                          </a:solidFill>
                        </a:ln>
                      </a:endParaRPr>
                    </a:p>
                  </a:txBody>
                  <a:tcPr>
                    <a:lnB w="12700" cap="flat" cmpd="sng" algn="ctr">
                      <a:solidFill>
                        <a:schemeClr val="tx1"/>
                      </a:solidFill>
                      <a:prstDash val="solid"/>
                      <a:round/>
                      <a:headEnd type="none" w="med" len="med"/>
                      <a:tailEnd type="none" w="med" len="med"/>
                    </a:lnB>
                  </a:tcPr>
                </a:tc>
                <a:tc>
                  <a:txBody>
                    <a:bodyPr/>
                    <a:lstStyle/>
                    <a:p>
                      <a:endParaRPr lang="en-AU" sz="500">
                        <a:ln>
                          <a:solidFill>
                            <a:schemeClr val="tx1"/>
                          </a:solidFill>
                        </a:ln>
                      </a:endParaRPr>
                    </a:p>
                  </a:txBody>
                  <a:tcPr>
                    <a:lnB w="12700" cap="flat" cmpd="sng" algn="ctr">
                      <a:solidFill>
                        <a:schemeClr val="tx1"/>
                      </a:solidFill>
                      <a:prstDash val="solid"/>
                      <a:round/>
                      <a:headEnd type="none" w="med" len="med"/>
                      <a:tailEnd type="none" w="med" len="med"/>
                    </a:lnB>
                  </a:tcPr>
                </a:tc>
                <a:tc>
                  <a:txBody>
                    <a:bodyPr/>
                    <a:lstStyle/>
                    <a:p>
                      <a:endParaRPr lang="en-AU" sz="500">
                        <a:ln>
                          <a:solidFill>
                            <a:schemeClr val="tx1"/>
                          </a:solidFill>
                        </a:ln>
                      </a:endParaRPr>
                    </a:p>
                  </a:txBody>
                  <a:tcPr>
                    <a:lnB w="12700" cap="flat" cmpd="sng" algn="ctr">
                      <a:solidFill>
                        <a:schemeClr val="tx1"/>
                      </a:solidFill>
                      <a:prstDash val="solid"/>
                      <a:round/>
                      <a:headEnd type="none" w="med" len="med"/>
                      <a:tailEnd type="none" w="med" len="med"/>
                    </a:lnB>
                  </a:tcPr>
                </a:tc>
                <a:tc>
                  <a:txBody>
                    <a:bodyPr/>
                    <a:lstStyle/>
                    <a:p>
                      <a:endParaRPr lang="en-AU" sz="500" dirty="0">
                        <a:ln>
                          <a:solidFill>
                            <a:schemeClr val="tx1"/>
                          </a:solidFill>
                        </a:ln>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1" name="Rectangle 10"/>
          <p:cNvSpPr/>
          <p:nvPr/>
        </p:nvSpPr>
        <p:spPr>
          <a:xfrm>
            <a:off x="2707957" y="4126468"/>
            <a:ext cx="492443" cy="369332"/>
          </a:xfrm>
          <a:prstGeom prst="rect">
            <a:avLst/>
          </a:prstGeom>
        </p:spPr>
        <p:txBody>
          <a:bodyPr wrap="none">
            <a:spAutoFit/>
          </a:bodyPr>
          <a:lstStyle/>
          <a:p>
            <a:r>
              <a:rPr lang="en-AU" sz="1800" b="1" kern="0" dirty="0" smtClean="0">
                <a:solidFill>
                  <a:schemeClr val="tx1">
                    <a:lumMod val="50000"/>
                    <a:lumOff val="50000"/>
                  </a:schemeClr>
                </a:solidFill>
                <a:ea typeface="ＭＳ Ｐゴシック" pitchFamily="-65" charset="-128"/>
              </a:rPr>
              <a:t>FK</a:t>
            </a:r>
            <a:endParaRPr lang="en-AU" sz="1800" dirty="0">
              <a:solidFill>
                <a:schemeClr val="tx1">
                  <a:lumMod val="50000"/>
                  <a:lumOff val="50000"/>
                </a:schemeClr>
              </a:solidFill>
            </a:endParaRPr>
          </a:p>
        </p:txBody>
      </p:sp>
      <p:sp>
        <p:nvSpPr>
          <p:cNvPr id="12" name="Rectangle 11"/>
          <p:cNvSpPr/>
          <p:nvPr/>
        </p:nvSpPr>
        <p:spPr>
          <a:xfrm>
            <a:off x="4765357" y="4126468"/>
            <a:ext cx="505268" cy="369332"/>
          </a:xfrm>
          <a:prstGeom prst="rect">
            <a:avLst/>
          </a:prstGeom>
        </p:spPr>
        <p:txBody>
          <a:bodyPr wrap="none">
            <a:spAutoFit/>
          </a:bodyPr>
          <a:lstStyle/>
          <a:p>
            <a:r>
              <a:rPr lang="en-AU" sz="1800" b="1" kern="0" dirty="0" smtClean="0">
                <a:solidFill>
                  <a:schemeClr val="tx1">
                    <a:lumMod val="50000"/>
                    <a:lumOff val="50000"/>
                  </a:schemeClr>
                </a:solidFill>
                <a:ea typeface="ＭＳ Ｐゴシック" pitchFamily="-65" charset="-128"/>
              </a:rPr>
              <a:t>PK</a:t>
            </a:r>
            <a:endParaRPr lang="en-AU" sz="1800" dirty="0">
              <a:solidFill>
                <a:schemeClr val="tx1">
                  <a:lumMod val="50000"/>
                  <a:lumOff val="50000"/>
                </a:schemeClr>
              </a:solidFill>
            </a:endParaRPr>
          </a:p>
        </p:txBody>
      </p:sp>
      <p:sp>
        <p:nvSpPr>
          <p:cNvPr id="13" name="Left-Right Arrow 12"/>
          <p:cNvSpPr/>
          <p:nvPr/>
        </p:nvSpPr>
        <p:spPr>
          <a:xfrm>
            <a:off x="3581400" y="4495800"/>
            <a:ext cx="1219200" cy="152400"/>
          </a:xfrm>
          <a:prstGeom prst="leftRightArrow">
            <a:avLst/>
          </a:prstGeom>
          <a:solidFill>
            <a:srgbClr val="C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AU"/>
          </a:p>
        </p:txBody>
      </p:sp>
      <p:sp>
        <p:nvSpPr>
          <p:cNvPr id="14" name="Rectangle 13"/>
          <p:cNvSpPr/>
          <p:nvPr/>
        </p:nvSpPr>
        <p:spPr>
          <a:xfrm>
            <a:off x="1066800" y="1066800"/>
            <a:ext cx="1688283" cy="461665"/>
          </a:xfrm>
          <a:prstGeom prst="rect">
            <a:avLst/>
          </a:prstGeom>
        </p:spPr>
        <p:txBody>
          <a:bodyPr wrap="none">
            <a:spAutoFit/>
          </a:bodyPr>
          <a:lstStyle/>
          <a:p>
            <a:r>
              <a:rPr lang="en-AU" b="1" kern="0" dirty="0" smtClean="0">
                <a:ea typeface="ＭＳ Ｐゴシック" pitchFamily="-65" charset="-128"/>
              </a:rPr>
              <a:t>Projection</a:t>
            </a:r>
            <a:endParaRPr lang="en-AU" dirty="0"/>
          </a:p>
        </p:txBody>
      </p:sp>
      <p:sp>
        <p:nvSpPr>
          <p:cNvPr id="15" name="Rectangle 14"/>
          <p:cNvSpPr/>
          <p:nvPr/>
        </p:nvSpPr>
        <p:spPr>
          <a:xfrm>
            <a:off x="4876800" y="1066800"/>
            <a:ext cx="1552028" cy="461665"/>
          </a:xfrm>
          <a:prstGeom prst="rect">
            <a:avLst/>
          </a:prstGeom>
        </p:spPr>
        <p:txBody>
          <a:bodyPr wrap="none">
            <a:spAutoFit/>
          </a:bodyPr>
          <a:lstStyle/>
          <a:p>
            <a:r>
              <a:rPr lang="en-AU" b="1" kern="0" dirty="0" smtClean="0">
                <a:ea typeface="ＭＳ Ｐゴシック" pitchFamily="-65" charset="-128"/>
              </a:rPr>
              <a:t>Selection</a:t>
            </a:r>
            <a:endParaRPr lang="en-AU" dirty="0"/>
          </a:p>
        </p:txBody>
      </p:sp>
      <p:sp>
        <p:nvSpPr>
          <p:cNvPr id="16" name="Rectangle 15"/>
          <p:cNvSpPr/>
          <p:nvPr/>
        </p:nvSpPr>
        <p:spPr>
          <a:xfrm>
            <a:off x="2322210" y="6167735"/>
            <a:ext cx="3773790" cy="461665"/>
          </a:xfrm>
          <a:prstGeom prst="rect">
            <a:avLst/>
          </a:prstGeom>
        </p:spPr>
        <p:txBody>
          <a:bodyPr wrap="none">
            <a:spAutoFit/>
          </a:bodyPr>
          <a:lstStyle/>
          <a:p>
            <a:r>
              <a:rPr lang="en-AU" b="1" kern="0" dirty="0" smtClean="0">
                <a:ea typeface="ＭＳ Ｐゴシック" pitchFamily="-65" charset="-128"/>
              </a:rPr>
              <a:t>Join two tables via keys</a:t>
            </a:r>
            <a:endParaRPr lang="en-AU" dirty="0"/>
          </a:p>
        </p:txBody>
      </p:sp>
      <p:sp>
        <p:nvSpPr>
          <p:cNvPr id="17" name="Rectangle 16"/>
          <p:cNvSpPr/>
          <p:nvPr/>
        </p:nvSpPr>
        <p:spPr>
          <a:xfrm>
            <a:off x="1066800" y="3276600"/>
            <a:ext cx="2438400" cy="369332"/>
          </a:xfrm>
          <a:prstGeom prst="rect">
            <a:avLst/>
          </a:prstGeom>
        </p:spPr>
        <p:txBody>
          <a:bodyPr wrap="square">
            <a:spAutoFit/>
          </a:bodyPr>
          <a:lstStyle/>
          <a:p>
            <a:r>
              <a:rPr lang="en-AU" sz="1800" b="1" kern="0" dirty="0" smtClean="0">
                <a:solidFill>
                  <a:schemeClr val="tx1">
                    <a:lumMod val="50000"/>
                    <a:lumOff val="50000"/>
                  </a:schemeClr>
                </a:solidFill>
                <a:ea typeface="ＭＳ Ｐゴシック" pitchFamily="-65" charset="-128"/>
              </a:rPr>
              <a:t>(select certain cols)</a:t>
            </a:r>
            <a:endParaRPr lang="en-AU" sz="1800" dirty="0">
              <a:solidFill>
                <a:schemeClr val="tx1">
                  <a:lumMod val="50000"/>
                  <a:lumOff val="50000"/>
                </a:schemeClr>
              </a:solidFill>
            </a:endParaRPr>
          </a:p>
        </p:txBody>
      </p:sp>
      <p:sp>
        <p:nvSpPr>
          <p:cNvPr id="18" name="Rectangle 17"/>
          <p:cNvSpPr/>
          <p:nvPr/>
        </p:nvSpPr>
        <p:spPr>
          <a:xfrm>
            <a:off x="4876800" y="3288268"/>
            <a:ext cx="2438400" cy="369332"/>
          </a:xfrm>
          <a:prstGeom prst="rect">
            <a:avLst/>
          </a:prstGeom>
        </p:spPr>
        <p:txBody>
          <a:bodyPr wrap="square">
            <a:spAutoFit/>
          </a:bodyPr>
          <a:lstStyle/>
          <a:p>
            <a:r>
              <a:rPr lang="en-AU" sz="1800" b="1" kern="0" dirty="0" smtClean="0">
                <a:solidFill>
                  <a:schemeClr val="tx1">
                    <a:lumMod val="50000"/>
                    <a:lumOff val="50000"/>
                  </a:schemeClr>
                </a:solidFill>
                <a:ea typeface="ＭＳ Ｐゴシック" pitchFamily="-65" charset="-128"/>
              </a:rPr>
              <a:t>(select certain rows)</a:t>
            </a:r>
            <a:endParaRPr lang="en-AU" sz="1800" dirty="0">
              <a:solidFill>
                <a:schemeClr val="tx1">
                  <a:lumMod val="50000"/>
                  <a:lumOff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4" grpId="0"/>
      <p:bldP spid="15" grpId="0"/>
      <p:bldP spid="16" grpId="0"/>
      <p:bldP spid="17"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a:xfrm>
            <a:off x="1150938" y="762000"/>
            <a:ext cx="7793037" cy="914400"/>
          </a:xfrm>
          <a:noFill/>
        </p:spPr>
        <p:txBody>
          <a:bodyPr lIns="92075" tIns="46038" rIns="92075" bIns="46038" anchor="t"/>
          <a:lstStyle/>
          <a:p>
            <a:pPr eaLnBrk="1" hangingPunct="1"/>
            <a:r>
              <a:rPr lang="en-US" sz="4000" smtClean="0"/>
              <a:t>Basic SELECT Statement: Syntax</a:t>
            </a:r>
          </a:p>
        </p:txBody>
      </p:sp>
      <p:sp>
        <p:nvSpPr>
          <p:cNvPr id="165891" name="Rectangle 3"/>
          <p:cNvSpPr>
            <a:spLocks noChangeArrowheads="1"/>
          </p:cNvSpPr>
          <p:nvPr/>
        </p:nvSpPr>
        <p:spPr bwMode="blackWhite">
          <a:xfrm>
            <a:off x="838200" y="990600"/>
            <a:ext cx="7385050" cy="923925"/>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a:solidFill>
                  <a:srgbClr val="000000"/>
                </a:solidFill>
                <a:latin typeface="Courier New" pitchFamily="49" charset="0"/>
              </a:rPr>
              <a:t>SELECT	*|{[DISTINCT] </a:t>
            </a:r>
            <a:r>
              <a:rPr lang="en-US" sz="1800" b="1" i="1" dirty="0" err="1">
                <a:solidFill>
                  <a:srgbClr val="000000"/>
                </a:solidFill>
                <a:latin typeface="Courier New" pitchFamily="49" charset="0"/>
              </a:rPr>
              <a:t>column</a:t>
            </a:r>
            <a:r>
              <a:rPr lang="en-US" sz="1800" b="1" dirty="0" err="1">
                <a:solidFill>
                  <a:srgbClr val="000000"/>
                </a:solidFill>
                <a:latin typeface="Courier New" pitchFamily="49" charset="0"/>
              </a:rPr>
              <a:t>|</a:t>
            </a:r>
            <a:r>
              <a:rPr lang="en-US" sz="1800" b="1" i="1" dirty="0" err="1">
                <a:solidFill>
                  <a:srgbClr val="000000"/>
                </a:solidFill>
                <a:latin typeface="Courier New" pitchFamily="49" charset="0"/>
              </a:rPr>
              <a:t>expression</a:t>
            </a:r>
            <a:r>
              <a:rPr lang="en-US" sz="1800" b="1" dirty="0">
                <a:solidFill>
                  <a:srgbClr val="000000"/>
                </a:solidFill>
                <a:latin typeface="Courier New" pitchFamily="49" charset="0"/>
              </a:rPr>
              <a:t> [</a:t>
            </a:r>
            <a:r>
              <a:rPr lang="en-US" sz="1800" b="1" i="1" dirty="0">
                <a:solidFill>
                  <a:srgbClr val="000000"/>
                </a:solidFill>
                <a:latin typeface="Courier New" pitchFamily="49" charset="0"/>
              </a:rPr>
              <a:t>alias</a:t>
            </a:r>
            <a:r>
              <a:rPr lang="en-US" sz="1800" b="1" dirty="0">
                <a:solidFill>
                  <a:srgbClr val="000000"/>
                </a:solidFill>
                <a:latin typeface="Courier New" pitchFamily="49" charset="0"/>
              </a:rPr>
              <a:t>],...}</a:t>
            </a:r>
          </a:p>
          <a:p>
            <a:pPr algn="l" eaLnBrk="0" hangingPunct="0">
              <a:tabLst>
                <a:tab pos="1200150" algn="l"/>
              </a:tabLst>
              <a:defRPr/>
            </a:pPr>
            <a:r>
              <a:rPr lang="en-US" sz="1800" b="1" dirty="0">
                <a:solidFill>
                  <a:srgbClr val="000000"/>
                </a:solidFill>
                <a:latin typeface="Courier New" pitchFamily="49" charset="0"/>
              </a:rPr>
              <a:t>FROM	</a:t>
            </a:r>
            <a:r>
              <a:rPr lang="en-US" sz="1800" b="1" i="1" dirty="0">
                <a:solidFill>
                  <a:srgbClr val="000000"/>
                </a:solidFill>
                <a:latin typeface="Courier New" pitchFamily="49" charset="0"/>
              </a:rPr>
              <a:t>table</a:t>
            </a:r>
          </a:p>
          <a:p>
            <a:pPr algn="l" eaLnBrk="0" hangingPunct="0">
              <a:tabLst>
                <a:tab pos="1200150" algn="l"/>
              </a:tabLst>
              <a:defRPr/>
            </a:pPr>
            <a:r>
              <a:rPr lang="en-US" sz="1800" b="1" dirty="0">
                <a:solidFill>
                  <a:srgbClr val="000000"/>
                </a:solidFill>
                <a:latin typeface="Courier New" pitchFamily="49" charset="0"/>
              </a:rPr>
              <a:t>[WHERE</a:t>
            </a:r>
            <a:r>
              <a:rPr lang="en-US" sz="1800" b="1" i="1" dirty="0">
                <a:solidFill>
                  <a:srgbClr val="000000"/>
                </a:solidFill>
                <a:latin typeface="Courier New" pitchFamily="49" charset="0"/>
              </a:rPr>
              <a:t>    Conditions</a:t>
            </a:r>
            <a:r>
              <a:rPr lang="en-US" sz="1800" b="1" dirty="0">
                <a:solidFill>
                  <a:srgbClr val="000000"/>
                </a:solidFill>
                <a:latin typeface="Courier New" pitchFamily="49" charset="0"/>
              </a:rPr>
              <a:t>]</a:t>
            </a:r>
            <a:r>
              <a:rPr lang="en-US" sz="1800" b="1" i="1" dirty="0">
                <a:solidFill>
                  <a:srgbClr val="000000"/>
                </a:solidFill>
                <a:latin typeface="Courier New" pitchFamily="49" charset="0"/>
              </a:rPr>
              <a:t>;</a:t>
            </a:r>
          </a:p>
        </p:txBody>
      </p:sp>
      <p:sp>
        <p:nvSpPr>
          <p:cNvPr id="19463" name="Rectangle 4"/>
          <p:cNvSpPr>
            <a:spLocks noGrp="1" noChangeArrowheads="1"/>
          </p:cNvSpPr>
          <p:nvPr>
            <p:ph type="body" idx="1"/>
          </p:nvPr>
        </p:nvSpPr>
        <p:spPr>
          <a:xfrm>
            <a:off x="936625" y="2209800"/>
            <a:ext cx="7902575" cy="3490828"/>
          </a:xfrm>
          <a:noFill/>
        </p:spPr>
        <p:txBody>
          <a:bodyPr lIns="92075" tIns="46038" rIns="92075" bIns="46038">
            <a:spAutoFit/>
          </a:bodyPr>
          <a:lstStyle/>
          <a:p>
            <a:pPr eaLnBrk="1" hangingPunct="1"/>
            <a:r>
              <a:rPr lang="en-US" dirty="0" smtClean="0">
                <a:cs typeface="Tahoma" pitchFamily="34" charset="0"/>
              </a:rPr>
              <a:t>SELECT clause </a:t>
            </a:r>
            <a:r>
              <a:rPr lang="en-US" dirty="0" smtClean="0"/>
              <a:t>identifies </a:t>
            </a:r>
            <a:r>
              <a:rPr lang="en-US" i="1" dirty="0" smtClean="0"/>
              <a:t>which column(s)</a:t>
            </a:r>
          </a:p>
          <a:p>
            <a:pPr eaLnBrk="1" hangingPunct="1"/>
            <a:endParaRPr lang="en-US" i="1" dirty="0" smtClean="0"/>
          </a:p>
          <a:p>
            <a:pPr eaLnBrk="1" hangingPunct="1"/>
            <a:r>
              <a:rPr lang="en-US" dirty="0" smtClean="0">
                <a:cs typeface="Tahoma" pitchFamily="34" charset="0"/>
              </a:rPr>
              <a:t>FROM clause </a:t>
            </a:r>
            <a:r>
              <a:rPr lang="en-US" dirty="0" smtClean="0"/>
              <a:t>identifies </a:t>
            </a:r>
            <a:r>
              <a:rPr lang="en-US" i="1" dirty="0" smtClean="0"/>
              <a:t>which table(s)</a:t>
            </a:r>
          </a:p>
          <a:p>
            <a:pPr eaLnBrk="1" hangingPunct="1"/>
            <a:endParaRPr lang="en-US" i="1" dirty="0" smtClean="0"/>
          </a:p>
          <a:p>
            <a:pPr eaLnBrk="1" hangingPunct="1"/>
            <a:r>
              <a:rPr lang="en-US" dirty="0" smtClean="0">
                <a:cs typeface="Tahoma" pitchFamily="34" charset="0"/>
              </a:rPr>
              <a:t>WHERE clause</a:t>
            </a:r>
            <a:r>
              <a:rPr lang="en-US" dirty="0" smtClean="0"/>
              <a:t> identifies </a:t>
            </a:r>
            <a:r>
              <a:rPr lang="en-US" i="1" dirty="0" smtClean="0"/>
              <a:t>which row(s)</a:t>
            </a:r>
          </a:p>
          <a:p>
            <a:pPr lvl="1" eaLnBrk="1" hangingPunct="1"/>
            <a:r>
              <a:rPr lang="en-US" sz="2400" dirty="0" smtClean="0"/>
              <a:t>Where clause is optional</a:t>
            </a:r>
          </a:p>
          <a:p>
            <a:pPr lvl="1" eaLnBrk="1" hangingPunct="1"/>
            <a:r>
              <a:rPr lang="en-US" sz="2400" dirty="0" smtClean="0"/>
              <a:t>Only those rows whose values make the  </a:t>
            </a:r>
            <a:r>
              <a:rPr lang="en-US" sz="2400" i="1" dirty="0" smtClean="0"/>
              <a:t>conditions</a:t>
            </a:r>
            <a:r>
              <a:rPr lang="en-US" sz="2400" dirty="0" smtClean="0"/>
              <a:t> true will be returned</a:t>
            </a:r>
          </a:p>
        </p:txBody>
      </p:sp>
      <p:sp>
        <p:nvSpPr>
          <p:cNvPr id="8" name="Title 1"/>
          <p:cNvSpPr txBox="1">
            <a:spLocks/>
          </p:cNvSpPr>
          <p:nvPr/>
        </p:nvSpPr>
        <p:spPr bwMode="auto">
          <a:xfrm>
            <a:off x="381000" y="0"/>
            <a:ext cx="7696200"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AU" sz="3000" b="0" i="0" u="none" strike="noStrike" kern="0" cap="none" spc="0" normalizeH="0" baseline="0" noProof="0" dirty="0" smtClean="0">
                <a:ln>
                  <a:noFill/>
                </a:ln>
                <a:solidFill>
                  <a:schemeClr val="bg1"/>
                </a:solidFill>
                <a:effectLst/>
                <a:uLnTx/>
                <a:uFillTx/>
                <a:latin typeface="Arial Narrow"/>
                <a:ea typeface="ＭＳ Ｐゴシック" pitchFamily="-65" charset="-128"/>
                <a:cs typeface="+mj-cs"/>
              </a:rPr>
              <a:t>Basic SELECT Statements</a:t>
            </a:r>
            <a:endParaRPr kumimoji="0" lang="en-AU" sz="3000" b="0" i="0" u="none" strike="noStrike" kern="0" cap="none" spc="0" normalizeH="0" baseline="0" noProof="0" dirty="0">
              <a:ln>
                <a:noFill/>
              </a:ln>
              <a:solidFill>
                <a:schemeClr val="bg1"/>
              </a:solidFill>
              <a:effectLst/>
              <a:uLnTx/>
              <a:uFillTx/>
              <a:latin typeface="Arial Narrow"/>
              <a:ea typeface="ＭＳ Ｐゴシック" pitchFamily="-65" charset="-128"/>
              <a:cs typeface="+mj-cs"/>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6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6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0"/>
            <a:ext cx="4724401" cy="2846164"/>
          </a:xfrm>
          <a:prstGeom prst="rect">
            <a:avLst/>
          </a:prstGeom>
          <a:solidFill>
            <a:srgbClr val="CCFFCC"/>
          </a:solidFill>
          <a:ln w="25400">
            <a:solidFill>
              <a:srgbClr val="000000"/>
            </a:solidFill>
            <a:miter lim="800000"/>
            <a:headEnd/>
            <a:tailEnd/>
          </a:ln>
          <a:effectLst/>
          <a:extLst/>
        </p:spPr>
      </p:pic>
      <p:sp>
        <p:nvSpPr>
          <p:cNvPr id="24581" name="Rectangle 2"/>
          <p:cNvSpPr>
            <a:spLocks noGrp="1" noChangeArrowheads="1"/>
          </p:cNvSpPr>
          <p:nvPr>
            <p:ph type="title"/>
          </p:nvPr>
        </p:nvSpPr>
        <p:spPr/>
        <p:txBody>
          <a:bodyPr/>
          <a:lstStyle/>
          <a:p>
            <a:pPr eaLnBrk="1" hangingPunct="1"/>
            <a:r>
              <a:rPr lang="en-US" smtClean="0"/>
              <a:t>Selecting all columns</a:t>
            </a:r>
            <a:endParaRPr lang="en-AU" smtClean="0"/>
          </a:p>
        </p:txBody>
      </p:sp>
      <p:sp>
        <p:nvSpPr>
          <p:cNvPr id="24582" name="Rectangle 5"/>
          <p:cNvSpPr>
            <a:spLocks noChangeArrowheads="1"/>
          </p:cNvSpPr>
          <p:nvPr/>
        </p:nvSpPr>
        <p:spPr bwMode="auto">
          <a:xfrm>
            <a:off x="2819400" y="990600"/>
            <a:ext cx="3048000" cy="7620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a:solidFill>
                  <a:srgbClr val="000000"/>
                </a:solidFill>
                <a:latin typeface="Courier New" pitchFamily="49" charset="0"/>
              </a:rPr>
              <a:t>SELECT *</a:t>
            </a:r>
          </a:p>
          <a:p>
            <a:pPr algn="l" eaLnBrk="0" hangingPunct="0">
              <a:tabLst>
                <a:tab pos="1200150" algn="l"/>
              </a:tabLst>
              <a:defRPr/>
            </a:pPr>
            <a:r>
              <a:rPr lang="en-US" sz="1800" b="1" dirty="0">
                <a:solidFill>
                  <a:srgbClr val="000000"/>
                </a:solidFill>
                <a:latin typeface="Courier New" pitchFamily="49" charset="0"/>
              </a:rPr>
              <a:t>FROM  </a:t>
            </a:r>
            <a:r>
              <a:rPr lang="en-US" sz="1800" b="1" dirty="0" smtClean="0">
                <a:solidFill>
                  <a:srgbClr val="000000"/>
                </a:solidFill>
                <a:latin typeface="Courier New" pitchFamily="49" charset="0"/>
              </a:rPr>
              <a:t> job;</a:t>
            </a:r>
            <a:endParaRPr lang="en-AU" sz="1800" b="1" dirty="0">
              <a:solidFill>
                <a:srgbClr val="000000"/>
              </a:solidFill>
              <a:latin typeface="Courier New" pitchFamily="49" charset="0"/>
            </a:endParaRPr>
          </a:p>
        </p:txBody>
      </p:sp>
      <p:sp>
        <p:nvSpPr>
          <p:cNvPr id="20488" name="Rectangle 10"/>
          <p:cNvSpPr>
            <a:spLocks noChangeArrowheads="1"/>
          </p:cNvSpPr>
          <p:nvPr/>
        </p:nvSpPr>
        <p:spPr bwMode="auto">
          <a:xfrm>
            <a:off x="3810000" y="1127760"/>
            <a:ext cx="228600" cy="18288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
        <p:nvSpPr>
          <p:cNvPr id="20489" name="Text Box 11"/>
          <p:cNvSpPr txBox="1">
            <a:spLocks noChangeArrowheads="1"/>
          </p:cNvSpPr>
          <p:nvPr/>
        </p:nvSpPr>
        <p:spPr bwMode="auto">
          <a:xfrm>
            <a:off x="228600" y="1828800"/>
            <a:ext cx="2743200" cy="396875"/>
          </a:xfrm>
          <a:prstGeom prst="rect">
            <a:avLst/>
          </a:prstGeom>
          <a:noFill/>
          <a:ln w="9525" algn="ctr">
            <a:noFill/>
            <a:miter lim="800000"/>
            <a:headEnd/>
            <a:tailEnd/>
          </a:ln>
        </p:spPr>
        <p:txBody>
          <a:bodyPr wrap="square">
            <a:spAutoFit/>
          </a:bodyPr>
          <a:lstStyle/>
          <a:p>
            <a:pPr>
              <a:spcBef>
                <a:spcPct val="50000"/>
              </a:spcBef>
            </a:pPr>
            <a:r>
              <a:rPr lang="en-AU" sz="2000" dirty="0"/>
              <a:t>Grid format result:</a:t>
            </a:r>
          </a:p>
        </p:txBody>
      </p:sp>
      <p:sp>
        <p:nvSpPr>
          <p:cNvPr id="20490" name="Text Box 12"/>
          <p:cNvSpPr txBox="1">
            <a:spLocks noChangeArrowheads="1"/>
          </p:cNvSpPr>
          <p:nvPr/>
        </p:nvSpPr>
        <p:spPr bwMode="auto">
          <a:xfrm>
            <a:off x="6248400" y="2667000"/>
            <a:ext cx="2590800" cy="396875"/>
          </a:xfrm>
          <a:prstGeom prst="rect">
            <a:avLst/>
          </a:prstGeom>
          <a:noFill/>
          <a:ln w="9525" algn="ctr">
            <a:noFill/>
            <a:miter lim="800000"/>
            <a:headEnd/>
            <a:tailEnd/>
          </a:ln>
        </p:spPr>
        <p:txBody>
          <a:bodyPr wrap="square">
            <a:spAutoFit/>
          </a:bodyPr>
          <a:lstStyle/>
          <a:p>
            <a:pPr>
              <a:spcBef>
                <a:spcPct val="50000"/>
              </a:spcBef>
            </a:pPr>
            <a:r>
              <a:rPr lang="en-AU" sz="2000" dirty="0"/>
              <a:t>Text format </a:t>
            </a:r>
            <a:r>
              <a:rPr lang="en-AU" sz="2000" dirty="0" smtClean="0"/>
              <a:t>result:</a:t>
            </a:r>
            <a:endParaRPr lang="en-AU" sz="2000" dirty="0"/>
          </a:p>
        </p:txBody>
      </p:sp>
      <p:sp>
        <p:nvSpPr>
          <p:cNvPr id="20491" name="Rectangle 13"/>
          <p:cNvSpPr>
            <a:spLocks noChangeArrowheads="1"/>
          </p:cNvSpPr>
          <p:nvPr/>
        </p:nvSpPr>
        <p:spPr bwMode="auto">
          <a:xfrm>
            <a:off x="1600200" y="3124200"/>
            <a:ext cx="7239000" cy="3505200"/>
          </a:xfrm>
          <a:prstGeom prst="rect">
            <a:avLst/>
          </a:prstGeom>
          <a:solidFill>
            <a:schemeClr val="bg1">
              <a:lumMod val="95000"/>
            </a:schemeClr>
          </a:solidFill>
          <a:ln w="19050" algn="ctr">
            <a:solidFill>
              <a:schemeClr val="tx1"/>
            </a:solidFill>
            <a:miter lim="800000"/>
            <a:headEnd/>
            <a:tailEnd/>
          </a:ln>
        </p:spPr>
        <p:txBody>
          <a:bodyPr wrap="none" anchor="ctr"/>
          <a:lstStyle/>
          <a:p>
            <a:pPr algn="l"/>
            <a:r>
              <a:rPr lang="en-AU" sz="1400" b="1" noProof="1">
                <a:latin typeface="Courier New" pitchFamily="49" charset="0"/>
                <a:cs typeface="Courier New" pitchFamily="49" charset="0"/>
              </a:rPr>
              <a:t>job_id     job_title                     </a:t>
            </a:r>
            <a:r>
              <a:rPr lang="en-AU" sz="1400" b="1" noProof="1" smtClean="0">
                <a:latin typeface="Courier New" pitchFamily="49" charset="0"/>
                <a:cs typeface="Courier New" pitchFamily="49" charset="0"/>
              </a:rPr>
              <a:t> </a:t>
            </a:r>
            <a:r>
              <a:rPr lang="en-AU" sz="1400" b="1" noProof="1">
                <a:latin typeface="Courier New" pitchFamily="49" charset="0"/>
                <a:cs typeface="Courier New" pitchFamily="49" charset="0"/>
              </a:rPr>
              <a:t>min_salary </a:t>
            </a:r>
            <a:r>
              <a:rPr lang="en-AU" sz="1400" b="1" noProof="1" smtClean="0">
                <a:latin typeface="Courier New" pitchFamily="49" charset="0"/>
                <a:cs typeface="Courier New" pitchFamily="49" charset="0"/>
              </a:rPr>
              <a:t>  max_salary</a:t>
            </a:r>
            <a:endParaRPr lang="en-AU" sz="1400" b="1" noProof="1">
              <a:latin typeface="Courier New" pitchFamily="49" charset="0"/>
              <a:cs typeface="Courier New" pitchFamily="49" charset="0"/>
            </a:endParaRPr>
          </a:p>
          <a:p>
            <a:pPr algn="l"/>
            <a:r>
              <a:rPr lang="en-AU" sz="1400" b="1" noProof="1">
                <a:latin typeface="Courier New" pitchFamily="49" charset="0"/>
                <a:cs typeface="Courier New" pitchFamily="49" charset="0"/>
              </a:rPr>
              <a:t>---------- </a:t>
            </a:r>
            <a:r>
              <a:rPr lang="en-AU" sz="1400" b="1" noProof="1" smtClean="0">
                <a:latin typeface="Courier New" pitchFamily="49" charset="0"/>
                <a:cs typeface="Courier New" pitchFamily="49" charset="0"/>
              </a:rPr>
              <a:t>------------------------------ ------------ -----------</a:t>
            </a:r>
            <a:endParaRPr lang="en-AU" sz="1400" b="1" noProof="1">
              <a:latin typeface="Courier New" pitchFamily="49" charset="0"/>
              <a:cs typeface="Courier New" pitchFamily="49" charset="0"/>
            </a:endParaRPr>
          </a:p>
          <a:p>
            <a:pPr algn="l"/>
            <a:r>
              <a:rPr lang="en-AU" sz="1400" b="1" noProof="1">
                <a:latin typeface="Courier New" pitchFamily="49" charset="0"/>
                <a:cs typeface="Courier New" pitchFamily="49" charset="0"/>
              </a:rPr>
              <a:t>AC_ACCOUNT Public Accountant              </a:t>
            </a:r>
            <a:r>
              <a:rPr lang="en-AU" sz="1400" b="1" noProof="1" smtClean="0">
                <a:latin typeface="Courier New" pitchFamily="49" charset="0"/>
                <a:cs typeface="Courier New" pitchFamily="49" charset="0"/>
              </a:rPr>
              <a:t>4200.00      9000.00</a:t>
            </a:r>
            <a:endParaRPr lang="en-AU" sz="1400" b="1" noProof="1">
              <a:latin typeface="Courier New" pitchFamily="49" charset="0"/>
              <a:cs typeface="Courier New" pitchFamily="49" charset="0"/>
            </a:endParaRPr>
          </a:p>
          <a:p>
            <a:pPr algn="l"/>
            <a:r>
              <a:rPr lang="en-AU" sz="1400" b="1" noProof="1">
                <a:latin typeface="Courier New" pitchFamily="49" charset="0"/>
                <a:cs typeface="Courier New" pitchFamily="49" charset="0"/>
              </a:rPr>
              <a:t>AC_MGR     Accounting Manager             </a:t>
            </a:r>
            <a:r>
              <a:rPr lang="en-AU" sz="1400" b="1" noProof="1" smtClean="0">
                <a:latin typeface="Courier New" pitchFamily="49" charset="0"/>
                <a:cs typeface="Courier New" pitchFamily="49" charset="0"/>
              </a:rPr>
              <a:t>8200.00      16000.00</a:t>
            </a:r>
            <a:endParaRPr lang="en-AU" sz="1400" b="1" noProof="1">
              <a:latin typeface="Courier New" pitchFamily="49" charset="0"/>
              <a:cs typeface="Courier New" pitchFamily="49" charset="0"/>
            </a:endParaRPr>
          </a:p>
          <a:p>
            <a:pPr algn="l"/>
            <a:r>
              <a:rPr lang="en-AU" sz="1400" b="1" noProof="1">
                <a:latin typeface="Courier New" pitchFamily="49" charset="0"/>
                <a:cs typeface="Courier New" pitchFamily="49" charset="0"/>
              </a:rPr>
              <a:t>AD_ASST    Administration Assistant       </a:t>
            </a:r>
            <a:r>
              <a:rPr lang="en-AU" sz="1400" b="1" noProof="1" smtClean="0">
                <a:latin typeface="Courier New" pitchFamily="49" charset="0"/>
                <a:cs typeface="Courier New" pitchFamily="49" charset="0"/>
              </a:rPr>
              <a:t>3000.00      6000.00</a:t>
            </a:r>
            <a:endParaRPr lang="en-AU" sz="1400" b="1" noProof="1">
              <a:latin typeface="Courier New" pitchFamily="49" charset="0"/>
              <a:cs typeface="Courier New" pitchFamily="49" charset="0"/>
            </a:endParaRPr>
          </a:p>
          <a:p>
            <a:pPr algn="l"/>
            <a:r>
              <a:rPr lang="en-AU" sz="1400" b="1" noProof="1">
                <a:latin typeface="Courier New" pitchFamily="49" charset="0"/>
                <a:cs typeface="Courier New" pitchFamily="49" charset="0"/>
              </a:rPr>
              <a:t>AD_PRES    President                      </a:t>
            </a:r>
            <a:r>
              <a:rPr lang="en-AU" sz="1400" b="1" noProof="1" smtClean="0">
                <a:latin typeface="Courier New" pitchFamily="49" charset="0"/>
                <a:cs typeface="Courier New" pitchFamily="49" charset="0"/>
              </a:rPr>
              <a:t>20000.00     NULL</a:t>
            </a:r>
            <a:endParaRPr lang="en-AU" sz="1400" b="1" noProof="1">
              <a:latin typeface="Courier New" pitchFamily="49" charset="0"/>
              <a:cs typeface="Courier New" pitchFamily="49" charset="0"/>
            </a:endParaRPr>
          </a:p>
          <a:p>
            <a:pPr algn="l"/>
            <a:r>
              <a:rPr lang="en-AU" sz="1400" b="1" noProof="1">
                <a:latin typeface="Courier New" pitchFamily="49" charset="0"/>
                <a:cs typeface="Courier New" pitchFamily="49" charset="0"/>
              </a:rPr>
              <a:t>AD_VP      Administration Vice President  </a:t>
            </a:r>
            <a:r>
              <a:rPr lang="en-AU" sz="1400" b="1" noProof="1" smtClean="0">
                <a:latin typeface="Courier New" pitchFamily="49" charset="0"/>
                <a:cs typeface="Courier New" pitchFamily="49" charset="0"/>
              </a:rPr>
              <a:t>15000.00     </a:t>
            </a:r>
            <a:r>
              <a:rPr lang="en-AU" sz="1400" b="1" noProof="1">
                <a:latin typeface="Courier New" pitchFamily="49" charset="0"/>
                <a:cs typeface="Courier New" pitchFamily="49" charset="0"/>
              </a:rPr>
              <a:t>30000.00</a:t>
            </a:r>
          </a:p>
          <a:p>
            <a:pPr algn="l"/>
            <a:r>
              <a:rPr lang="en-AU" sz="1400" b="1" noProof="1">
                <a:latin typeface="Courier New" pitchFamily="49" charset="0"/>
                <a:cs typeface="Courier New" pitchFamily="49" charset="0"/>
              </a:rPr>
              <a:t>IT_PROG    Programmer                     </a:t>
            </a:r>
            <a:r>
              <a:rPr lang="en-AU" sz="1400" b="1" noProof="1" smtClean="0">
                <a:latin typeface="Courier New" pitchFamily="49" charset="0"/>
                <a:cs typeface="Courier New" pitchFamily="49" charset="0"/>
              </a:rPr>
              <a:t>4000.00      10000.00</a:t>
            </a:r>
            <a:endParaRPr lang="en-AU" sz="1400" b="1" noProof="1">
              <a:latin typeface="Courier New" pitchFamily="49" charset="0"/>
              <a:cs typeface="Courier New" pitchFamily="49" charset="0"/>
            </a:endParaRPr>
          </a:p>
          <a:p>
            <a:pPr algn="l"/>
            <a:r>
              <a:rPr lang="en-AU" sz="1400" b="1" noProof="1">
                <a:latin typeface="Courier New" pitchFamily="49" charset="0"/>
                <a:cs typeface="Courier New" pitchFamily="49" charset="0"/>
              </a:rPr>
              <a:t>MK_MAN     Marketing Manager              </a:t>
            </a:r>
            <a:r>
              <a:rPr lang="en-AU" sz="1400" b="1" noProof="1" smtClean="0">
                <a:latin typeface="Courier New" pitchFamily="49" charset="0"/>
                <a:cs typeface="Courier New" pitchFamily="49" charset="0"/>
              </a:rPr>
              <a:t>9000.00      </a:t>
            </a:r>
            <a:r>
              <a:rPr lang="en-AU" sz="1400" b="1" noProof="1">
                <a:latin typeface="Courier New" pitchFamily="49" charset="0"/>
                <a:cs typeface="Courier New" pitchFamily="49" charset="0"/>
              </a:rPr>
              <a:t>15000.00</a:t>
            </a:r>
          </a:p>
          <a:p>
            <a:pPr algn="l"/>
            <a:r>
              <a:rPr lang="en-AU" sz="1400" b="1" noProof="1">
                <a:latin typeface="Courier New" pitchFamily="49" charset="0"/>
                <a:cs typeface="Courier New" pitchFamily="49" charset="0"/>
              </a:rPr>
              <a:t>MK_REP     Marketing Representative       </a:t>
            </a:r>
            <a:r>
              <a:rPr lang="en-AU" sz="1400" b="1" noProof="1" smtClean="0">
                <a:latin typeface="Courier New" pitchFamily="49" charset="0"/>
                <a:cs typeface="Courier New" pitchFamily="49" charset="0"/>
              </a:rPr>
              <a:t>4000.00      9000.00</a:t>
            </a:r>
            <a:endParaRPr lang="en-AU" sz="1400" b="1" noProof="1">
              <a:latin typeface="Courier New" pitchFamily="49" charset="0"/>
              <a:cs typeface="Courier New" pitchFamily="49" charset="0"/>
            </a:endParaRPr>
          </a:p>
          <a:p>
            <a:pPr algn="l"/>
            <a:r>
              <a:rPr lang="en-AU" sz="1400" b="1" noProof="1">
                <a:latin typeface="Courier New" pitchFamily="49" charset="0"/>
                <a:cs typeface="Courier New" pitchFamily="49" charset="0"/>
              </a:rPr>
              <a:t>SA_MAN     Sales Manager                  </a:t>
            </a:r>
            <a:r>
              <a:rPr lang="en-AU" sz="1400" b="1" noProof="1" smtClean="0">
                <a:latin typeface="Courier New" pitchFamily="49" charset="0"/>
                <a:cs typeface="Courier New" pitchFamily="49" charset="0"/>
              </a:rPr>
              <a:t>10000.00     20000.00</a:t>
            </a:r>
            <a:endParaRPr lang="en-AU" sz="1400" b="1" noProof="1">
              <a:latin typeface="Courier New" pitchFamily="49" charset="0"/>
              <a:cs typeface="Courier New" pitchFamily="49" charset="0"/>
            </a:endParaRPr>
          </a:p>
          <a:p>
            <a:pPr algn="l"/>
            <a:r>
              <a:rPr lang="en-AU" sz="1400" b="1" noProof="1">
                <a:latin typeface="Courier New" pitchFamily="49" charset="0"/>
                <a:cs typeface="Courier New" pitchFamily="49" charset="0"/>
              </a:rPr>
              <a:t>SA_REP     Sales Representative           </a:t>
            </a:r>
            <a:r>
              <a:rPr lang="en-AU" sz="1400" b="1" noProof="1" smtClean="0">
                <a:latin typeface="Courier New" pitchFamily="49" charset="0"/>
                <a:cs typeface="Courier New" pitchFamily="49" charset="0"/>
              </a:rPr>
              <a:t>6000.00      12000.00</a:t>
            </a:r>
            <a:endParaRPr lang="en-AU" sz="1400" b="1" noProof="1">
              <a:latin typeface="Courier New" pitchFamily="49" charset="0"/>
              <a:cs typeface="Courier New" pitchFamily="49" charset="0"/>
            </a:endParaRPr>
          </a:p>
          <a:p>
            <a:pPr algn="l"/>
            <a:r>
              <a:rPr lang="en-AU" sz="1400" b="1" noProof="1">
                <a:latin typeface="Courier New" pitchFamily="49" charset="0"/>
                <a:cs typeface="Courier New" pitchFamily="49" charset="0"/>
              </a:rPr>
              <a:t>ST_CLERK   Stock Clerk                    </a:t>
            </a:r>
            <a:r>
              <a:rPr lang="en-AU" sz="1400" b="1" noProof="1" smtClean="0">
                <a:latin typeface="Courier New" pitchFamily="49" charset="0"/>
                <a:cs typeface="Courier New" pitchFamily="49" charset="0"/>
              </a:rPr>
              <a:t>1000.00      </a:t>
            </a:r>
            <a:r>
              <a:rPr lang="en-AU" sz="1400" b="1" noProof="1">
                <a:latin typeface="Courier New" pitchFamily="49" charset="0"/>
                <a:cs typeface="Courier New" pitchFamily="49" charset="0"/>
              </a:rPr>
              <a:t>5000.00</a:t>
            </a:r>
          </a:p>
          <a:p>
            <a:pPr algn="l"/>
            <a:r>
              <a:rPr lang="en-AU" sz="1400" b="1" noProof="1">
                <a:latin typeface="Courier New" pitchFamily="49" charset="0"/>
                <a:cs typeface="Courier New" pitchFamily="49" charset="0"/>
              </a:rPr>
              <a:t>ST_MAN     Stock Manager                  </a:t>
            </a:r>
            <a:r>
              <a:rPr lang="en-AU" sz="1400" b="1" noProof="1" smtClean="0">
                <a:latin typeface="Courier New" pitchFamily="49" charset="0"/>
                <a:cs typeface="Courier New" pitchFamily="49" charset="0"/>
              </a:rPr>
              <a:t>5500.00      </a:t>
            </a:r>
            <a:r>
              <a:rPr lang="en-AU" sz="1400" b="1" noProof="1">
                <a:latin typeface="Courier New" pitchFamily="49" charset="0"/>
                <a:cs typeface="Courier New" pitchFamily="49" charset="0"/>
              </a:rPr>
              <a:t>8500.00</a:t>
            </a:r>
          </a:p>
          <a:p>
            <a:pPr algn="l"/>
            <a:endParaRPr lang="en-AU" sz="1400" b="1" noProof="1">
              <a:latin typeface="Courier New" pitchFamily="49" charset="0"/>
              <a:cs typeface="Courier New" pitchFamily="49" charset="0"/>
            </a:endParaRPr>
          </a:p>
          <a:p>
            <a:pPr algn="l"/>
            <a:r>
              <a:rPr lang="en-AU" sz="1400" b="1" noProof="1">
                <a:latin typeface="Courier New" pitchFamily="49" charset="0"/>
                <a:cs typeface="Courier New" pitchFamily="49" charset="0"/>
              </a:rPr>
              <a:t>(12 row(s) affected)</a:t>
            </a:r>
            <a:endParaRPr lang="en-AU" sz="1400" b="1"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49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animBg="1"/>
      <p:bldP spid="20489" grpId="0"/>
      <p:bldP spid="20490" grpId="0"/>
      <p:bldP spid="2049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p:txBody>
          <a:bodyPr/>
          <a:lstStyle/>
          <a:p>
            <a:pPr eaLnBrk="1" hangingPunct="1"/>
            <a:r>
              <a:rPr lang="en-US" dirty="0" smtClean="0"/>
              <a:t>Selecting Specific Columns</a:t>
            </a:r>
            <a:endParaRPr lang="en-AU" dirty="0" smtClean="0"/>
          </a:p>
        </p:txBody>
      </p:sp>
      <p:sp>
        <p:nvSpPr>
          <p:cNvPr id="25606" name="Rectangle 3"/>
          <p:cNvSpPr>
            <a:spLocks noChangeArrowheads="1"/>
          </p:cNvSpPr>
          <p:nvPr/>
        </p:nvSpPr>
        <p:spPr bwMode="auto">
          <a:xfrm>
            <a:off x="2286000" y="990600"/>
            <a:ext cx="4267200" cy="762000"/>
          </a:xfrm>
          <a:prstGeom prst="rect">
            <a:avLst/>
          </a:prstGeom>
          <a:solidFill>
            <a:srgbClr val="CCFFCC"/>
          </a:solidFill>
          <a:ln w="19050" algn="ctr">
            <a:solidFill>
              <a:schemeClr val="tx1"/>
            </a:solidFill>
            <a:miter lim="800000"/>
            <a:headEnd/>
            <a:tailEnd/>
          </a:ln>
        </p:spPr>
        <p:txBody>
          <a:bodyPr wrap="none" anchor="ctr"/>
          <a:lstStyle/>
          <a:p>
            <a:pPr algn="l"/>
            <a:r>
              <a:rPr lang="en-US" sz="2000" b="1" dirty="0" smtClean="0">
                <a:solidFill>
                  <a:srgbClr val="000000"/>
                </a:solidFill>
                <a:latin typeface="Courier New" pitchFamily="49" charset="0"/>
                <a:cs typeface="Courier New" pitchFamily="49" charset="0"/>
              </a:rPr>
              <a:t>SELECT </a:t>
            </a:r>
            <a:r>
              <a:rPr lang="en-US" sz="2000" b="1" dirty="0" err="1" smtClean="0">
                <a:solidFill>
                  <a:srgbClr val="000000"/>
                </a:solidFill>
                <a:latin typeface="Courier New" pitchFamily="49" charset="0"/>
                <a:cs typeface="Courier New" pitchFamily="49" charset="0"/>
              </a:rPr>
              <a:t>job_id</a:t>
            </a:r>
            <a:r>
              <a:rPr lang="en-US" sz="2000" b="1" dirty="0" smtClean="0">
                <a:solidFill>
                  <a:srgbClr val="000000"/>
                </a:solidFill>
                <a:latin typeface="Courier New" pitchFamily="49" charset="0"/>
                <a:cs typeface="Courier New" pitchFamily="49" charset="0"/>
              </a:rPr>
              <a:t>, </a:t>
            </a:r>
            <a:r>
              <a:rPr lang="en-US" sz="2000" b="1" dirty="0" err="1" smtClean="0">
                <a:solidFill>
                  <a:srgbClr val="000000"/>
                </a:solidFill>
                <a:latin typeface="Courier New" pitchFamily="49" charset="0"/>
                <a:cs typeface="Courier New" pitchFamily="49" charset="0"/>
              </a:rPr>
              <a:t>max_salary</a:t>
            </a:r>
            <a:endParaRPr lang="en-US" sz="2000" b="1" dirty="0" smtClean="0">
              <a:solidFill>
                <a:srgbClr val="000000"/>
              </a:solidFill>
              <a:latin typeface="Courier New" pitchFamily="49" charset="0"/>
              <a:cs typeface="Courier New" pitchFamily="49" charset="0"/>
            </a:endParaRPr>
          </a:p>
          <a:p>
            <a:pPr algn="l"/>
            <a:r>
              <a:rPr lang="en-US" sz="2000" b="1" dirty="0" smtClean="0">
                <a:solidFill>
                  <a:srgbClr val="000000"/>
                </a:solidFill>
                <a:latin typeface="Courier New" pitchFamily="49" charset="0"/>
                <a:cs typeface="Courier New" pitchFamily="49" charset="0"/>
              </a:rPr>
              <a:t>FROM   job;</a:t>
            </a:r>
          </a:p>
        </p:txBody>
      </p:sp>
      <p:sp>
        <p:nvSpPr>
          <p:cNvPr id="21511" name="Rectangle 6"/>
          <p:cNvSpPr>
            <a:spLocks noChangeArrowheads="1"/>
          </p:cNvSpPr>
          <p:nvPr/>
        </p:nvSpPr>
        <p:spPr bwMode="auto">
          <a:xfrm>
            <a:off x="3200400" y="2438400"/>
            <a:ext cx="2438400" cy="3505200"/>
          </a:xfrm>
          <a:prstGeom prst="rect">
            <a:avLst/>
          </a:prstGeom>
          <a:solidFill>
            <a:schemeClr val="accent1">
              <a:alpha val="0"/>
            </a:schemeClr>
          </a:solidFill>
          <a:ln w="19050" algn="ctr">
            <a:solidFill>
              <a:schemeClr val="tx1"/>
            </a:solidFill>
            <a:miter lim="800000"/>
            <a:headEnd/>
            <a:tailEnd/>
          </a:ln>
        </p:spPr>
        <p:txBody>
          <a:bodyPr wrap="none" anchor="ctr"/>
          <a:lstStyle/>
          <a:p>
            <a:pPr algn="l"/>
            <a:r>
              <a:rPr lang="en-AU" sz="1400" b="1" noProof="1">
                <a:latin typeface="Courier New" pitchFamily="49" charset="0"/>
                <a:cs typeface="Courier New" pitchFamily="49" charset="0"/>
              </a:rPr>
              <a:t>job_id     max_salary</a:t>
            </a:r>
          </a:p>
          <a:p>
            <a:pPr algn="l"/>
            <a:r>
              <a:rPr lang="en-AU" sz="1400" b="1" noProof="1">
                <a:latin typeface="Courier New" pitchFamily="49" charset="0"/>
                <a:cs typeface="Courier New" pitchFamily="49" charset="0"/>
              </a:rPr>
              <a:t>---------- </a:t>
            </a:r>
            <a:r>
              <a:rPr lang="en-AU" sz="1400" b="1" noProof="1" smtClean="0">
                <a:latin typeface="Courier New" pitchFamily="49" charset="0"/>
                <a:cs typeface="Courier New" pitchFamily="49" charset="0"/>
              </a:rPr>
              <a:t>----------</a:t>
            </a:r>
            <a:endParaRPr lang="en-AU" sz="1400" b="1" noProof="1">
              <a:latin typeface="Courier New" pitchFamily="49" charset="0"/>
              <a:cs typeface="Courier New" pitchFamily="49" charset="0"/>
            </a:endParaRPr>
          </a:p>
          <a:p>
            <a:pPr algn="l"/>
            <a:r>
              <a:rPr lang="en-AU" sz="1400" b="1" noProof="1">
                <a:latin typeface="Courier New" pitchFamily="49" charset="0"/>
                <a:cs typeface="Courier New" pitchFamily="49" charset="0"/>
              </a:rPr>
              <a:t>AC_ACCOUNT 9000.00</a:t>
            </a:r>
          </a:p>
          <a:p>
            <a:pPr algn="l"/>
            <a:r>
              <a:rPr lang="en-AU" sz="1400" b="1" noProof="1">
                <a:latin typeface="Courier New" pitchFamily="49" charset="0"/>
                <a:cs typeface="Courier New" pitchFamily="49" charset="0"/>
              </a:rPr>
              <a:t>AC_MGR     16000.00</a:t>
            </a:r>
          </a:p>
          <a:p>
            <a:pPr algn="l"/>
            <a:r>
              <a:rPr lang="en-AU" sz="1400" b="1" noProof="1">
                <a:latin typeface="Courier New" pitchFamily="49" charset="0"/>
                <a:cs typeface="Courier New" pitchFamily="49" charset="0"/>
              </a:rPr>
              <a:t>AD_ASST    6000.00</a:t>
            </a:r>
          </a:p>
          <a:p>
            <a:pPr algn="l"/>
            <a:r>
              <a:rPr lang="en-AU" sz="1400" b="1" noProof="1">
                <a:latin typeface="Courier New" pitchFamily="49" charset="0"/>
                <a:cs typeface="Courier New" pitchFamily="49" charset="0"/>
              </a:rPr>
              <a:t>AD_PRES    NULL</a:t>
            </a:r>
          </a:p>
          <a:p>
            <a:pPr algn="l"/>
            <a:r>
              <a:rPr lang="en-AU" sz="1400" b="1" noProof="1">
                <a:latin typeface="Courier New" pitchFamily="49" charset="0"/>
                <a:cs typeface="Courier New" pitchFamily="49" charset="0"/>
              </a:rPr>
              <a:t>AD_VP      30000.00</a:t>
            </a:r>
          </a:p>
          <a:p>
            <a:pPr algn="l"/>
            <a:r>
              <a:rPr lang="en-AU" sz="1400" b="1" noProof="1">
                <a:latin typeface="Courier New" pitchFamily="49" charset="0"/>
                <a:cs typeface="Courier New" pitchFamily="49" charset="0"/>
              </a:rPr>
              <a:t>IT_PROG    10000.00</a:t>
            </a:r>
          </a:p>
          <a:p>
            <a:pPr algn="l"/>
            <a:r>
              <a:rPr lang="en-AU" sz="1400" b="1" noProof="1">
                <a:latin typeface="Courier New" pitchFamily="49" charset="0"/>
                <a:cs typeface="Courier New" pitchFamily="49" charset="0"/>
              </a:rPr>
              <a:t>MK_MAN     15000.00</a:t>
            </a:r>
          </a:p>
          <a:p>
            <a:pPr algn="l"/>
            <a:r>
              <a:rPr lang="en-AU" sz="1400" b="1" noProof="1">
                <a:latin typeface="Courier New" pitchFamily="49" charset="0"/>
                <a:cs typeface="Courier New" pitchFamily="49" charset="0"/>
              </a:rPr>
              <a:t>MK_REP     9000.00</a:t>
            </a:r>
          </a:p>
          <a:p>
            <a:pPr algn="l"/>
            <a:r>
              <a:rPr lang="en-AU" sz="1400" b="1" noProof="1">
                <a:latin typeface="Courier New" pitchFamily="49" charset="0"/>
                <a:cs typeface="Courier New" pitchFamily="49" charset="0"/>
              </a:rPr>
              <a:t>SA_MAN     20000.00</a:t>
            </a:r>
          </a:p>
          <a:p>
            <a:pPr algn="l"/>
            <a:r>
              <a:rPr lang="en-AU" sz="1400" b="1" noProof="1">
                <a:latin typeface="Courier New" pitchFamily="49" charset="0"/>
                <a:cs typeface="Courier New" pitchFamily="49" charset="0"/>
              </a:rPr>
              <a:t>SA_REP     12000.00</a:t>
            </a:r>
          </a:p>
          <a:p>
            <a:pPr algn="l"/>
            <a:r>
              <a:rPr lang="en-AU" sz="1400" b="1" noProof="1">
                <a:latin typeface="Courier New" pitchFamily="49" charset="0"/>
                <a:cs typeface="Courier New" pitchFamily="49" charset="0"/>
              </a:rPr>
              <a:t>ST_CLERK   5000.00</a:t>
            </a:r>
          </a:p>
          <a:p>
            <a:pPr algn="l"/>
            <a:r>
              <a:rPr lang="en-AU" sz="1400" b="1" noProof="1">
                <a:latin typeface="Courier New" pitchFamily="49" charset="0"/>
                <a:cs typeface="Courier New" pitchFamily="49" charset="0"/>
              </a:rPr>
              <a:t>ST_MAN     8500.00</a:t>
            </a:r>
          </a:p>
          <a:p>
            <a:pPr algn="l"/>
            <a:endParaRPr lang="en-AU" sz="1400" b="1" noProof="1">
              <a:latin typeface="Courier New" pitchFamily="49" charset="0"/>
              <a:cs typeface="Courier New" pitchFamily="49" charset="0"/>
            </a:endParaRPr>
          </a:p>
          <a:p>
            <a:pPr algn="l"/>
            <a:r>
              <a:rPr lang="en-AU" sz="1400" b="1" noProof="1">
                <a:latin typeface="Courier New" pitchFamily="49" charset="0"/>
                <a:cs typeface="Courier New" pitchFamily="49" charset="0"/>
              </a:rPr>
              <a:t>(12 row(s) affected)</a:t>
            </a:r>
            <a:endParaRPr lang="en-AU" sz="1400" b="1" dirty="0">
              <a:latin typeface="Courier New" pitchFamily="49" charset="0"/>
              <a:cs typeface="Courier New" pitchFamily="49" charset="0"/>
            </a:endParaRPr>
          </a:p>
        </p:txBody>
      </p:sp>
      <p:sp>
        <p:nvSpPr>
          <p:cNvPr id="21512" name="Rectangle 7"/>
          <p:cNvSpPr>
            <a:spLocks noChangeArrowheads="1"/>
          </p:cNvSpPr>
          <p:nvPr/>
        </p:nvSpPr>
        <p:spPr bwMode="auto">
          <a:xfrm>
            <a:off x="3429000" y="1066800"/>
            <a:ext cx="2819400" cy="3048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animBg="1"/>
      <p:bldP spid="215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a:xfrm>
            <a:off x="1066800" y="990600"/>
            <a:ext cx="7793038" cy="762000"/>
          </a:xfrm>
          <a:noFill/>
        </p:spPr>
        <p:txBody>
          <a:bodyPr lIns="92075" tIns="46038" rIns="92075" bIns="46038" anchor="t"/>
          <a:lstStyle/>
          <a:p>
            <a:pPr eaLnBrk="1" hangingPunct="1"/>
            <a:r>
              <a:rPr lang="en-US" sz="3600" smtClean="0"/>
              <a:t>Guideline for writing SQL statements</a:t>
            </a:r>
          </a:p>
        </p:txBody>
      </p:sp>
      <p:sp>
        <p:nvSpPr>
          <p:cNvPr id="22534" name="Rectangle 3"/>
          <p:cNvSpPr>
            <a:spLocks noGrp="1" noChangeArrowheads="1"/>
          </p:cNvSpPr>
          <p:nvPr>
            <p:ph type="body" idx="1"/>
          </p:nvPr>
        </p:nvSpPr>
        <p:spPr>
          <a:xfrm>
            <a:off x="228600" y="838200"/>
            <a:ext cx="8382000" cy="4955845"/>
          </a:xfrm>
          <a:noFill/>
        </p:spPr>
        <p:txBody>
          <a:bodyPr wrap="square" lIns="92075" tIns="46038" rIns="92075" bIns="46038">
            <a:spAutoFit/>
          </a:bodyPr>
          <a:lstStyle/>
          <a:p>
            <a:pPr eaLnBrk="1" hangingPunct="1"/>
            <a:r>
              <a:rPr lang="en-US" sz="2800" dirty="0" smtClean="0"/>
              <a:t>Goals: correct syntax, readability and easy to edit</a:t>
            </a:r>
          </a:p>
          <a:p>
            <a:pPr lvl="1" eaLnBrk="1" hangingPunct="1"/>
            <a:r>
              <a:rPr lang="en-US" sz="2400" dirty="0" smtClean="0"/>
              <a:t>SQL statements are not case sensitive</a:t>
            </a:r>
          </a:p>
          <a:p>
            <a:pPr lvl="3" eaLnBrk="1" hangingPunct="1"/>
            <a:endParaRPr lang="en-US" dirty="0" smtClean="0"/>
          </a:p>
          <a:p>
            <a:pPr lvl="1" eaLnBrk="1" hangingPunct="1"/>
            <a:r>
              <a:rPr lang="en-US" sz="2400" dirty="0" smtClean="0"/>
              <a:t>SQL statements can be on one or more lines</a:t>
            </a:r>
          </a:p>
          <a:p>
            <a:pPr lvl="3" eaLnBrk="1" hangingPunct="1"/>
            <a:endParaRPr lang="en-US" dirty="0" smtClean="0"/>
          </a:p>
          <a:p>
            <a:pPr lvl="1" eaLnBrk="1" hangingPunct="1"/>
            <a:r>
              <a:rPr lang="en-US" sz="2400" dirty="0" smtClean="0"/>
              <a:t>Keywords cannot be abbreviated or split across lines</a:t>
            </a:r>
          </a:p>
          <a:p>
            <a:pPr lvl="3" eaLnBrk="1" hangingPunct="1"/>
            <a:endParaRPr lang="en-US" dirty="0" smtClean="0"/>
          </a:p>
          <a:p>
            <a:pPr lvl="1" eaLnBrk="1" hangingPunct="1"/>
            <a:r>
              <a:rPr lang="en-US" sz="2400" dirty="0" smtClean="0"/>
              <a:t>Keywords are typically entered in UPPERCASE</a:t>
            </a:r>
          </a:p>
          <a:p>
            <a:pPr lvl="3" eaLnBrk="1" hangingPunct="1"/>
            <a:endParaRPr lang="en-US" dirty="0" smtClean="0"/>
          </a:p>
          <a:p>
            <a:pPr lvl="1" eaLnBrk="1" hangingPunct="1"/>
            <a:r>
              <a:rPr lang="en-US" sz="2400" dirty="0" smtClean="0"/>
              <a:t>New clauses are usually placed on separate lines</a:t>
            </a:r>
          </a:p>
          <a:p>
            <a:pPr lvl="3" eaLnBrk="1" hangingPunct="1"/>
            <a:endParaRPr lang="en-US" dirty="0" smtClean="0"/>
          </a:p>
          <a:p>
            <a:pPr lvl="1" eaLnBrk="1" hangingPunct="1"/>
            <a:r>
              <a:rPr lang="en-US" sz="2400" dirty="0" smtClean="0"/>
              <a:t>Indents are used to enhance readability</a:t>
            </a:r>
          </a:p>
        </p:txBody>
      </p:sp>
      <p:sp>
        <p:nvSpPr>
          <p:cNvPr id="7" name="Rectangle 2"/>
          <p:cNvSpPr txBox="1">
            <a:spLocks noChangeArrowheads="1"/>
          </p:cNvSpPr>
          <p:nvPr/>
        </p:nvSpPr>
        <p:spPr bwMode="auto">
          <a:xfrm>
            <a:off x="381000" y="0"/>
            <a:ext cx="7696200"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000" b="0" i="0" u="none" strike="noStrike" kern="0" cap="none" spc="0" normalizeH="0" baseline="0" noProof="0" dirty="0" smtClean="0">
                <a:ln>
                  <a:noFill/>
                </a:ln>
                <a:solidFill>
                  <a:schemeClr val="bg1"/>
                </a:solidFill>
                <a:effectLst/>
                <a:uLnTx/>
                <a:uFillTx/>
                <a:latin typeface="Arial Narrow"/>
                <a:ea typeface="ＭＳ Ｐゴシック" pitchFamily="-65" charset="-128"/>
                <a:cs typeface="+mj-cs"/>
              </a:rPr>
              <a:t>General Guidelines for Writing</a:t>
            </a:r>
            <a:r>
              <a:rPr kumimoji="0" lang="en-US" sz="3000" b="0" i="0" u="none" strike="noStrike" kern="0" cap="none" spc="0" normalizeH="0" noProof="0" dirty="0" smtClean="0">
                <a:ln>
                  <a:noFill/>
                </a:ln>
                <a:solidFill>
                  <a:schemeClr val="bg1"/>
                </a:solidFill>
                <a:effectLst/>
                <a:uLnTx/>
                <a:uFillTx/>
                <a:latin typeface="Arial Narrow"/>
                <a:ea typeface="ＭＳ Ｐゴシック" pitchFamily="-65" charset="-128"/>
                <a:cs typeface="+mj-cs"/>
              </a:rPr>
              <a:t> SQL</a:t>
            </a:r>
            <a:endParaRPr kumimoji="0" lang="en-AU" sz="3000" b="0" i="0" u="none" strike="noStrike" kern="0" cap="none" spc="0" normalizeH="0" baseline="0" noProof="0" dirty="0" smtClean="0">
              <a:ln>
                <a:noFill/>
              </a:ln>
              <a:solidFill>
                <a:schemeClr val="bg1"/>
              </a:solidFill>
              <a:effectLst/>
              <a:uLnTx/>
              <a:uFillTx/>
              <a:latin typeface="Arial Narrow"/>
              <a:ea typeface="ＭＳ Ｐゴシック" pitchFamily="-65" charset="-128"/>
              <a:cs typeface="+mj-cs"/>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3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p:txBody>
          <a:bodyPr/>
          <a:lstStyle/>
          <a:p>
            <a:pPr eaLnBrk="1" hangingPunct="1"/>
            <a:r>
              <a:rPr lang="en-US" smtClean="0"/>
              <a:t>Arithmetic Expressions</a:t>
            </a:r>
            <a:endParaRPr lang="en-AU" smtClean="0"/>
          </a:p>
        </p:txBody>
      </p:sp>
      <p:sp>
        <p:nvSpPr>
          <p:cNvPr id="23558" name="Rectangle 3"/>
          <p:cNvSpPr>
            <a:spLocks noGrp="1" noChangeArrowheads="1"/>
          </p:cNvSpPr>
          <p:nvPr>
            <p:ph type="body" idx="1"/>
          </p:nvPr>
        </p:nvSpPr>
        <p:spPr>
          <a:xfrm>
            <a:off x="285750" y="1000125"/>
            <a:ext cx="8401050" cy="5643563"/>
          </a:xfrm>
        </p:spPr>
        <p:txBody>
          <a:bodyPr/>
          <a:lstStyle/>
          <a:p>
            <a:pPr eaLnBrk="1" hangingPunct="1">
              <a:lnSpc>
                <a:spcPct val="90000"/>
              </a:lnSpc>
            </a:pPr>
            <a:r>
              <a:rPr lang="en-US" sz="2800" dirty="0" smtClean="0"/>
              <a:t>Can create expressions with number and date data by using arithmetic operators.</a:t>
            </a:r>
          </a:p>
          <a:p>
            <a:pPr lvl="1" eaLnBrk="1" hangingPunct="1">
              <a:lnSpc>
                <a:spcPct val="90000"/>
              </a:lnSpc>
            </a:pPr>
            <a:r>
              <a:rPr lang="en-US" sz="2400" dirty="0" smtClean="0"/>
              <a:t>Add (+), subtract (-), multiply (*) and divide (/)</a:t>
            </a:r>
          </a:p>
          <a:p>
            <a:pPr lvl="3" eaLnBrk="1" hangingPunct="1">
              <a:lnSpc>
                <a:spcPct val="90000"/>
              </a:lnSpc>
            </a:pPr>
            <a:endParaRPr lang="en-US" dirty="0" smtClean="0"/>
          </a:p>
          <a:p>
            <a:pPr lvl="1" eaLnBrk="1" hangingPunct="1">
              <a:lnSpc>
                <a:spcPct val="90000"/>
              </a:lnSpc>
            </a:pPr>
            <a:r>
              <a:rPr lang="en-US" sz="2400" dirty="0" smtClean="0"/>
              <a:t>Other operators exist, but these are the most common</a:t>
            </a:r>
          </a:p>
          <a:p>
            <a:pPr lvl="2" eaLnBrk="1" hangingPunct="1">
              <a:lnSpc>
                <a:spcPct val="90000"/>
              </a:lnSpc>
            </a:pPr>
            <a:endParaRPr lang="en-US" dirty="0" smtClean="0"/>
          </a:p>
          <a:p>
            <a:pPr eaLnBrk="1" hangingPunct="1">
              <a:lnSpc>
                <a:spcPct val="90000"/>
              </a:lnSpc>
            </a:pPr>
            <a:r>
              <a:rPr lang="en-US" sz="2800" dirty="0" smtClean="0"/>
              <a:t>Operator Precedence: </a:t>
            </a:r>
          </a:p>
          <a:p>
            <a:pPr lvl="1" eaLnBrk="1" hangingPunct="1">
              <a:lnSpc>
                <a:spcPct val="90000"/>
              </a:lnSpc>
            </a:pPr>
            <a:r>
              <a:rPr lang="en-US" sz="2400" dirty="0" smtClean="0"/>
              <a:t>Multiplication and division take priority over addition and subtraction</a:t>
            </a:r>
          </a:p>
          <a:p>
            <a:pPr lvl="3" eaLnBrk="1" hangingPunct="1">
              <a:lnSpc>
                <a:spcPct val="90000"/>
              </a:lnSpc>
            </a:pPr>
            <a:endParaRPr lang="en-US" dirty="0" smtClean="0"/>
          </a:p>
          <a:p>
            <a:pPr lvl="1" eaLnBrk="1" hangingPunct="1">
              <a:lnSpc>
                <a:spcPct val="90000"/>
              </a:lnSpc>
            </a:pPr>
            <a:r>
              <a:rPr lang="en-US" sz="2400" dirty="0" smtClean="0"/>
              <a:t>Operators of the same priority are evaluated from left to right</a:t>
            </a:r>
          </a:p>
          <a:p>
            <a:pPr lvl="3" eaLnBrk="1" hangingPunct="1">
              <a:lnSpc>
                <a:spcPct val="90000"/>
              </a:lnSpc>
            </a:pPr>
            <a:endParaRPr lang="en-US" dirty="0" smtClean="0"/>
          </a:p>
          <a:p>
            <a:pPr lvl="1" eaLnBrk="1" hangingPunct="1">
              <a:lnSpc>
                <a:spcPct val="90000"/>
              </a:lnSpc>
            </a:pPr>
            <a:r>
              <a:rPr lang="en-US" sz="2400" dirty="0" smtClean="0"/>
              <a:t>Parentheses are used to </a:t>
            </a:r>
            <a:r>
              <a:rPr lang="en-US" sz="2400" dirty="0" err="1" smtClean="0"/>
              <a:t>prioritise</a:t>
            </a:r>
            <a:r>
              <a:rPr lang="en-US" sz="2400" dirty="0" smtClean="0"/>
              <a:t> evaluation and to clarify statements</a:t>
            </a:r>
            <a:endParaRPr lang="en-AU"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8">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55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4"/>
          <p:cNvSpPr>
            <a:spLocks noChangeArrowheads="1"/>
          </p:cNvSpPr>
          <p:nvPr/>
        </p:nvSpPr>
        <p:spPr bwMode="auto">
          <a:xfrm>
            <a:off x="6400800" y="2438400"/>
            <a:ext cx="2438400" cy="838200"/>
          </a:xfrm>
          <a:prstGeom prst="rect">
            <a:avLst/>
          </a:prstGeom>
          <a:noFill/>
          <a:ln w="9525" algn="ctr">
            <a:noFill/>
            <a:miter lim="800000"/>
            <a:headEnd/>
            <a:tailEnd/>
          </a:ln>
        </p:spPr>
        <p:txBody>
          <a:bodyPr wrap="none" anchor="ctr"/>
          <a:lstStyle/>
          <a:p>
            <a:pPr algn="l"/>
            <a:r>
              <a:rPr lang="en-AU" sz="1800" b="1" dirty="0">
                <a:latin typeface="+mn-lt"/>
                <a:cs typeface="Courier New" pitchFamily="49" charset="0"/>
              </a:rPr>
              <a:t>No </a:t>
            </a:r>
            <a:r>
              <a:rPr lang="en-AU" sz="1800" b="1" dirty="0" smtClean="0">
                <a:latin typeface="+mn-lt"/>
                <a:cs typeface="Courier New" pitchFamily="49" charset="0"/>
              </a:rPr>
              <a:t>column name </a:t>
            </a:r>
          </a:p>
          <a:p>
            <a:pPr algn="l"/>
            <a:r>
              <a:rPr lang="en-AU" sz="1800" b="1" dirty="0" smtClean="0">
                <a:latin typeface="+mn-lt"/>
                <a:cs typeface="Courier New" pitchFamily="49" charset="0"/>
              </a:rPr>
              <a:t>for “</a:t>
            </a:r>
            <a:r>
              <a:rPr lang="en-AU" sz="1800" b="1" dirty="0" err="1" smtClean="0">
                <a:latin typeface="+mn-lt"/>
                <a:cs typeface="Courier New" pitchFamily="49" charset="0"/>
              </a:rPr>
              <a:t>max_salary</a:t>
            </a:r>
            <a:r>
              <a:rPr lang="en-AU" sz="1800" b="1" dirty="0" smtClean="0">
                <a:latin typeface="+mn-lt"/>
                <a:cs typeface="Courier New" pitchFamily="49" charset="0"/>
              </a:rPr>
              <a:t>*1.05” </a:t>
            </a:r>
            <a:endParaRPr lang="en-AU" sz="1800" b="1" noProof="1">
              <a:latin typeface="+mn-lt"/>
              <a:cs typeface="Courier New" pitchFamily="49" charset="0"/>
            </a:endParaRPr>
          </a:p>
          <a:p>
            <a:pPr algn="l"/>
            <a:endParaRPr lang="en-AU" sz="1800" b="1" noProof="1">
              <a:latin typeface="+mn-lt"/>
              <a:cs typeface="Courier New" pitchFamily="49" charset="0"/>
            </a:endParaRPr>
          </a:p>
        </p:txBody>
      </p:sp>
      <p:sp>
        <p:nvSpPr>
          <p:cNvPr id="28678" name="Rectangle 2"/>
          <p:cNvSpPr>
            <a:spLocks noGrp="1" noChangeArrowheads="1"/>
          </p:cNvSpPr>
          <p:nvPr>
            <p:ph type="title"/>
          </p:nvPr>
        </p:nvSpPr>
        <p:spPr/>
        <p:txBody>
          <a:bodyPr/>
          <a:lstStyle/>
          <a:p>
            <a:pPr eaLnBrk="1" hangingPunct="1"/>
            <a:r>
              <a:rPr lang="en-US" smtClean="0"/>
              <a:t>Arithmetic Expressions</a:t>
            </a:r>
            <a:endParaRPr lang="en-AU" smtClean="0"/>
          </a:p>
        </p:txBody>
      </p:sp>
      <p:sp>
        <p:nvSpPr>
          <p:cNvPr id="28679" name="Rectangle 3"/>
          <p:cNvSpPr>
            <a:spLocks noChangeArrowheads="1"/>
          </p:cNvSpPr>
          <p:nvPr/>
        </p:nvSpPr>
        <p:spPr bwMode="auto">
          <a:xfrm>
            <a:off x="304800" y="990600"/>
            <a:ext cx="8534400" cy="838200"/>
          </a:xfrm>
          <a:prstGeom prst="rect">
            <a:avLst/>
          </a:prstGeom>
          <a:solidFill>
            <a:srgbClr val="CCFFCC"/>
          </a:solidFill>
          <a:ln w="19050" algn="ctr">
            <a:solidFill>
              <a:schemeClr val="tx1"/>
            </a:solidFill>
            <a:miter lim="800000"/>
            <a:headEnd/>
            <a:tailEnd/>
          </a:ln>
        </p:spPr>
        <p:txBody>
          <a:bodyPr wrap="none" anchor="ctr"/>
          <a:lstStyle/>
          <a:p>
            <a:pPr algn="l"/>
            <a:r>
              <a:rPr lang="en-US" sz="2000" b="1" dirty="0" smtClean="0">
                <a:solidFill>
                  <a:srgbClr val="000000"/>
                </a:solidFill>
                <a:latin typeface="Courier New" pitchFamily="49" charset="0"/>
                <a:cs typeface="Courier New" pitchFamily="49" charset="0"/>
              </a:rPr>
              <a:t>SELECT </a:t>
            </a:r>
            <a:r>
              <a:rPr lang="en-US" sz="2000" b="1" dirty="0" err="1" smtClean="0">
                <a:solidFill>
                  <a:srgbClr val="000000"/>
                </a:solidFill>
                <a:latin typeface="Courier New" pitchFamily="49" charset="0"/>
                <a:cs typeface="Courier New" pitchFamily="49" charset="0"/>
              </a:rPr>
              <a:t>job_id</a:t>
            </a:r>
            <a:r>
              <a:rPr lang="en-US" sz="2000" b="1" dirty="0" smtClean="0">
                <a:solidFill>
                  <a:srgbClr val="000000"/>
                </a:solidFill>
                <a:latin typeface="Courier New" pitchFamily="49" charset="0"/>
                <a:cs typeface="Courier New" pitchFamily="49" charset="0"/>
              </a:rPr>
              <a:t>, </a:t>
            </a:r>
            <a:r>
              <a:rPr lang="en-US" sz="2000" b="1" dirty="0" err="1" smtClean="0">
                <a:solidFill>
                  <a:srgbClr val="000000"/>
                </a:solidFill>
                <a:latin typeface="Courier New" pitchFamily="49" charset="0"/>
                <a:cs typeface="Courier New" pitchFamily="49" charset="0"/>
              </a:rPr>
              <a:t>min_salary</a:t>
            </a:r>
            <a:r>
              <a:rPr lang="en-US" sz="2000" b="1" dirty="0" smtClean="0">
                <a:solidFill>
                  <a:srgbClr val="000000"/>
                </a:solidFill>
                <a:latin typeface="Courier New" pitchFamily="49" charset="0"/>
                <a:cs typeface="Courier New" pitchFamily="49" charset="0"/>
              </a:rPr>
              <a:t>, </a:t>
            </a:r>
            <a:r>
              <a:rPr lang="en-US" sz="2000" b="1" dirty="0" err="1" smtClean="0">
                <a:solidFill>
                  <a:srgbClr val="000000"/>
                </a:solidFill>
                <a:latin typeface="Courier New" pitchFamily="49" charset="0"/>
                <a:cs typeface="Courier New" pitchFamily="49" charset="0"/>
              </a:rPr>
              <a:t>max_salary</a:t>
            </a:r>
            <a:r>
              <a:rPr lang="en-US" sz="2000" b="1" dirty="0" smtClean="0">
                <a:solidFill>
                  <a:srgbClr val="000000"/>
                </a:solidFill>
                <a:latin typeface="Courier New" pitchFamily="49" charset="0"/>
                <a:cs typeface="Courier New" pitchFamily="49" charset="0"/>
              </a:rPr>
              <a:t>, </a:t>
            </a:r>
            <a:r>
              <a:rPr lang="en-US" sz="2000" b="1" dirty="0" err="1" smtClean="0">
                <a:solidFill>
                  <a:srgbClr val="000000"/>
                </a:solidFill>
                <a:latin typeface="Courier New" pitchFamily="49" charset="0"/>
                <a:cs typeface="Courier New" pitchFamily="49" charset="0"/>
              </a:rPr>
              <a:t>max_salary</a:t>
            </a:r>
            <a:r>
              <a:rPr lang="en-US" sz="2000" b="1" dirty="0" smtClean="0">
                <a:solidFill>
                  <a:srgbClr val="000000"/>
                </a:solidFill>
                <a:latin typeface="Courier New" pitchFamily="49" charset="0"/>
                <a:cs typeface="Courier New" pitchFamily="49" charset="0"/>
              </a:rPr>
              <a:t>*1.05</a:t>
            </a:r>
          </a:p>
          <a:p>
            <a:pPr algn="l"/>
            <a:r>
              <a:rPr lang="en-US" sz="2000" b="1" dirty="0" smtClean="0">
                <a:solidFill>
                  <a:srgbClr val="000000"/>
                </a:solidFill>
                <a:latin typeface="Courier New" pitchFamily="49" charset="0"/>
                <a:cs typeface="Courier New" pitchFamily="49" charset="0"/>
              </a:rPr>
              <a:t>FROM   job;</a:t>
            </a:r>
            <a:endParaRPr lang="en-AU" b="1" dirty="0">
              <a:solidFill>
                <a:srgbClr val="000000"/>
              </a:solidFill>
              <a:latin typeface="Courier New" pitchFamily="49" charset="0"/>
              <a:cs typeface="Courier New" pitchFamily="49" charset="0"/>
            </a:endParaRPr>
          </a:p>
        </p:txBody>
      </p:sp>
      <p:sp>
        <p:nvSpPr>
          <p:cNvPr id="24584" name="Rectangle 5"/>
          <p:cNvSpPr>
            <a:spLocks noChangeArrowheads="1"/>
          </p:cNvSpPr>
          <p:nvPr/>
        </p:nvSpPr>
        <p:spPr bwMode="auto">
          <a:xfrm>
            <a:off x="6248400" y="1143000"/>
            <a:ext cx="2362200" cy="2286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
        <p:nvSpPr>
          <p:cNvPr id="28681" name="Rectangle 6"/>
          <p:cNvSpPr>
            <a:spLocks noChangeArrowheads="1"/>
          </p:cNvSpPr>
          <p:nvPr/>
        </p:nvSpPr>
        <p:spPr bwMode="auto">
          <a:xfrm>
            <a:off x="1371600" y="2590800"/>
            <a:ext cx="4495800" cy="2971800"/>
          </a:xfrm>
          <a:prstGeom prst="rect">
            <a:avLst/>
          </a:prstGeom>
          <a:solidFill>
            <a:schemeClr val="accent1">
              <a:alpha val="0"/>
            </a:schemeClr>
          </a:solidFill>
          <a:ln w="19050" algn="ctr">
            <a:solidFill>
              <a:schemeClr val="tx1"/>
            </a:solidFill>
            <a:miter lim="800000"/>
            <a:headEnd/>
            <a:tailEnd/>
          </a:ln>
        </p:spPr>
        <p:txBody>
          <a:bodyPr wrap="none" anchor="ctr"/>
          <a:lstStyle/>
          <a:p>
            <a:pPr algn="l"/>
            <a:r>
              <a:rPr lang="en-AU" sz="1200" b="1" noProof="1">
                <a:latin typeface="Courier New" pitchFamily="49" charset="0"/>
                <a:cs typeface="Courier New" pitchFamily="49" charset="0"/>
              </a:rPr>
              <a:t>job_id     min_salary  </a:t>
            </a:r>
            <a:r>
              <a:rPr lang="en-AU" sz="1200" b="1" noProof="1" smtClean="0">
                <a:latin typeface="Courier New" pitchFamily="49" charset="0"/>
                <a:cs typeface="Courier New" pitchFamily="49" charset="0"/>
              </a:rPr>
              <a:t>max_salary            </a:t>
            </a:r>
            <a:endParaRPr lang="en-AU" sz="1200" b="1" noProof="1">
              <a:latin typeface="Courier New" pitchFamily="49" charset="0"/>
              <a:cs typeface="Courier New" pitchFamily="49" charset="0"/>
            </a:endParaRPr>
          </a:p>
          <a:p>
            <a:pPr algn="l"/>
            <a:r>
              <a:rPr lang="en-AU" sz="1200" b="1" noProof="1">
                <a:latin typeface="Courier New" pitchFamily="49" charset="0"/>
                <a:cs typeface="Courier New" pitchFamily="49" charset="0"/>
              </a:rPr>
              <a:t>---------- </a:t>
            </a:r>
            <a:r>
              <a:rPr lang="en-AU" sz="1200" b="1" noProof="1" smtClean="0">
                <a:latin typeface="Courier New" pitchFamily="49" charset="0"/>
                <a:cs typeface="Courier New" pitchFamily="49" charset="0"/>
              </a:rPr>
              <a:t>----------- ----------- ------------</a:t>
            </a:r>
            <a:endParaRPr lang="en-AU" sz="1200" b="1" noProof="1">
              <a:latin typeface="Courier New" pitchFamily="49" charset="0"/>
              <a:cs typeface="Courier New" pitchFamily="49" charset="0"/>
            </a:endParaRPr>
          </a:p>
          <a:p>
            <a:pPr algn="l"/>
            <a:r>
              <a:rPr lang="en-AU" sz="1200" b="1" noProof="1">
                <a:latin typeface="Courier New" pitchFamily="49" charset="0"/>
                <a:cs typeface="Courier New" pitchFamily="49" charset="0"/>
              </a:rPr>
              <a:t>AC_ACCOUNT 4200.00     </a:t>
            </a:r>
            <a:r>
              <a:rPr lang="en-AU" sz="1200" b="1" noProof="1" smtClean="0">
                <a:latin typeface="Courier New" pitchFamily="49" charset="0"/>
                <a:cs typeface="Courier New" pitchFamily="49" charset="0"/>
              </a:rPr>
              <a:t>9000.00     </a:t>
            </a:r>
            <a:r>
              <a:rPr lang="en-AU" sz="1200" b="1" noProof="1">
                <a:latin typeface="Courier New" pitchFamily="49" charset="0"/>
                <a:cs typeface="Courier New" pitchFamily="49" charset="0"/>
              </a:rPr>
              <a:t>9450.000000</a:t>
            </a:r>
          </a:p>
          <a:p>
            <a:pPr algn="l"/>
            <a:r>
              <a:rPr lang="en-AU" sz="1200" b="1" noProof="1">
                <a:latin typeface="Courier New" pitchFamily="49" charset="0"/>
                <a:cs typeface="Courier New" pitchFamily="49" charset="0"/>
              </a:rPr>
              <a:t>AC_MGR     8200.00     </a:t>
            </a:r>
            <a:r>
              <a:rPr lang="en-AU" sz="1200" b="1" noProof="1" smtClean="0">
                <a:latin typeface="Courier New" pitchFamily="49" charset="0"/>
                <a:cs typeface="Courier New" pitchFamily="49" charset="0"/>
              </a:rPr>
              <a:t>16000.00    </a:t>
            </a:r>
            <a:r>
              <a:rPr lang="en-AU" sz="1200" b="1" noProof="1">
                <a:latin typeface="Courier New" pitchFamily="49" charset="0"/>
                <a:cs typeface="Courier New" pitchFamily="49" charset="0"/>
              </a:rPr>
              <a:t>16800.000000</a:t>
            </a:r>
          </a:p>
          <a:p>
            <a:pPr algn="l"/>
            <a:r>
              <a:rPr lang="en-AU" sz="1200" b="1" noProof="1">
                <a:latin typeface="Courier New" pitchFamily="49" charset="0"/>
                <a:cs typeface="Courier New" pitchFamily="49" charset="0"/>
              </a:rPr>
              <a:t>AD_ASST    3000.00   </a:t>
            </a:r>
            <a:r>
              <a:rPr lang="en-AU" sz="1200" b="1" noProof="1" smtClean="0">
                <a:latin typeface="Courier New" pitchFamily="49" charset="0"/>
                <a:cs typeface="Courier New" pitchFamily="49" charset="0"/>
              </a:rPr>
              <a:t>  </a:t>
            </a:r>
            <a:r>
              <a:rPr lang="en-AU" sz="1200" b="1" noProof="1">
                <a:latin typeface="Courier New" pitchFamily="49" charset="0"/>
                <a:cs typeface="Courier New" pitchFamily="49" charset="0"/>
              </a:rPr>
              <a:t>6000.00    </a:t>
            </a:r>
            <a:r>
              <a:rPr lang="en-AU" sz="1200" b="1" noProof="1" smtClean="0">
                <a:latin typeface="Courier New" pitchFamily="49" charset="0"/>
                <a:cs typeface="Courier New" pitchFamily="49" charset="0"/>
              </a:rPr>
              <a:t> </a:t>
            </a:r>
            <a:r>
              <a:rPr lang="en-AU" sz="1200" b="1" noProof="1">
                <a:latin typeface="Courier New" pitchFamily="49" charset="0"/>
                <a:cs typeface="Courier New" pitchFamily="49" charset="0"/>
              </a:rPr>
              <a:t>6300.000000</a:t>
            </a:r>
          </a:p>
          <a:p>
            <a:pPr algn="l"/>
            <a:r>
              <a:rPr lang="en-AU" sz="1200" b="1" noProof="1">
                <a:latin typeface="Courier New" pitchFamily="49" charset="0"/>
                <a:cs typeface="Courier New" pitchFamily="49" charset="0"/>
              </a:rPr>
              <a:t>AD_PRES    20000.00   </a:t>
            </a:r>
            <a:r>
              <a:rPr lang="en-AU" sz="1200" b="1" noProof="1" smtClean="0">
                <a:latin typeface="Courier New" pitchFamily="49" charset="0"/>
                <a:cs typeface="Courier New" pitchFamily="49" charset="0"/>
              </a:rPr>
              <a:t> NULL        </a:t>
            </a:r>
            <a:r>
              <a:rPr lang="en-AU" sz="1200" b="1" noProof="1">
                <a:latin typeface="Courier New" pitchFamily="49" charset="0"/>
                <a:cs typeface="Courier New" pitchFamily="49" charset="0"/>
              </a:rPr>
              <a:t>NULL</a:t>
            </a:r>
          </a:p>
          <a:p>
            <a:pPr algn="l"/>
            <a:r>
              <a:rPr lang="en-AU" sz="1200" b="1" noProof="1">
                <a:latin typeface="Courier New" pitchFamily="49" charset="0"/>
                <a:cs typeface="Courier New" pitchFamily="49" charset="0"/>
              </a:rPr>
              <a:t>AD_VP      15000.00 </a:t>
            </a:r>
            <a:r>
              <a:rPr lang="en-AU" sz="1200" b="1" noProof="1" smtClean="0">
                <a:latin typeface="Courier New" pitchFamily="49" charset="0"/>
                <a:cs typeface="Courier New" pitchFamily="49" charset="0"/>
              </a:rPr>
              <a:t>   </a:t>
            </a:r>
            <a:r>
              <a:rPr lang="en-AU" sz="1200" b="1" noProof="1">
                <a:latin typeface="Courier New" pitchFamily="49" charset="0"/>
                <a:cs typeface="Courier New" pitchFamily="49" charset="0"/>
              </a:rPr>
              <a:t>30000.00  </a:t>
            </a:r>
            <a:r>
              <a:rPr lang="en-AU" sz="1200" b="1" noProof="1" smtClean="0">
                <a:latin typeface="Courier New" pitchFamily="49" charset="0"/>
                <a:cs typeface="Courier New" pitchFamily="49" charset="0"/>
              </a:rPr>
              <a:t>  31500.000000</a:t>
            </a:r>
            <a:endParaRPr lang="en-AU" sz="1200" b="1" noProof="1">
              <a:latin typeface="Courier New" pitchFamily="49" charset="0"/>
              <a:cs typeface="Courier New" pitchFamily="49" charset="0"/>
            </a:endParaRPr>
          </a:p>
          <a:p>
            <a:pPr algn="l"/>
            <a:r>
              <a:rPr lang="en-AU" sz="1200" b="1" noProof="1">
                <a:latin typeface="Courier New" pitchFamily="49" charset="0"/>
                <a:cs typeface="Courier New" pitchFamily="49" charset="0"/>
              </a:rPr>
              <a:t>IT_PROG    4000.00  </a:t>
            </a:r>
            <a:r>
              <a:rPr lang="en-AU" sz="1200" b="1" noProof="1" smtClean="0">
                <a:latin typeface="Courier New" pitchFamily="49" charset="0"/>
                <a:cs typeface="Courier New" pitchFamily="49" charset="0"/>
              </a:rPr>
              <a:t>   </a:t>
            </a:r>
            <a:r>
              <a:rPr lang="en-AU" sz="1200" b="1" noProof="1">
                <a:latin typeface="Courier New" pitchFamily="49" charset="0"/>
                <a:cs typeface="Courier New" pitchFamily="49" charset="0"/>
              </a:rPr>
              <a:t>10000.00  </a:t>
            </a:r>
            <a:r>
              <a:rPr lang="en-AU" sz="1200" b="1" noProof="1" smtClean="0">
                <a:latin typeface="Courier New" pitchFamily="49" charset="0"/>
                <a:cs typeface="Courier New" pitchFamily="49" charset="0"/>
              </a:rPr>
              <a:t>  10500.000000</a:t>
            </a:r>
            <a:endParaRPr lang="en-AU" sz="1200" b="1" noProof="1">
              <a:latin typeface="Courier New" pitchFamily="49" charset="0"/>
              <a:cs typeface="Courier New" pitchFamily="49" charset="0"/>
            </a:endParaRPr>
          </a:p>
          <a:p>
            <a:pPr algn="l"/>
            <a:r>
              <a:rPr lang="en-AU" sz="1200" b="1" noProof="1">
                <a:latin typeface="Courier New" pitchFamily="49" charset="0"/>
                <a:cs typeface="Courier New" pitchFamily="49" charset="0"/>
              </a:rPr>
              <a:t>MK_MAN     9000.00   </a:t>
            </a:r>
            <a:r>
              <a:rPr lang="en-AU" sz="1200" b="1" noProof="1" smtClean="0">
                <a:latin typeface="Courier New" pitchFamily="49" charset="0"/>
                <a:cs typeface="Courier New" pitchFamily="49" charset="0"/>
              </a:rPr>
              <a:t>  15000.00    </a:t>
            </a:r>
            <a:r>
              <a:rPr lang="en-AU" sz="1200" b="1" noProof="1">
                <a:latin typeface="Courier New" pitchFamily="49" charset="0"/>
                <a:cs typeface="Courier New" pitchFamily="49" charset="0"/>
              </a:rPr>
              <a:t>15750.000000</a:t>
            </a:r>
          </a:p>
          <a:p>
            <a:pPr algn="l"/>
            <a:r>
              <a:rPr lang="en-AU" sz="1200" b="1" noProof="1">
                <a:latin typeface="Courier New" pitchFamily="49" charset="0"/>
                <a:cs typeface="Courier New" pitchFamily="49" charset="0"/>
              </a:rPr>
              <a:t>MK_REP     4000.00   </a:t>
            </a:r>
            <a:r>
              <a:rPr lang="en-AU" sz="1200" b="1" noProof="1" smtClean="0">
                <a:latin typeface="Courier New" pitchFamily="49" charset="0"/>
                <a:cs typeface="Courier New" pitchFamily="49" charset="0"/>
              </a:rPr>
              <a:t>  </a:t>
            </a:r>
            <a:r>
              <a:rPr lang="en-AU" sz="1200" b="1" noProof="1">
                <a:latin typeface="Courier New" pitchFamily="49" charset="0"/>
                <a:cs typeface="Courier New" pitchFamily="49" charset="0"/>
              </a:rPr>
              <a:t>9000.00   </a:t>
            </a:r>
            <a:r>
              <a:rPr lang="en-AU" sz="1200" b="1" noProof="1" smtClean="0">
                <a:latin typeface="Courier New" pitchFamily="49" charset="0"/>
                <a:cs typeface="Courier New" pitchFamily="49" charset="0"/>
              </a:rPr>
              <a:t>  </a:t>
            </a:r>
            <a:r>
              <a:rPr lang="en-AU" sz="1200" b="1" noProof="1">
                <a:latin typeface="Courier New" pitchFamily="49" charset="0"/>
                <a:cs typeface="Courier New" pitchFamily="49" charset="0"/>
              </a:rPr>
              <a:t>9450.000000</a:t>
            </a:r>
          </a:p>
          <a:p>
            <a:pPr algn="l"/>
            <a:r>
              <a:rPr lang="en-AU" sz="1200" b="1" noProof="1">
                <a:latin typeface="Courier New" pitchFamily="49" charset="0"/>
                <a:cs typeface="Courier New" pitchFamily="49" charset="0"/>
              </a:rPr>
              <a:t>SA_MAN     10000.00   </a:t>
            </a:r>
            <a:r>
              <a:rPr lang="en-AU" sz="1200" b="1" noProof="1" smtClean="0">
                <a:latin typeface="Courier New" pitchFamily="49" charset="0"/>
                <a:cs typeface="Courier New" pitchFamily="49" charset="0"/>
              </a:rPr>
              <a:t> </a:t>
            </a:r>
            <a:r>
              <a:rPr lang="en-AU" sz="1200" b="1" noProof="1">
                <a:latin typeface="Courier New" pitchFamily="49" charset="0"/>
                <a:cs typeface="Courier New" pitchFamily="49" charset="0"/>
              </a:rPr>
              <a:t>20000.00  </a:t>
            </a:r>
            <a:r>
              <a:rPr lang="en-AU" sz="1200" b="1" noProof="1" smtClean="0">
                <a:latin typeface="Courier New" pitchFamily="49" charset="0"/>
                <a:cs typeface="Courier New" pitchFamily="49" charset="0"/>
              </a:rPr>
              <a:t>  </a:t>
            </a:r>
            <a:r>
              <a:rPr lang="en-AU" sz="1200" b="1" noProof="1">
                <a:latin typeface="Courier New" pitchFamily="49" charset="0"/>
                <a:cs typeface="Courier New" pitchFamily="49" charset="0"/>
              </a:rPr>
              <a:t>21000.000000</a:t>
            </a:r>
          </a:p>
          <a:p>
            <a:pPr algn="l"/>
            <a:r>
              <a:rPr lang="en-AU" sz="1200" b="1" noProof="1">
                <a:latin typeface="Courier New" pitchFamily="49" charset="0"/>
                <a:cs typeface="Courier New" pitchFamily="49" charset="0"/>
              </a:rPr>
              <a:t>SA_REP     6000.00  </a:t>
            </a:r>
            <a:r>
              <a:rPr lang="en-AU" sz="1200" b="1" noProof="1" smtClean="0">
                <a:latin typeface="Courier New" pitchFamily="49" charset="0"/>
                <a:cs typeface="Courier New" pitchFamily="49" charset="0"/>
              </a:rPr>
              <a:t>   </a:t>
            </a:r>
            <a:r>
              <a:rPr lang="en-AU" sz="1200" b="1" noProof="1">
                <a:latin typeface="Courier New" pitchFamily="49" charset="0"/>
                <a:cs typeface="Courier New" pitchFamily="49" charset="0"/>
              </a:rPr>
              <a:t>12000.00  </a:t>
            </a:r>
            <a:r>
              <a:rPr lang="en-AU" sz="1200" b="1" noProof="1" smtClean="0">
                <a:latin typeface="Courier New" pitchFamily="49" charset="0"/>
                <a:cs typeface="Courier New" pitchFamily="49" charset="0"/>
              </a:rPr>
              <a:t>  </a:t>
            </a:r>
            <a:r>
              <a:rPr lang="en-AU" sz="1200" b="1" noProof="1">
                <a:latin typeface="Courier New" pitchFamily="49" charset="0"/>
                <a:cs typeface="Courier New" pitchFamily="49" charset="0"/>
              </a:rPr>
              <a:t>12600.000000</a:t>
            </a:r>
          </a:p>
          <a:p>
            <a:pPr algn="l"/>
            <a:r>
              <a:rPr lang="en-AU" sz="1200" b="1" noProof="1">
                <a:latin typeface="Courier New" pitchFamily="49" charset="0"/>
                <a:cs typeface="Courier New" pitchFamily="49" charset="0"/>
              </a:rPr>
              <a:t>ST_CLERK   1000.00 </a:t>
            </a:r>
            <a:r>
              <a:rPr lang="en-AU" sz="1200" b="1" noProof="1" smtClean="0">
                <a:latin typeface="Courier New" pitchFamily="49" charset="0"/>
                <a:cs typeface="Courier New" pitchFamily="49" charset="0"/>
              </a:rPr>
              <a:t>    </a:t>
            </a:r>
            <a:r>
              <a:rPr lang="en-AU" sz="1200" b="1" noProof="1">
                <a:latin typeface="Courier New" pitchFamily="49" charset="0"/>
                <a:cs typeface="Courier New" pitchFamily="49" charset="0"/>
              </a:rPr>
              <a:t>5000.00  </a:t>
            </a:r>
            <a:r>
              <a:rPr lang="en-AU" sz="1200" b="1" noProof="1" smtClean="0">
                <a:latin typeface="Courier New" pitchFamily="49" charset="0"/>
                <a:cs typeface="Courier New" pitchFamily="49" charset="0"/>
              </a:rPr>
              <a:t>   </a:t>
            </a:r>
            <a:r>
              <a:rPr lang="en-AU" sz="1200" b="1" noProof="1">
                <a:latin typeface="Courier New" pitchFamily="49" charset="0"/>
                <a:cs typeface="Courier New" pitchFamily="49" charset="0"/>
              </a:rPr>
              <a:t>5250.000000</a:t>
            </a:r>
          </a:p>
          <a:p>
            <a:pPr algn="l"/>
            <a:r>
              <a:rPr lang="en-AU" sz="1200" b="1" noProof="1">
                <a:latin typeface="Courier New" pitchFamily="49" charset="0"/>
                <a:cs typeface="Courier New" pitchFamily="49" charset="0"/>
              </a:rPr>
              <a:t>ST_MAN     5500.00  </a:t>
            </a:r>
            <a:r>
              <a:rPr lang="en-AU" sz="1200" b="1" noProof="1" smtClean="0">
                <a:latin typeface="Courier New" pitchFamily="49" charset="0"/>
                <a:cs typeface="Courier New" pitchFamily="49" charset="0"/>
              </a:rPr>
              <a:t>   </a:t>
            </a:r>
            <a:r>
              <a:rPr lang="en-AU" sz="1200" b="1" noProof="1">
                <a:latin typeface="Courier New" pitchFamily="49" charset="0"/>
                <a:cs typeface="Courier New" pitchFamily="49" charset="0"/>
              </a:rPr>
              <a:t>8500.00   </a:t>
            </a:r>
            <a:r>
              <a:rPr lang="en-AU" sz="1200" b="1" noProof="1" smtClean="0">
                <a:latin typeface="Courier New" pitchFamily="49" charset="0"/>
                <a:cs typeface="Courier New" pitchFamily="49" charset="0"/>
              </a:rPr>
              <a:t>  </a:t>
            </a:r>
            <a:r>
              <a:rPr lang="en-AU" sz="1200" b="1" noProof="1">
                <a:latin typeface="Courier New" pitchFamily="49" charset="0"/>
                <a:cs typeface="Courier New" pitchFamily="49" charset="0"/>
              </a:rPr>
              <a:t>8925.000000</a:t>
            </a:r>
          </a:p>
          <a:p>
            <a:pPr algn="l"/>
            <a:endParaRPr lang="en-AU" sz="1200" b="1" noProof="1">
              <a:latin typeface="Courier New" pitchFamily="49" charset="0"/>
              <a:cs typeface="Courier New" pitchFamily="49" charset="0"/>
            </a:endParaRPr>
          </a:p>
          <a:p>
            <a:pPr algn="l"/>
            <a:r>
              <a:rPr lang="en-AU" sz="1200" b="1" noProof="1">
                <a:latin typeface="Courier New" pitchFamily="49" charset="0"/>
                <a:cs typeface="Courier New" pitchFamily="49" charset="0"/>
              </a:rPr>
              <a:t>(12 row(s) affected</a:t>
            </a:r>
            <a:r>
              <a:rPr lang="en-AU" sz="1200" b="1" noProof="1" smtClean="0">
                <a:latin typeface="Courier New" pitchFamily="49" charset="0"/>
                <a:cs typeface="Courier New" pitchFamily="49" charset="0"/>
              </a:rPr>
              <a:t>)</a:t>
            </a:r>
            <a:endParaRPr lang="en-AU" sz="1200" b="1" noProof="1">
              <a:latin typeface="Courier New" pitchFamily="49" charset="0"/>
              <a:cs typeface="Courier New" pitchFamily="49" charset="0"/>
            </a:endParaRPr>
          </a:p>
        </p:txBody>
      </p:sp>
      <p:sp>
        <p:nvSpPr>
          <p:cNvPr id="11" name="Rectangle 5"/>
          <p:cNvSpPr>
            <a:spLocks noChangeArrowheads="1"/>
          </p:cNvSpPr>
          <p:nvPr/>
        </p:nvSpPr>
        <p:spPr bwMode="auto">
          <a:xfrm>
            <a:off x="4724400" y="2590800"/>
            <a:ext cx="1066800" cy="3048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cxnSp>
        <p:nvCxnSpPr>
          <p:cNvPr id="12" name="Straight Arrow Connector 11"/>
          <p:cNvCxnSpPr/>
          <p:nvPr/>
        </p:nvCxnSpPr>
        <p:spPr>
          <a:xfrm rot="10800000">
            <a:off x="5791200" y="2743200"/>
            <a:ext cx="609600" cy="1588"/>
          </a:xfrm>
          <a:prstGeom prst="straightConnector1">
            <a:avLst/>
          </a:prstGeom>
          <a:ln w="28575">
            <a:solidFill>
              <a:srgbClr val="FF0000"/>
            </a:solidFill>
            <a:headEnd type="none" w="med" len="med"/>
            <a:tailEnd type="triangle" w="lg" len="med"/>
          </a:ln>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58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p:bldP spid="24584" grpId="0" animBg="1"/>
      <p:bldP spid="28681"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smtClean="0">
                <a:latin typeface="Arial Narrow" pitchFamily="34" charset="0"/>
                <a:ea typeface="ＭＳ Ｐゴシック" pitchFamily="34" charset="-128"/>
              </a:rPr>
              <a:t>Objectives</a:t>
            </a:r>
            <a:endParaRPr lang="en-AU" smtClean="0">
              <a:latin typeface="Arial Narrow" pitchFamily="34" charset="0"/>
              <a:ea typeface="ＭＳ Ｐゴシック" pitchFamily="34" charset="-128"/>
            </a:endParaRPr>
          </a:p>
        </p:txBody>
      </p:sp>
      <p:sp>
        <p:nvSpPr>
          <p:cNvPr id="3075" name="Rectangle 3"/>
          <p:cNvSpPr>
            <a:spLocks noGrp="1" noChangeArrowheads="1"/>
          </p:cNvSpPr>
          <p:nvPr>
            <p:ph idx="1"/>
          </p:nvPr>
        </p:nvSpPr>
        <p:spPr/>
        <p:txBody>
          <a:bodyPr/>
          <a:lstStyle/>
          <a:p>
            <a:pPr eaLnBrk="1" hangingPunct="1"/>
            <a:r>
              <a:rPr lang="en-US" dirty="0" smtClean="0">
                <a:cs typeface="Times New Roman" pitchFamily="18" charset="0"/>
              </a:rPr>
              <a:t>Introduction to SQL</a:t>
            </a:r>
          </a:p>
          <a:p>
            <a:pPr eaLnBrk="1" hangingPunct="1"/>
            <a:endParaRPr lang="en-US" dirty="0" smtClean="0"/>
          </a:p>
          <a:p>
            <a:pPr eaLnBrk="1" hangingPunct="1"/>
            <a:r>
              <a:rPr lang="en-US" smtClean="0"/>
              <a:t>Sample database </a:t>
            </a:r>
            <a:r>
              <a:rPr lang="en-US" dirty="0" smtClean="0"/>
              <a:t>(used in lectures and labs)</a:t>
            </a:r>
            <a:endParaRPr lang="en-AU" dirty="0" smtClean="0"/>
          </a:p>
          <a:p>
            <a:pPr eaLnBrk="1" hangingPunct="1"/>
            <a:endParaRPr lang="en-US" dirty="0" smtClean="0">
              <a:cs typeface="Times New Roman" pitchFamily="18" charset="0"/>
            </a:endParaRPr>
          </a:p>
          <a:p>
            <a:pPr eaLnBrk="1" hangingPunct="1"/>
            <a:r>
              <a:rPr lang="en-US" dirty="0" smtClean="0">
                <a:cs typeface="Times New Roman" pitchFamily="18" charset="0"/>
              </a:rPr>
              <a:t>Simple SELECT statements</a:t>
            </a:r>
          </a:p>
          <a:p>
            <a:pPr eaLnBrk="1" hangingPunct="1"/>
            <a:endParaRPr lang="en-US" dirty="0" smtClean="0"/>
          </a:p>
          <a:p>
            <a:pPr eaLnBrk="1" hangingPunct="1"/>
            <a:r>
              <a:rPr lang="en-US" dirty="0" smtClean="0">
                <a:cs typeface="Times New Roman" pitchFamily="18" charset="0"/>
              </a:rPr>
              <a:t>SQL Server 2008 &amp; SQL Server Management Studio</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a:spLocks noChangeArrowheads="1"/>
          </p:cNvSpPr>
          <p:nvPr/>
        </p:nvSpPr>
        <p:spPr bwMode="auto">
          <a:xfrm>
            <a:off x="304800" y="2590800"/>
            <a:ext cx="4495800" cy="2971800"/>
          </a:xfrm>
          <a:prstGeom prst="rect">
            <a:avLst/>
          </a:prstGeom>
          <a:solidFill>
            <a:schemeClr val="accent1">
              <a:alpha val="0"/>
            </a:schemeClr>
          </a:solidFill>
          <a:ln w="19050" algn="ctr">
            <a:solidFill>
              <a:schemeClr val="tx1"/>
            </a:solidFill>
            <a:miter lim="800000"/>
            <a:headEnd/>
            <a:tailEnd/>
          </a:ln>
        </p:spPr>
        <p:txBody>
          <a:bodyPr wrap="none" anchor="ctr"/>
          <a:lstStyle/>
          <a:p>
            <a:pPr algn="l"/>
            <a:r>
              <a:rPr lang="en-AU" sz="1200" b="1" noProof="1">
                <a:latin typeface="Courier New" pitchFamily="49" charset="0"/>
                <a:cs typeface="Courier New" pitchFamily="49" charset="0"/>
              </a:rPr>
              <a:t>job_id     min_salary  </a:t>
            </a:r>
            <a:r>
              <a:rPr lang="en-AU" sz="1200" b="1" noProof="1" smtClean="0">
                <a:latin typeface="Courier New" pitchFamily="49" charset="0"/>
                <a:cs typeface="Courier New" pitchFamily="49" charset="0"/>
              </a:rPr>
              <a:t>max_salary            </a:t>
            </a:r>
            <a:endParaRPr lang="en-AU" sz="1200" b="1" noProof="1">
              <a:latin typeface="Courier New" pitchFamily="49" charset="0"/>
              <a:cs typeface="Courier New" pitchFamily="49" charset="0"/>
            </a:endParaRPr>
          </a:p>
          <a:p>
            <a:pPr algn="l"/>
            <a:r>
              <a:rPr lang="en-AU" sz="1200" b="1" noProof="1">
                <a:latin typeface="Courier New" pitchFamily="49" charset="0"/>
                <a:cs typeface="Courier New" pitchFamily="49" charset="0"/>
              </a:rPr>
              <a:t>---------- </a:t>
            </a:r>
            <a:r>
              <a:rPr lang="en-AU" sz="1200" b="1" noProof="1" smtClean="0">
                <a:latin typeface="Courier New" pitchFamily="49" charset="0"/>
                <a:cs typeface="Courier New" pitchFamily="49" charset="0"/>
              </a:rPr>
              <a:t>----------- ----------- ------------</a:t>
            </a:r>
            <a:endParaRPr lang="en-AU" sz="1200" b="1" noProof="1">
              <a:latin typeface="Courier New" pitchFamily="49" charset="0"/>
              <a:cs typeface="Courier New" pitchFamily="49" charset="0"/>
            </a:endParaRPr>
          </a:p>
          <a:p>
            <a:pPr algn="l"/>
            <a:r>
              <a:rPr lang="en-AU" sz="1200" b="1" noProof="1">
                <a:latin typeface="Courier New" pitchFamily="49" charset="0"/>
                <a:cs typeface="Courier New" pitchFamily="49" charset="0"/>
              </a:rPr>
              <a:t>AC_ACCOUNT 4200.00     </a:t>
            </a:r>
            <a:r>
              <a:rPr lang="en-AU" sz="1200" b="1" noProof="1" smtClean="0">
                <a:latin typeface="Courier New" pitchFamily="49" charset="0"/>
                <a:cs typeface="Courier New" pitchFamily="49" charset="0"/>
              </a:rPr>
              <a:t>9000.00     </a:t>
            </a:r>
            <a:r>
              <a:rPr lang="en-AU" sz="1200" b="1" noProof="1">
                <a:latin typeface="Courier New" pitchFamily="49" charset="0"/>
                <a:cs typeface="Courier New" pitchFamily="49" charset="0"/>
              </a:rPr>
              <a:t>9450.000000</a:t>
            </a:r>
          </a:p>
          <a:p>
            <a:pPr algn="l"/>
            <a:r>
              <a:rPr lang="en-AU" sz="1200" b="1" noProof="1">
                <a:latin typeface="Courier New" pitchFamily="49" charset="0"/>
                <a:cs typeface="Courier New" pitchFamily="49" charset="0"/>
              </a:rPr>
              <a:t>AC_MGR     8200.00     </a:t>
            </a:r>
            <a:r>
              <a:rPr lang="en-AU" sz="1200" b="1" noProof="1" smtClean="0">
                <a:latin typeface="Courier New" pitchFamily="49" charset="0"/>
                <a:cs typeface="Courier New" pitchFamily="49" charset="0"/>
              </a:rPr>
              <a:t>16000.00    </a:t>
            </a:r>
            <a:r>
              <a:rPr lang="en-AU" sz="1200" b="1" noProof="1">
                <a:latin typeface="Courier New" pitchFamily="49" charset="0"/>
                <a:cs typeface="Courier New" pitchFamily="49" charset="0"/>
              </a:rPr>
              <a:t>16800.000000</a:t>
            </a:r>
          </a:p>
          <a:p>
            <a:pPr algn="l"/>
            <a:r>
              <a:rPr lang="en-AU" sz="1200" b="1" noProof="1">
                <a:latin typeface="Courier New" pitchFamily="49" charset="0"/>
                <a:cs typeface="Courier New" pitchFamily="49" charset="0"/>
              </a:rPr>
              <a:t>AD_ASST    3000.00   </a:t>
            </a:r>
            <a:r>
              <a:rPr lang="en-AU" sz="1200" b="1" noProof="1" smtClean="0">
                <a:latin typeface="Courier New" pitchFamily="49" charset="0"/>
                <a:cs typeface="Courier New" pitchFamily="49" charset="0"/>
              </a:rPr>
              <a:t>  </a:t>
            </a:r>
            <a:r>
              <a:rPr lang="en-AU" sz="1200" b="1" noProof="1">
                <a:latin typeface="Courier New" pitchFamily="49" charset="0"/>
                <a:cs typeface="Courier New" pitchFamily="49" charset="0"/>
              </a:rPr>
              <a:t>6000.00    </a:t>
            </a:r>
            <a:r>
              <a:rPr lang="en-AU" sz="1200" b="1" noProof="1" smtClean="0">
                <a:latin typeface="Courier New" pitchFamily="49" charset="0"/>
                <a:cs typeface="Courier New" pitchFamily="49" charset="0"/>
              </a:rPr>
              <a:t> </a:t>
            </a:r>
            <a:r>
              <a:rPr lang="en-AU" sz="1200" b="1" noProof="1">
                <a:latin typeface="Courier New" pitchFamily="49" charset="0"/>
                <a:cs typeface="Courier New" pitchFamily="49" charset="0"/>
              </a:rPr>
              <a:t>6300.000000</a:t>
            </a:r>
          </a:p>
          <a:p>
            <a:pPr algn="l"/>
            <a:r>
              <a:rPr lang="en-AU" sz="1200" b="1" noProof="1">
                <a:latin typeface="Courier New" pitchFamily="49" charset="0"/>
                <a:cs typeface="Courier New" pitchFamily="49" charset="0"/>
              </a:rPr>
              <a:t>AD_PRES    20000.00   </a:t>
            </a:r>
            <a:r>
              <a:rPr lang="en-AU" sz="1200" b="1" noProof="1" smtClean="0">
                <a:latin typeface="Courier New" pitchFamily="49" charset="0"/>
                <a:cs typeface="Courier New" pitchFamily="49" charset="0"/>
              </a:rPr>
              <a:t> NULL        </a:t>
            </a:r>
            <a:r>
              <a:rPr lang="en-AU" sz="1200" b="1" noProof="1">
                <a:latin typeface="Courier New" pitchFamily="49" charset="0"/>
                <a:cs typeface="Courier New" pitchFamily="49" charset="0"/>
              </a:rPr>
              <a:t>NULL</a:t>
            </a:r>
          </a:p>
          <a:p>
            <a:pPr algn="l"/>
            <a:r>
              <a:rPr lang="en-AU" sz="1200" b="1" noProof="1">
                <a:latin typeface="Courier New" pitchFamily="49" charset="0"/>
                <a:cs typeface="Courier New" pitchFamily="49" charset="0"/>
              </a:rPr>
              <a:t>AD_VP      15000.00 </a:t>
            </a:r>
            <a:r>
              <a:rPr lang="en-AU" sz="1200" b="1" noProof="1" smtClean="0">
                <a:latin typeface="Courier New" pitchFamily="49" charset="0"/>
                <a:cs typeface="Courier New" pitchFamily="49" charset="0"/>
              </a:rPr>
              <a:t>   </a:t>
            </a:r>
            <a:r>
              <a:rPr lang="en-AU" sz="1200" b="1" noProof="1">
                <a:latin typeface="Courier New" pitchFamily="49" charset="0"/>
                <a:cs typeface="Courier New" pitchFamily="49" charset="0"/>
              </a:rPr>
              <a:t>30000.00  </a:t>
            </a:r>
            <a:r>
              <a:rPr lang="en-AU" sz="1200" b="1" noProof="1" smtClean="0">
                <a:latin typeface="Courier New" pitchFamily="49" charset="0"/>
                <a:cs typeface="Courier New" pitchFamily="49" charset="0"/>
              </a:rPr>
              <a:t>  31500.000000</a:t>
            </a:r>
            <a:endParaRPr lang="en-AU" sz="1200" b="1" noProof="1">
              <a:latin typeface="Courier New" pitchFamily="49" charset="0"/>
              <a:cs typeface="Courier New" pitchFamily="49" charset="0"/>
            </a:endParaRPr>
          </a:p>
          <a:p>
            <a:pPr algn="l"/>
            <a:r>
              <a:rPr lang="en-AU" sz="1200" b="1" noProof="1">
                <a:latin typeface="Courier New" pitchFamily="49" charset="0"/>
                <a:cs typeface="Courier New" pitchFamily="49" charset="0"/>
              </a:rPr>
              <a:t>IT_PROG    4000.00  </a:t>
            </a:r>
            <a:r>
              <a:rPr lang="en-AU" sz="1200" b="1" noProof="1" smtClean="0">
                <a:latin typeface="Courier New" pitchFamily="49" charset="0"/>
                <a:cs typeface="Courier New" pitchFamily="49" charset="0"/>
              </a:rPr>
              <a:t>   </a:t>
            </a:r>
            <a:r>
              <a:rPr lang="en-AU" sz="1200" b="1" noProof="1">
                <a:latin typeface="Courier New" pitchFamily="49" charset="0"/>
                <a:cs typeface="Courier New" pitchFamily="49" charset="0"/>
              </a:rPr>
              <a:t>10000.00  </a:t>
            </a:r>
            <a:r>
              <a:rPr lang="en-AU" sz="1200" b="1" noProof="1" smtClean="0">
                <a:latin typeface="Courier New" pitchFamily="49" charset="0"/>
                <a:cs typeface="Courier New" pitchFamily="49" charset="0"/>
              </a:rPr>
              <a:t>  10500.000000</a:t>
            </a:r>
            <a:endParaRPr lang="en-AU" sz="1200" b="1" noProof="1">
              <a:latin typeface="Courier New" pitchFamily="49" charset="0"/>
              <a:cs typeface="Courier New" pitchFamily="49" charset="0"/>
            </a:endParaRPr>
          </a:p>
          <a:p>
            <a:pPr algn="l"/>
            <a:r>
              <a:rPr lang="en-AU" sz="1200" b="1" noProof="1">
                <a:latin typeface="Courier New" pitchFamily="49" charset="0"/>
                <a:cs typeface="Courier New" pitchFamily="49" charset="0"/>
              </a:rPr>
              <a:t>MK_MAN     9000.00   </a:t>
            </a:r>
            <a:r>
              <a:rPr lang="en-AU" sz="1200" b="1" noProof="1" smtClean="0">
                <a:latin typeface="Courier New" pitchFamily="49" charset="0"/>
                <a:cs typeface="Courier New" pitchFamily="49" charset="0"/>
              </a:rPr>
              <a:t>  15000.00    </a:t>
            </a:r>
            <a:r>
              <a:rPr lang="en-AU" sz="1200" b="1" noProof="1">
                <a:latin typeface="Courier New" pitchFamily="49" charset="0"/>
                <a:cs typeface="Courier New" pitchFamily="49" charset="0"/>
              </a:rPr>
              <a:t>15750.000000</a:t>
            </a:r>
          </a:p>
          <a:p>
            <a:pPr algn="l"/>
            <a:r>
              <a:rPr lang="en-AU" sz="1200" b="1" noProof="1">
                <a:latin typeface="Courier New" pitchFamily="49" charset="0"/>
                <a:cs typeface="Courier New" pitchFamily="49" charset="0"/>
              </a:rPr>
              <a:t>MK_REP     4000.00   </a:t>
            </a:r>
            <a:r>
              <a:rPr lang="en-AU" sz="1200" b="1" noProof="1" smtClean="0">
                <a:latin typeface="Courier New" pitchFamily="49" charset="0"/>
                <a:cs typeface="Courier New" pitchFamily="49" charset="0"/>
              </a:rPr>
              <a:t>  </a:t>
            </a:r>
            <a:r>
              <a:rPr lang="en-AU" sz="1200" b="1" noProof="1">
                <a:latin typeface="Courier New" pitchFamily="49" charset="0"/>
                <a:cs typeface="Courier New" pitchFamily="49" charset="0"/>
              </a:rPr>
              <a:t>9000.00   </a:t>
            </a:r>
            <a:r>
              <a:rPr lang="en-AU" sz="1200" b="1" noProof="1" smtClean="0">
                <a:latin typeface="Courier New" pitchFamily="49" charset="0"/>
                <a:cs typeface="Courier New" pitchFamily="49" charset="0"/>
              </a:rPr>
              <a:t>  </a:t>
            </a:r>
            <a:r>
              <a:rPr lang="en-AU" sz="1200" b="1" noProof="1">
                <a:latin typeface="Courier New" pitchFamily="49" charset="0"/>
                <a:cs typeface="Courier New" pitchFamily="49" charset="0"/>
              </a:rPr>
              <a:t>9450.000000</a:t>
            </a:r>
          </a:p>
          <a:p>
            <a:pPr algn="l"/>
            <a:r>
              <a:rPr lang="en-AU" sz="1200" b="1" noProof="1">
                <a:latin typeface="Courier New" pitchFamily="49" charset="0"/>
                <a:cs typeface="Courier New" pitchFamily="49" charset="0"/>
              </a:rPr>
              <a:t>SA_MAN     10000.00   </a:t>
            </a:r>
            <a:r>
              <a:rPr lang="en-AU" sz="1200" b="1" noProof="1" smtClean="0">
                <a:latin typeface="Courier New" pitchFamily="49" charset="0"/>
                <a:cs typeface="Courier New" pitchFamily="49" charset="0"/>
              </a:rPr>
              <a:t> </a:t>
            </a:r>
            <a:r>
              <a:rPr lang="en-AU" sz="1200" b="1" noProof="1">
                <a:latin typeface="Courier New" pitchFamily="49" charset="0"/>
                <a:cs typeface="Courier New" pitchFamily="49" charset="0"/>
              </a:rPr>
              <a:t>20000.00  </a:t>
            </a:r>
            <a:r>
              <a:rPr lang="en-AU" sz="1200" b="1" noProof="1" smtClean="0">
                <a:latin typeface="Courier New" pitchFamily="49" charset="0"/>
                <a:cs typeface="Courier New" pitchFamily="49" charset="0"/>
              </a:rPr>
              <a:t>  </a:t>
            </a:r>
            <a:r>
              <a:rPr lang="en-AU" sz="1200" b="1" noProof="1">
                <a:latin typeface="Courier New" pitchFamily="49" charset="0"/>
                <a:cs typeface="Courier New" pitchFamily="49" charset="0"/>
              </a:rPr>
              <a:t>21000.000000</a:t>
            </a:r>
          </a:p>
          <a:p>
            <a:pPr algn="l"/>
            <a:r>
              <a:rPr lang="en-AU" sz="1200" b="1" noProof="1">
                <a:latin typeface="Courier New" pitchFamily="49" charset="0"/>
                <a:cs typeface="Courier New" pitchFamily="49" charset="0"/>
              </a:rPr>
              <a:t>SA_REP     6000.00  </a:t>
            </a:r>
            <a:r>
              <a:rPr lang="en-AU" sz="1200" b="1" noProof="1" smtClean="0">
                <a:latin typeface="Courier New" pitchFamily="49" charset="0"/>
                <a:cs typeface="Courier New" pitchFamily="49" charset="0"/>
              </a:rPr>
              <a:t>   </a:t>
            </a:r>
            <a:r>
              <a:rPr lang="en-AU" sz="1200" b="1" noProof="1">
                <a:latin typeface="Courier New" pitchFamily="49" charset="0"/>
                <a:cs typeface="Courier New" pitchFamily="49" charset="0"/>
              </a:rPr>
              <a:t>12000.00  </a:t>
            </a:r>
            <a:r>
              <a:rPr lang="en-AU" sz="1200" b="1" noProof="1" smtClean="0">
                <a:latin typeface="Courier New" pitchFamily="49" charset="0"/>
                <a:cs typeface="Courier New" pitchFamily="49" charset="0"/>
              </a:rPr>
              <a:t>  </a:t>
            </a:r>
            <a:r>
              <a:rPr lang="en-AU" sz="1200" b="1" noProof="1">
                <a:latin typeface="Courier New" pitchFamily="49" charset="0"/>
                <a:cs typeface="Courier New" pitchFamily="49" charset="0"/>
              </a:rPr>
              <a:t>12600.000000</a:t>
            </a:r>
          </a:p>
          <a:p>
            <a:pPr algn="l"/>
            <a:r>
              <a:rPr lang="en-AU" sz="1200" b="1" noProof="1">
                <a:latin typeface="Courier New" pitchFamily="49" charset="0"/>
                <a:cs typeface="Courier New" pitchFamily="49" charset="0"/>
              </a:rPr>
              <a:t>ST_CLERK   1000.00 </a:t>
            </a:r>
            <a:r>
              <a:rPr lang="en-AU" sz="1200" b="1" noProof="1" smtClean="0">
                <a:latin typeface="Courier New" pitchFamily="49" charset="0"/>
                <a:cs typeface="Courier New" pitchFamily="49" charset="0"/>
              </a:rPr>
              <a:t>    </a:t>
            </a:r>
            <a:r>
              <a:rPr lang="en-AU" sz="1200" b="1" noProof="1">
                <a:latin typeface="Courier New" pitchFamily="49" charset="0"/>
                <a:cs typeface="Courier New" pitchFamily="49" charset="0"/>
              </a:rPr>
              <a:t>5000.00  </a:t>
            </a:r>
            <a:r>
              <a:rPr lang="en-AU" sz="1200" b="1" noProof="1" smtClean="0">
                <a:latin typeface="Courier New" pitchFamily="49" charset="0"/>
                <a:cs typeface="Courier New" pitchFamily="49" charset="0"/>
              </a:rPr>
              <a:t>   </a:t>
            </a:r>
            <a:r>
              <a:rPr lang="en-AU" sz="1200" b="1" noProof="1">
                <a:latin typeface="Courier New" pitchFamily="49" charset="0"/>
                <a:cs typeface="Courier New" pitchFamily="49" charset="0"/>
              </a:rPr>
              <a:t>5250.000000</a:t>
            </a:r>
          </a:p>
          <a:p>
            <a:pPr algn="l"/>
            <a:r>
              <a:rPr lang="en-AU" sz="1200" b="1" noProof="1">
                <a:latin typeface="Courier New" pitchFamily="49" charset="0"/>
                <a:cs typeface="Courier New" pitchFamily="49" charset="0"/>
              </a:rPr>
              <a:t>ST_MAN     5500.00  </a:t>
            </a:r>
            <a:r>
              <a:rPr lang="en-AU" sz="1200" b="1" noProof="1" smtClean="0">
                <a:latin typeface="Courier New" pitchFamily="49" charset="0"/>
                <a:cs typeface="Courier New" pitchFamily="49" charset="0"/>
              </a:rPr>
              <a:t>   </a:t>
            </a:r>
            <a:r>
              <a:rPr lang="en-AU" sz="1200" b="1" noProof="1">
                <a:latin typeface="Courier New" pitchFamily="49" charset="0"/>
                <a:cs typeface="Courier New" pitchFamily="49" charset="0"/>
              </a:rPr>
              <a:t>8500.00   </a:t>
            </a:r>
            <a:r>
              <a:rPr lang="en-AU" sz="1200" b="1" noProof="1" smtClean="0">
                <a:latin typeface="Courier New" pitchFamily="49" charset="0"/>
                <a:cs typeface="Courier New" pitchFamily="49" charset="0"/>
              </a:rPr>
              <a:t>  </a:t>
            </a:r>
            <a:r>
              <a:rPr lang="en-AU" sz="1200" b="1" noProof="1">
                <a:latin typeface="Courier New" pitchFamily="49" charset="0"/>
                <a:cs typeface="Courier New" pitchFamily="49" charset="0"/>
              </a:rPr>
              <a:t>8925.000000</a:t>
            </a:r>
          </a:p>
          <a:p>
            <a:pPr algn="l"/>
            <a:endParaRPr lang="en-AU" sz="1200" b="1" noProof="1">
              <a:latin typeface="Courier New" pitchFamily="49" charset="0"/>
              <a:cs typeface="Courier New" pitchFamily="49" charset="0"/>
            </a:endParaRPr>
          </a:p>
          <a:p>
            <a:pPr algn="l"/>
            <a:r>
              <a:rPr lang="en-AU" sz="1200" b="1" noProof="1">
                <a:latin typeface="Courier New" pitchFamily="49" charset="0"/>
                <a:cs typeface="Courier New" pitchFamily="49" charset="0"/>
              </a:rPr>
              <a:t>(12 row(s) affected</a:t>
            </a:r>
            <a:r>
              <a:rPr lang="en-AU" sz="1200" b="1" noProof="1" smtClean="0">
                <a:latin typeface="Courier New" pitchFamily="49" charset="0"/>
                <a:cs typeface="Courier New" pitchFamily="49" charset="0"/>
              </a:rPr>
              <a:t>)</a:t>
            </a:r>
            <a:endParaRPr lang="en-AU" sz="1200" b="1" noProof="1">
              <a:latin typeface="Courier New" pitchFamily="49" charset="0"/>
              <a:cs typeface="Courier New" pitchFamily="49" charset="0"/>
            </a:endParaRPr>
          </a:p>
        </p:txBody>
      </p:sp>
      <p:sp>
        <p:nvSpPr>
          <p:cNvPr id="28678" name="Rectangle 2"/>
          <p:cNvSpPr>
            <a:spLocks noGrp="1" noChangeArrowheads="1"/>
          </p:cNvSpPr>
          <p:nvPr>
            <p:ph type="title"/>
          </p:nvPr>
        </p:nvSpPr>
        <p:spPr/>
        <p:txBody>
          <a:bodyPr/>
          <a:lstStyle/>
          <a:p>
            <a:pPr eaLnBrk="1" hangingPunct="1"/>
            <a:r>
              <a:rPr lang="en-US" smtClean="0"/>
              <a:t>Arithmetic Expressions</a:t>
            </a:r>
            <a:endParaRPr lang="en-AU" smtClean="0"/>
          </a:p>
        </p:txBody>
      </p:sp>
      <p:sp>
        <p:nvSpPr>
          <p:cNvPr id="9" name="Rectangle 3"/>
          <p:cNvSpPr txBox="1">
            <a:spLocks noChangeArrowheads="1"/>
          </p:cNvSpPr>
          <p:nvPr/>
        </p:nvSpPr>
        <p:spPr bwMode="auto">
          <a:xfrm>
            <a:off x="4876800" y="2286000"/>
            <a:ext cx="41910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2D2D8A"/>
              </a:buClr>
              <a:buSzTx/>
              <a:buFontTx/>
              <a:buChar char="•"/>
              <a:tabLst/>
              <a:defRPr/>
            </a:pPr>
            <a:r>
              <a:rPr kumimoji="0" lang="en-US" b="0" i="0" u="none" strike="noStrike" kern="0" cap="none" spc="0" normalizeH="0" baseline="0" noProof="0" dirty="0" smtClean="0">
                <a:ln>
                  <a:noFill/>
                </a:ln>
                <a:solidFill>
                  <a:schemeClr val="tx1"/>
                </a:solidFill>
                <a:effectLst/>
                <a:uLnTx/>
                <a:uFillTx/>
                <a:latin typeface="+mn-lt"/>
                <a:ea typeface="ＭＳ Ｐゴシック" pitchFamily="-65" charset="-128"/>
                <a:cs typeface="+mn-cs"/>
              </a:rPr>
              <a:t>A </a:t>
            </a:r>
            <a:r>
              <a:rPr kumimoji="0" lang="en-US" b="1" i="0" u="none" strike="noStrike" kern="0" cap="none" spc="0" normalizeH="0" baseline="0" noProof="0" dirty="0" smtClean="0">
                <a:ln>
                  <a:noFill/>
                </a:ln>
                <a:solidFill>
                  <a:schemeClr val="tx1"/>
                </a:solidFill>
                <a:effectLst/>
                <a:uLnTx/>
                <a:uFillTx/>
                <a:latin typeface="+mn-lt"/>
                <a:ea typeface="ＭＳ Ｐゴシック" pitchFamily="-65" charset="-128"/>
                <a:cs typeface="+mn-cs"/>
              </a:rPr>
              <a:t>NULL</a:t>
            </a:r>
            <a:r>
              <a:rPr kumimoji="0" lang="en-US" b="0" i="0" u="none" strike="noStrike" kern="0" cap="none" spc="0" normalizeH="0" baseline="0" noProof="0" dirty="0" smtClean="0">
                <a:ln>
                  <a:noFill/>
                </a:ln>
                <a:solidFill>
                  <a:schemeClr val="tx1"/>
                </a:solidFill>
                <a:effectLst/>
                <a:uLnTx/>
                <a:uFillTx/>
                <a:latin typeface="+mn-lt"/>
                <a:ea typeface="ＭＳ Ｐゴシック" pitchFamily="-65" charset="-128"/>
                <a:cs typeface="+mn-cs"/>
              </a:rPr>
              <a:t> is a value that is </a:t>
            </a:r>
            <a:r>
              <a:rPr kumimoji="0" lang="en-US" b="0" i="1" u="none" strike="noStrike" kern="0" cap="none" spc="0" normalizeH="0" baseline="0" noProof="0" dirty="0" smtClean="0">
                <a:ln>
                  <a:noFill/>
                </a:ln>
                <a:solidFill>
                  <a:schemeClr val="tx1"/>
                </a:solidFill>
                <a:effectLst/>
                <a:uLnTx/>
                <a:uFillTx/>
                <a:latin typeface="+mn-lt"/>
                <a:ea typeface="ＭＳ Ｐゴシック" pitchFamily="-65" charset="-128"/>
                <a:cs typeface="+mn-cs"/>
              </a:rPr>
              <a:t>unavailable</a:t>
            </a:r>
            <a:r>
              <a:rPr kumimoji="0" lang="en-US" b="0" i="0" u="none" strike="noStrike" kern="0" cap="none" spc="0" normalizeH="0" baseline="0" noProof="0" dirty="0" smtClean="0">
                <a:ln>
                  <a:noFill/>
                </a:ln>
                <a:solidFill>
                  <a:schemeClr val="tx1"/>
                </a:solidFill>
                <a:effectLst/>
                <a:uLnTx/>
                <a:uFillTx/>
                <a:latin typeface="+mn-lt"/>
                <a:ea typeface="ＭＳ Ｐゴシック" pitchFamily="-65" charset="-128"/>
                <a:cs typeface="+mn-cs"/>
              </a:rPr>
              <a:t>, </a:t>
            </a:r>
            <a:r>
              <a:rPr kumimoji="0" lang="en-US" b="0" i="1" u="none" strike="noStrike" kern="0" cap="none" spc="0" normalizeH="0" baseline="0" noProof="0" dirty="0" smtClean="0">
                <a:ln>
                  <a:noFill/>
                </a:ln>
                <a:solidFill>
                  <a:schemeClr val="tx1"/>
                </a:solidFill>
                <a:effectLst/>
                <a:uLnTx/>
                <a:uFillTx/>
                <a:latin typeface="+mn-lt"/>
                <a:ea typeface="ＭＳ Ｐゴシック" pitchFamily="-65" charset="-128"/>
                <a:cs typeface="+mn-cs"/>
              </a:rPr>
              <a:t>unassigned</a:t>
            </a:r>
            <a:r>
              <a:rPr kumimoji="0" lang="en-US" b="0" i="0" u="none" strike="noStrike" kern="0" cap="none" spc="0" normalizeH="0" baseline="0" noProof="0" dirty="0" smtClean="0">
                <a:ln>
                  <a:noFill/>
                </a:ln>
                <a:solidFill>
                  <a:schemeClr val="tx1"/>
                </a:solidFill>
                <a:effectLst/>
                <a:uLnTx/>
                <a:uFillTx/>
                <a:latin typeface="+mn-lt"/>
                <a:ea typeface="ＭＳ Ｐゴシック" pitchFamily="-65" charset="-128"/>
                <a:cs typeface="+mn-cs"/>
              </a:rPr>
              <a:t>, </a:t>
            </a:r>
            <a:r>
              <a:rPr kumimoji="0" lang="en-US" b="0" i="1" u="none" strike="noStrike" kern="0" cap="none" spc="0" normalizeH="0" baseline="0" noProof="0" dirty="0" smtClean="0">
                <a:ln>
                  <a:noFill/>
                </a:ln>
                <a:solidFill>
                  <a:schemeClr val="tx1"/>
                </a:solidFill>
                <a:effectLst/>
                <a:uLnTx/>
                <a:uFillTx/>
                <a:latin typeface="+mn-lt"/>
                <a:ea typeface="ＭＳ Ｐゴシック" pitchFamily="-65" charset="-128"/>
                <a:cs typeface="+mn-cs"/>
              </a:rPr>
              <a:t>unknown</a:t>
            </a:r>
            <a:r>
              <a:rPr kumimoji="0" lang="en-US" b="0" i="0" u="none" strike="noStrike" kern="0" cap="none" spc="0" normalizeH="0" baseline="0" noProof="0" dirty="0" smtClean="0">
                <a:ln>
                  <a:noFill/>
                </a:ln>
                <a:solidFill>
                  <a:schemeClr val="tx1"/>
                </a:solidFill>
                <a:effectLst/>
                <a:uLnTx/>
                <a:uFillTx/>
                <a:latin typeface="+mn-lt"/>
                <a:ea typeface="ＭＳ Ｐゴシック" pitchFamily="-65" charset="-128"/>
                <a:cs typeface="+mn-cs"/>
              </a:rPr>
              <a:t>, or </a:t>
            </a:r>
            <a:r>
              <a:rPr kumimoji="0" lang="en-US" b="0" i="1" u="none" strike="noStrike" kern="0" cap="none" spc="0" normalizeH="0" baseline="0" noProof="0" dirty="0" smtClean="0">
                <a:ln>
                  <a:noFill/>
                </a:ln>
                <a:solidFill>
                  <a:schemeClr val="tx1"/>
                </a:solidFill>
                <a:effectLst/>
                <a:uLnTx/>
                <a:uFillTx/>
                <a:latin typeface="+mn-lt"/>
                <a:ea typeface="ＭＳ Ｐゴシック" pitchFamily="-65" charset="-128"/>
                <a:cs typeface="+mn-cs"/>
              </a:rPr>
              <a:t>inapplicable</a:t>
            </a:r>
            <a:endParaRPr kumimoji="0" lang="en-US" b="0" i="0" u="none" strike="noStrike" kern="0" cap="none" spc="0" normalizeH="0" baseline="0" noProof="0" dirty="0" smtClean="0">
              <a:ln>
                <a:noFill/>
              </a:ln>
              <a:solidFill>
                <a:schemeClr val="tx1"/>
              </a:solidFill>
              <a:effectLst/>
              <a:uLnTx/>
              <a:uFillTx/>
              <a:latin typeface="+mn-lt"/>
              <a:ea typeface="ＭＳ Ｐゴシック" pitchFamily="-65" charset="-128"/>
              <a:cs typeface="+mn-cs"/>
            </a:endParaRPr>
          </a:p>
          <a:p>
            <a:pPr marL="342900" marR="0" lvl="0" indent="-342900" algn="l" defTabSz="914400" rtl="0" eaLnBrk="1" fontAlgn="base" latinLnBrk="0" hangingPunct="1">
              <a:lnSpc>
                <a:spcPct val="100000"/>
              </a:lnSpc>
              <a:spcBef>
                <a:spcPct val="20000"/>
              </a:spcBef>
              <a:spcAft>
                <a:spcPct val="0"/>
              </a:spcAft>
              <a:buClr>
                <a:srgbClr val="2D2D8A"/>
              </a:buClr>
              <a:buSzTx/>
              <a:buFontTx/>
              <a:buChar char="•"/>
              <a:tabLst/>
              <a:defRPr/>
            </a:pPr>
            <a:endParaRPr kumimoji="0" lang="en-US" b="0" i="0" u="none" strike="noStrike" kern="0" cap="none" spc="0" normalizeH="0" baseline="0" noProof="0" dirty="0" smtClean="0">
              <a:ln>
                <a:noFill/>
              </a:ln>
              <a:solidFill>
                <a:schemeClr val="tx1"/>
              </a:solidFill>
              <a:effectLst/>
              <a:uLnTx/>
              <a:uFillTx/>
              <a:latin typeface="+mn-lt"/>
              <a:ea typeface="ＭＳ Ｐゴシック" pitchFamily="-65" charset="-128"/>
              <a:cs typeface="+mn-cs"/>
            </a:endParaRPr>
          </a:p>
          <a:p>
            <a:pPr marL="342900" marR="0" lvl="0" indent="-342900" algn="l" defTabSz="914400" rtl="0" eaLnBrk="1" fontAlgn="base" latinLnBrk="0" hangingPunct="1">
              <a:lnSpc>
                <a:spcPct val="100000"/>
              </a:lnSpc>
              <a:spcBef>
                <a:spcPct val="20000"/>
              </a:spcBef>
              <a:spcAft>
                <a:spcPct val="0"/>
              </a:spcAft>
              <a:buClr>
                <a:srgbClr val="2D2D8A"/>
              </a:buClr>
              <a:buSzTx/>
              <a:buFontTx/>
              <a:buChar char="•"/>
              <a:tabLst/>
              <a:defRPr/>
            </a:pPr>
            <a:r>
              <a:rPr kumimoji="0" lang="en-US" b="0" i="0" u="none" strike="noStrike" kern="0" cap="none" spc="0" normalizeH="0" baseline="0" noProof="0" dirty="0" smtClean="0">
                <a:ln>
                  <a:noFill/>
                </a:ln>
                <a:solidFill>
                  <a:schemeClr val="tx1"/>
                </a:solidFill>
                <a:effectLst/>
                <a:uLnTx/>
                <a:uFillTx/>
                <a:latin typeface="+mn-lt"/>
                <a:ea typeface="ＭＳ Ｐゴシック" pitchFamily="-65" charset="-128"/>
                <a:cs typeface="+mn-cs"/>
              </a:rPr>
              <a:t>A null is </a:t>
            </a:r>
            <a:r>
              <a:rPr kumimoji="0" lang="en-US" b="1" i="1" u="none" strike="noStrike" kern="0" cap="none" spc="0" normalizeH="0" baseline="0" noProof="0" dirty="0" smtClean="0">
                <a:ln>
                  <a:noFill/>
                </a:ln>
                <a:solidFill>
                  <a:schemeClr val="tx1"/>
                </a:solidFill>
                <a:effectLst/>
                <a:uLnTx/>
                <a:uFillTx/>
                <a:latin typeface="+mn-lt"/>
                <a:ea typeface="ＭＳ Ｐゴシック" pitchFamily="-65" charset="-128"/>
                <a:cs typeface="+mn-cs"/>
              </a:rPr>
              <a:t>not</a:t>
            </a:r>
            <a:r>
              <a:rPr kumimoji="0" lang="en-US" b="0" i="1" u="none" strike="noStrike" kern="0" cap="none" spc="0" normalizeH="0" baseline="0" noProof="0" dirty="0" smtClean="0">
                <a:ln>
                  <a:noFill/>
                </a:ln>
                <a:solidFill>
                  <a:schemeClr val="tx1"/>
                </a:solidFill>
                <a:effectLst/>
                <a:uLnTx/>
                <a:uFillTx/>
                <a:latin typeface="+mn-lt"/>
                <a:ea typeface="ＭＳ Ｐゴシック" pitchFamily="-65" charset="-128"/>
                <a:cs typeface="+mn-cs"/>
              </a:rPr>
              <a:t> the same as</a:t>
            </a:r>
            <a:r>
              <a:rPr kumimoji="0" lang="en-US" b="0" i="0" u="none" strike="noStrike" kern="0" cap="none" spc="0" normalizeH="0" baseline="0" noProof="0" dirty="0" smtClean="0">
                <a:ln>
                  <a:noFill/>
                </a:ln>
                <a:solidFill>
                  <a:schemeClr val="tx1"/>
                </a:solidFill>
                <a:effectLst/>
                <a:uLnTx/>
                <a:uFillTx/>
                <a:latin typeface="+mn-lt"/>
                <a:ea typeface="ＭＳ Ｐゴシック" pitchFamily="-65" charset="-128"/>
                <a:cs typeface="+mn-cs"/>
              </a:rPr>
              <a:t> zero or a blank space</a:t>
            </a:r>
          </a:p>
          <a:p>
            <a:pPr marL="342900" marR="0" lvl="0" indent="-342900" algn="l" defTabSz="914400" rtl="0" eaLnBrk="1" fontAlgn="base" latinLnBrk="0" hangingPunct="1">
              <a:lnSpc>
                <a:spcPct val="100000"/>
              </a:lnSpc>
              <a:spcBef>
                <a:spcPct val="20000"/>
              </a:spcBef>
              <a:spcAft>
                <a:spcPct val="0"/>
              </a:spcAft>
              <a:buClr>
                <a:srgbClr val="2D2D8A"/>
              </a:buClr>
              <a:buSzTx/>
              <a:buFontTx/>
              <a:buChar char="•"/>
              <a:tabLst/>
              <a:defRPr/>
            </a:pPr>
            <a:endParaRPr kumimoji="0" lang="en-US" b="0" i="0" u="none" strike="noStrike" kern="0" cap="none" spc="0" normalizeH="0" baseline="0" noProof="0" dirty="0" smtClean="0">
              <a:ln>
                <a:noFill/>
              </a:ln>
              <a:solidFill>
                <a:schemeClr val="tx1"/>
              </a:solidFill>
              <a:effectLst/>
              <a:uLnTx/>
              <a:uFillTx/>
              <a:latin typeface="+mn-lt"/>
              <a:ea typeface="ＭＳ Ｐゴシック" pitchFamily="-65" charset="-128"/>
              <a:cs typeface="+mn-cs"/>
            </a:endParaRPr>
          </a:p>
          <a:p>
            <a:pPr marL="342900" marR="0" lvl="0" indent="-342900" algn="l" defTabSz="914400" rtl="0" eaLnBrk="1" fontAlgn="base" latinLnBrk="0" hangingPunct="1">
              <a:lnSpc>
                <a:spcPct val="100000"/>
              </a:lnSpc>
              <a:spcBef>
                <a:spcPct val="20000"/>
              </a:spcBef>
              <a:spcAft>
                <a:spcPct val="0"/>
              </a:spcAft>
              <a:buClr>
                <a:srgbClr val="2D2D8A"/>
              </a:buClr>
              <a:buSzTx/>
              <a:buFontTx/>
              <a:buChar char="•"/>
              <a:tabLst/>
              <a:defRPr/>
            </a:pPr>
            <a:r>
              <a:rPr kumimoji="0" lang="en-US" b="0" i="0" u="none" strike="noStrike" kern="0" cap="none" spc="0" normalizeH="0" baseline="0" noProof="0" dirty="0" smtClean="0">
                <a:ln>
                  <a:noFill/>
                </a:ln>
                <a:solidFill>
                  <a:schemeClr val="tx1"/>
                </a:solidFill>
                <a:effectLst/>
                <a:uLnTx/>
                <a:uFillTx/>
                <a:latin typeface="+mn-lt"/>
                <a:ea typeface="ＭＳ Ｐゴシック" pitchFamily="-65" charset="-128"/>
                <a:cs typeface="+mn-cs"/>
              </a:rPr>
              <a:t>Arithmetic expressions containing a null value evaluate to null</a:t>
            </a:r>
          </a:p>
        </p:txBody>
      </p:sp>
      <p:sp>
        <p:nvSpPr>
          <p:cNvPr id="10" name="Rectangle 5"/>
          <p:cNvSpPr>
            <a:spLocks noChangeArrowheads="1"/>
          </p:cNvSpPr>
          <p:nvPr/>
        </p:nvSpPr>
        <p:spPr bwMode="auto">
          <a:xfrm>
            <a:off x="2438400" y="3505200"/>
            <a:ext cx="2286000" cy="2286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
        <p:nvSpPr>
          <p:cNvPr id="8" name="Rectangle 3"/>
          <p:cNvSpPr>
            <a:spLocks noChangeArrowheads="1"/>
          </p:cNvSpPr>
          <p:nvPr/>
        </p:nvSpPr>
        <p:spPr bwMode="auto">
          <a:xfrm>
            <a:off x="304800" y="990600"/>
            <a:ext cx="8534400" cy="838200"/>
          </a:xfrm>
          <a:prstGeom prst="rect">
            <a:avLst/>
          </a:prstGeom>
          <a:solidFill>
            <a:srgbClr val="CCFFCC"/>
          </a:solidFill>
          <a:ln w="19050" algn="ctr">
            <a:solidFill>
              <a:schemeClr val="tx1"/>
            </a:solidFill>
            <a:miter lim="800000"/>
            <a:headEnd/>
            <a:tailEnd/>
          </a:ln>
        </p:spPr>
        <p:txBody>
          <a:bodyPr wrap="none" anchor="ctr"/>
          <a:lstStyle/>
          <a:p>
            <a:pPr algn="l"/>
            <a:r>
              <a:rPr lang="en-US" sz="2000" b="1" dirty="0" smtClean="0">
                <a:solidFill>
                  <a:srgbClr val="000000"/>
                </a:solidFill>
                <a:latin typeface="Courier New" pitchFamily="49" charset="0"/>
                <a:cs typeface="Courier New" pitchFamily="49" charset="0"/>
              </a:rPr>
              <a:t>SELECT </a:t>
            </a:r>
            <a:r>
              <a:rPr lang="en-US" sz="2000" b="1" dirty="0" err="1" smtClean="0">
                <a:solidFill>
                  <a:srgbClr val="000000"/>
                </a:solidFill>
                <a:latin typeface="Courier New" pitchFamily="49" charset="0"/>
                <a:cs typeface="Courier New" pitchFamily="49" charset="0"/>
              </a:rPr>
              <a:t>job_id</a:t>
            </a:r>
            <a:r>
              <a:rPr lang="en-US" sz="2000" b="1" dirty="0" smtClean="0">
                <a:solidFill>
                  <a:srgbClr val="000000"/>
                </a:solidFill>
                <a:latin typeface="Courier New" pitchFamily="49" charset="0"/>
                <a:cs typeface="Courier New" pitchFamily="49" charset="0"/>
              </a:rPr>
              <a:t>, </a:t>
            </a:r>
            <a:r>
              <a:rPr lang="en-US" sz="2000" b="1" dirty="0" err="1" smtClean="0">
                <a:solidFill>
                  <a:srgbClr val="000000"/>
                </a:solidFill>
                <a:latin typeface="Courier New" pitchFamily="49" charset="0"/>
                <a:cs typeface="Courier New" pitchFamily="49" charset="0"/>
              </a:rPr>
              <a:t>min_salary</a:t>
            </a:r>
            <a:r>
              <a:rPr lang="en-US" sz="2000" b="1" dirty="0" smtClean="0">
                <a:solidFill>
                  <a:srgbClr val="000000"/>
                </a:solidFill>
                <a:latin typeface="Courier New" pitchFamily="49" charset="0"/>
                <a:cs typeface="Courier New" pitchFamily="49" charset="0"/>
              </a:rPr>
              <a:t>, </a:t>
            </a:r>
            <a:r>
              <a:rPr lang="en-US" sz="2000" b="1" dirty="0" err="1" smtClean="0">
                <a:solidFill>
                  <a:srgbClr val="000000"/>
                </a:solidFill>
                <a:latin typeface="Courier New" pitchFamily="49" charset="0"/>
                <a:cs typeface="Courier New" pitchFamily="49" charset="0"/>
              </a:rPr>
              <a:t>max_salary</a:t>
            </a:r>
            <a:r>
              <a:rPr lang="en-US" sz="2000" b="1" dirty="0" smtClean="0">
                <a:solidFill>
                  <a:srgbClr val="000000"/>
                </a:solidFill>
                <a:latin typeface="Courier New" pitchFamily="49" charset="0"/>
                <a:cs typeface="Courier New" pitchFamily="49" charset="0"/>
              </a:rPr>
              <a:t>, </a:t>
            </a:r>
            <a:r>
              <a:rPr lang="en-US" sz="2000" b="1" dirty="0" err="1" smtClean="0">
                <a:solidFill>
                  <a:srgbClr val="000000"/>
                </a:solidFill>
                <a:latin typeface="Courier New" pitchFamily="49" charset="0"/>
                <a:cs typeface="Courier New" pitchFamily="49" charset="0"/>
              </a:rPr>
              <a:t>max_salary</a:t>
            </a:r>
            <a:r>
              <a:rPr lang="en-US" sz="2000" b="1" dirty="0" smtClean="0">
                <a:solidFill>
                  <a:srgbClr val="000000"/>
                </a:solidFill>
                <a:latin typeface="Courier New" pitchFamily="49" charset="0"/>
                <a:cs typeface="Courier New" pitchFamily="49" charset="0"/>
              </a:rPr>
              <a:t>*1.05</a:t>
            </a:r>
          </a:p>
          <a:p>
            <a:pPr algn="l"/>
            <a:r>
              <a:rPr lang="en-US" sz="2000" b="1" dirty="0" smtClean="0">
                <a:solidFill>
                  <a:srgbClr val="000000"/>
                </a:solidFill>
                <a:latin typeface="Courier New" pitchFamily="49" charset="0"/>
                <a:cs typeface="Courier New" pitchFamily="49" charset="0"/>
              </a:rPr>
              <a:t>FROM   job;</a:t>
            </a:r>
            <a:endParaRPr lang="en-AU" b="1" dirty="0">
              <a:solidFill>
                <a:srgbClr val="000000"/>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Rectangle 3"/>
          <p:cNvSpPr>
            <a:spLocks noGrp="1" noChangeArrowheads="1"/>
          </p:cNvSpPr>
          <p:nvPr>
            <p:ph type="body" idx="1"/>
          </p:nvPr>
        </p:nvSpPr>
        <p:spPr>
          <a:xfrm>
            <a:off x="228600" y="990600"/>
            <a:ext cx="8686800" cy="4697313"/>
          </a:xfrm>
          <a:noFill/>
        </p:spPr>
        <p:txBody>
          <a:bodyPr wrap="square" lIns="92075" tIns="46038" rIns="92075" bIns="46038">
            <a:spAutoFit/>
          </a:bodyPr>
          <a:lstStyle/>
          <a:p>
            <a:pPr eaLnBrk="1" hangingPunct="1"/>
            <a:r>
              <a:rPr lang="en-US" dirty="0" smtClean="0"/>
              <a:t>A column alias:</a:t>
            </a:r>
          </a:p>
          <a:p>
            <a:pPr lvl="1" eaLnBrk="1" hangingPunct="1"/>
            <a:r>
              <a:rPr lang="en-US" sz="2200" dirty="0" smtClean="0"/>
              <a:t>Renames a column heading for the results of that query</a:t>
            </a:r>
          </a:p>
          <a:p>
            <a:pPr lvl="1" eaLnBrk="1" hangingPunct="1"/>
            <a:r>
              <a:rPr lang="en-US" sz="2200" dirty="0" smtClean="0"/>
              <a:t>Is useful with calculations and other situations where column names may be missing, unhelpful or ambiguous</a:t>
            </a:r>
            <a:endParaRPr lang="en-US" dirty="0" smtClean="0"/>
          </a:p>
          <a:p>
            <a:pPr lvl="1" eaLnBrk="1" hangingPunct="1"/>
            <a:endParaRPr lang="en-US" sz="2200" dirty="0" smtClean="0"/>
          </a:p>
          <a:p>
            <a:pPr eaLnBrk="1" hangingPunct="1"/>
            <a:r>
              <a:rPr lang="en-US" sz="2400" dirty="0" smtClean="0"/>
              <a:t>Usual form is  </a:t>
            </a:r>
            <a:r>
              <a:rPr lang="en-US" sz="2400" b="1" dirty="0" smtClean="0">
                <a:latin typeface="Courier New" pitchFamily="49" charset="0"/>
                <a:cs typeface="Courier New" pitchFamily="49" charset="0"/>
              </a:rPr>
              <a:t>AS </a:t>
            </a:r>
            <a:r>
              <a:rPr lang="en-US" b="1" dirty="0" smtClean="0">
                <a:latin typeface="Courier New" pitchFamily="49" charset="0"/>
              </a:rPr>
              <a:t>'</a:t>
            </a:r>
            <a:r>
              <a:rPr lang="en-US" sz="2400" b="1" dirty="0" err="1" smtClean="0">
                <a:latin typeface="Courier New" pitchFamily="49" charset="0"/>
                <a:cs typeface="Courier New" pitchFamily="49" charset="0"/>
              </a:rPr>
              <a:t>aliasname</a:t>
            </a:r>
            <a:r>
              <a:rPr lang="en-US" b="1" dirty="0" smtClean="0">
                <a:latin typeface="Courier New" pitchFamily="49" charset="0"/>
              </a:rPr>
              <a:t>'</a:t>
            </a:r>
            <a:r>
              <a:rPr lang="en-US" sz="2400" b="1" dirty="0" smtClean="0">
                <a:latin typeface="Courier New" pitchFamily="49" charset="0"/>
                <a:cs typeface="Courier New" pitchFamily="49" charset="0"/>
              </a:rPr>
              <a:t> </a:t>
            </a:r>
            <a:r>
              <a:rPr lang="en-US" sz="2400" dirty="0" smtClean="0"/>
              <a:t>after the column name</a:t>
            </a:r>
          </a:p>
          <a:p>
            <a:pPr lvl="1" eaLnBrk="1" hangingPunct="1"/>
            <a:r>
              <a:rPr lang="en-US" sz="2200" dirty="0" smtClean="0"/>
              <a:t>The AS is optional, but recommended for clarity</a:t>
            </a:r>
          </a:p>
          <a:p>
            <a:pPr lvl="1" eaLnBrk="1" hangingPunct="1"/>
            <a:endParaRPr lang="en-US" sz="2200" dirty="0" smtClean="0"/>
          </a:p>
          <a:p>
            <a:pPr lvl="1" eaLnBrk="1" hangingPunct="1"/>
            <a:r>
              <a:rPr lang="en-US" sz="2200" dirty="0" smtClean="0"/>
              <a:t>If the alias contains spaces or special characters, you must enclose it in </a:t>
            </a:r>
            <a:r>
              <a:rPr lang="en-US" sz="2200" smtClean="0"/>
              <a:t>single quotation </a:t>
            </a:r>
            <a:r>
              <a:rPr lang="en-US" sz="2200" dirty="0" smtClean="0"/>
              <a:t>marks</a:t>
            </a:r>
          </a:p>
          <a:p>
            <a:pPr lvl="2" eaLnBrk="1" hangingPunct="1"/>
            <a:r>
              <a:rPr lang="en-US" sz="2000" dirty="0" smtClean="0"/>
              <a:t>If the alias is a single word with no special characters, the quote marks can be omitted</a:t>
            </a:r>
          </a:p>
        </p:txBody>
      </p:sp>
      <p:sp>
        <p:nvSpPr>
          <p:cNvPr id="7" name="Rectangle 2"/>
          <p:cNvSpPr txBox="1">
            <a:spLocks noChangeArrowheads="1"/>
          </p:cNvSpPr>
          <p:nvPr/>
        </p:nvSpPr>
        <p:spPr bwMode="auto">
          <a:xfrm>
            <a:off x="381000" y="0"/>
            <a:ext cx="7696200"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000" b="0" i="0" u="none" strike="noStrike" kern="0" cap="none" spc="0" normalizeH="0" baseline="0" noProof="0" smtClean="0">
                <a:ln>
                  <a:noFill/>
                </a:ln>
                <a:solidFill>
                  <a:schemeClr val="bg1"/>
                </a:solidFill>
                <a:effectLst/>
                <a:uLnTx/>
                <a:uFillTx/>
                <a:latin typeface="Arial Narrow"/>
                <a:ea typeface="ＭＳ Ｐゴシック" pitchFamily="-65" charset="-128"/>
                <a:cs typeface="+mj-cs"/>
              </a:rPr>
              <a:t>Column Aliases</a:t>
            </a:r>
            <a:endParaRPr kumimoji="0" lang="en-AU" sz="3000" b="0" i="0" u="none" strike="noStrike" kern="0" cap="none" spc="0" normalizeH="0" baseline="0" noProof="0" dirty="0" smtClean="0">
              <a:ln>
                <a:noFill/>
              </a:ln>
              <a:solidFill>
                <a:schemeClr val="bg1"/>
              </a:solidFill>
              <a:effectLst/>
              <a:uLnTx/>
              <a:uFillTx/>
              <a:latin typeface="Arial Narrow"/>
              <a:ea typeface="ＭＳ Ｐゴシック" pitchFamily="-65" charset="-128"/>
              <a:cs typeface="+mj-cs"/>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3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3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3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30">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3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p:txBody>
          <a:bodyPr/>
          <a:lstStyle/>
          <a:p>
            <a:pPr eaLnBrk="1" hangingPunct="1"/>
            <a:r>
              <a:rPr lang="en-US" dirty="0" smtClean="0"/>
              <a:t>Column Aliases</a:t>
            </a:r>
            <a:endParaRPr lang="en-AU" dirty="0" smtClean="0"/>
          </a:p>
        </p:txBody>
      </p:sp>
      <p:sp>
        <p:nvSpPr>
          <p:cNvPr id="31750" name="Rectangle 3"/>
          <p:cNvSpPr>
            <a:spLocks noChangeArrowheads="1"/>
          </p:cNvSpPr>
          <p:nvPr/>
        </p:nvSpPr>
        <p:spPr bwMode="auto">
          <a:xfrm>
            <a:off x="304800" y="990600"/>
            <a:ext cx="8610600" cy="990600"/>
          </a:xfrm>
          <a:prstGeom prst="rect">
            <a:avLst/>
          </a:prstGeom>
          <a:solidFill>
            <a:srgbClr val="CCFFCC"/>
          </a:solidFill>
          <a:ln w="19050" algn="ctr">
            <a:solidFill>
              <a:schemeClr val="tx1"/>
            </a:solidFill>
            <a:miter lim="800000"/>
            <a:headEnd/>
            <a:tailEnd/>
          </a:ln>
        </p:spPr>
        <p:txBody>
          <a:bodyPr wrap="none" anchor="ctr"/>
          <a:lstStyle/>
          <a:p>
            <a:pPr algn="l"/>
            <a:r>
              <a:rPr lang="en-US" sz="1800" b="1" noProof="1" smtClean="0">
                <a:solidFill>
                  <a:srgbClr val="000000"/>
                </a:solidFill>
                <a:latin typeface="Courier New" pitchFamily="49" charset="0"/>
                <a:cs typeface="Courier New" pitchFamily="49" charset="0"/>
              </a:rPr>
              <a:t>SELECT job_title AS Job, max_salary AS 'Pre-raise Maximum',  </a:t>
            </a:r>
          </a:p>
          <a:p>
            <a:pPr algn="l"/>
            <a:r>
              <a:rPr lang="en-US" sz="1800" b="1" noProof="1" smtClean="0">
                <a:solidFill>
                  <a:srgbClr val="000000"/>
                </a:solidFill>
                <a:latin typeface="Courier New" pitchFamily="49" charset="0"/>
                <a:cs typeface="Courier New" pitchFamily="49" charset="0"/>
              </a:rPr>
              <a:t>       max_salary*1.05 AS 'Post-raise Maximum'</a:t>
            </a:r>
          </a:p>
          <a:p>
            <a:pPr algn="l"/>
            <a:r>
              <a:rPr lang="en-US" sz="1800" b="1" noProof="1" smtClean="0">
                <a:solidFill>
                  <a:srgbClr val="000000"/>
                </a:solidFill>
                <a:latin typeface="Courier New" pitchFamily="49" charset="0"/>
                <a:cs typeface="Courier New" pitchFamily="49" charset="0"/>
              </a:rPr>
              <a:t>FROM   job;</a:t>
            </a:r>
            <a:endParaRPr lang="en-AU" sz="1800" b="1" dirty="0">
              <a:solidFill>
                <a:srgbClr val="000000"/>
              </a:solidFill>
              <a:latin typeface="Courier New" pitchFamily="49" charset="0"/>
              <a:cs typeface="Courier New" pitchFamily="49" charset="0"/>
            </a:endParaRPr>
          </a:p>
        </p:txBody>
      </p:sp>
      <p:sp>
        <p:nvSpPr>
          <p:cNvPr id="31751" name="Rectangle 4"/>
          <p:cNvSpPr>
            <a:spLocks noChangeArrowheads="1"/>
          </p:cNvSpPr>
          <p:nvPr/>
        </p:nvSpPr>
        <p:spPr bwMode="auto">
          <a:xfrm>
            <a:off x="914400" y="2438400"/>
            <a:ext cx="7467600" cy="3505200"/>
          </a:xfrm>
          <a:prstGeom prst="rect">
            <a:avLst/>
          </a:prstGeom>
          <a:solidFill>
            <a:schemeClr val="accent1">
              <a:alpha val="0"/>
            </a:schemeClr>
          </a:solidFill>
          <a:ln w="19050" algn="ctr">
            <a:solidFill>
              <a:schemeClr val="tx1"/>
            </a:solidFill>
            <a:miter lim="800000"/>
            <a:headEnd/>
            <a:tailEnd/>
          </a:ln>
        </p:spPr>
        <p:txBody>
          <a:bodyPr wrap="none" anchor="ctr"/>
          <a:lstStyle/>
          <a:p>
            <a:pPr algn="l"/>
            <a:r>
              <a:rPr lang="en-AU" sz="1400" b="1" noProof="1" smtClean="0">
                <a:latin typeface="Courier New" pitchFamily="49" charset="0"/>
                <a:cs typeface="Courier New" pitchFamily="49" charset="0"/>
              </a:rPr>
              <a:t>Job                            Pre-raise Maximum  Post-raise Maximum</a:t>
            </a:r>
          </a:p>
          <a:p>
            <a:pPr algn="l"/>
            <a:r>
              <a:rPr lang="en-AU" sz="1400" b="1" noProof="1" smtClean="0">
                <a:latin typeface="Courier New" pitchFamily="49" charset="0"/>
                <a:cs typeface="Courier New" pitchFamily="49" charset="0"/>
              </a:rPr>
              <a:t>------------------------------ ------------------ ------------------</a:t>
            </a:r>
          </a:p>
          <a:p>
            <a:pPr algn="l"/>
            <a:r>
              <a:rPr lang="en-AU" sz="1400" b="1" noProof="1">
                <a:latin typeface="Courier New" pitchFamily="49" charset="0"/>
                <a:cs typeface="Courier New" pitchFamily="49" charset="0"/>
              </a:rPr>
              <a:t>Public Accountant              9000.00           </a:t>
            </a:r>
            <a:r>
              <a:rPr lang="en-AU" sz="1400" b="1" noProof="1" smtClean="0">
                <a:latin typeface="Courier New" pitchFamily="49" charset="0"/>
                <a:cs typeface="Courier New" pitchFamily="49" charset="0"/>
              </a:rPr>
              <a:t> 9450.000000</a:t>
            </a:r>
            <a:endParaRPr lang="en-AU" sz="1400" b="1" noProof="1">
              <a:latin typeface="Courier New" pitchFamily="49" charset="0"/>
              <a:cs typeface="Courier New" pitchFamily="49" charset="0"/>
            </a:endParaRPr>
          </a:p>
          <a:p>
            <a:pPr algn="l"/>
            <a:r>
              <a:rPr lang="en-AU" sz="1400" b="1" noProof="1">
                <a:latin typeface="Courier New" pitchFamily="49" charset="0"/>
                <a:cs typeface="Courier New" pitchFamily="49" charset="0"/>
              </a:rPr>
              <a:t>Accounting Manager             16000.00          </a:t>
            </a:r>
            <a:r>
              <a:rPr lang="en-AU" sz="1400" b="1" noProof="1" smtClean="0">
                <a:latin typeface="Courier New" pitchFamily="49" charset="0"/>
                <a:cs typeface="Courier New" pitchFamily="49" charset="0"/>
              </a:rPr>
              <a:t> 16800.000000</a:t>
            </a:r>
            <a:endParaRPr lang="en-AU" sz="1400" b="1" noProof="1">
              <a:latin typeface="Courier New" pitchFamily="49" charset="0"/>
              <a:cs typeface="Courier New" pitchFamily="49" charset="0"/>
            </a:endParaRPr>
          </a:p>
          <a:p>
            <a:pPr algn="l"/>
            <a:r>
              <a:rPr lang="en-AU" sz="1400" b="1" noProof="1">
                <a:latin typeface="Courier New" pitchFamily="49" charset="0"/>
                <a:cs typeface="Courier New" pitchFamily="49" charset="0"/>
              </a:rPr>
              <a:t>Administration Assistant       6000.00           </a:t>
            </a:r>
            <a:r>
              <a:rPr lang="en-AU" sz="1400" b="1" noProof="1" smtClean="0">
                <a:latin typeface="Courier New" pitchFamily="49" charset="0"/>
                <a:cs typeface="Courier New" pitchFamily="49" charset="0"/>
              </a:rPr>
              <a:t> 6300.000000</a:t>
            </a:r>
            <a:endParaRPr lang="en-AU" sz="1400" b="1" noProof="1">
              <a:latin typeface="Courier New" pitchFamily="49" charset="0"/>
              <a:cs typeface="Courier New" pitchFamily="49" charset="0"/>
            </a:endParaRPr>
          </a:p>
          <a:p>
            <a:pPr algn="l"/>
            <a:r>
              <a:rPr lang="en-AU" sz="1400" b="1" noProof="1" smtClean="0">
                <a:latin typeface="Courier New" pitchFamily="49" charset="0"/>
                <a:cs typeface="Courier New" pitchFamily="49" charset="0"/>
              </a:rPr>
              <a:t>President                      NULL               NULL</a:t>
            </a:r>
          </a:p>
          <a:p>
            <a:pPr algn="l"/>
            <a:r>
              <a:rPr lang="en-AU" sz="1400" b="1" noProof="1">
                <a:latin typeface="Courier New" pitchFamily="49" charset="0"/>
                <a:cs typeface="Courier New" pitchFamily="49" charset="0"/>
              </a:rPr>
              <a:t>Administration Vice President  30000.00        </a:t>
            </a:r>
            <a:r>
              <a:rPr lang="en-AU" sz="1400" b="1" noProof="1" smtClean="0">
                <a:latin typeface="Courier New" pitchFamily="49" charset="0"/>
                <a:cs typeface="Courier New" pitchFamily="49" charset="0"/>
              </a:rPr>
              <a:t>   31500.00</a:t>
            </a:r>
            <a:r>
              <a:rPr lang="en-AU" sz="1400" b="1" noProof="1">
                <a:latin typeface="Courier New" pitchFamily="49" charset="0"/>
                <a:cs typeface="Courier New" pitchFamily="49" charset="0"/>
              </a:rPr>
              <a:t>0000</a:t>
            </a:r>
          </a:p>
          <a:p>
            <a:pPr algn="l"/>
            <a:r>
              <a:rPr lang="en-AU" sz="1400" b="1" noProof="1">
                <a:latin typeface="Courier New" pitchFamily="49" charset="0"/>
                <a:cs typeface="Courier New" pitchFamily="49" charset="0"/>
              </a:rPr>
              <a:t>Programmer                     10000.00       </a:t>
            </a:r>
            <a:r>
              <a:rPr lang="en-AU" sz="1400" b="1" noProof="1" smtClean="0">
                <a:latin typeface="Courier New" pitchFamily="49" charset="0"/>
                <a:cs typeface="Courier New" pitchFamily="49" charset="0"/>
              </a:rPr>
              <a:t>    10500.00</a:t>
            </a:r>
            <a:r>
              <a:rPr lang="en-AU" sz="1400" b="1" noProof="1">
                <a:latin typeface="Courier New" pitchFamily="49" charset="0"/>
                <a:cs typeface="Courier New" pitchFamily="49" charset="0"/>
              </a:rPr>
              <a:t>0000</a:t>
            </a:r>
          </a:p>
          <a:p>
            <a:pPr algn="l"/>
            <a:r>
              <a:rPr lang="en-AU" sz="1400" b="1" noProof="1">
                <a:latin typeface="Courier New" pitchFamily="49" charset="0"/>
                <a:cs typeface="Courier New" pitchFamily="49" charset="0"/>
              </a:rPr>
              <a:t>Marketing Manager              15000.00        </a:t>
            </a:r>
            <a:r>
              <a:rPr lang="en-AU" sz="1400" b="1" noProof="1" smtClean="0">
                <a:latin typeface="Courier New" pitchFamily="49" charset="0"/>
                <a:cs typeface="Courier New" pitchFamily="49" charset="0"/>
              </a:rPr>
              <a:t>   15750.00</a:t>
            </a:r>
            <a:r>
              <a:rPr lang="en-AU" sz="1400" b="1" noProof="1">
                <a:latin typeface="Courier New" pitchFamily="49" charset="0"/>
                <a:cs typeface="Courier New" pitchFamily="49" charset="0"/>
              </a:rPr>
              <a:t>0000</a:t>
            </a:r>
          </a:p>
          <a:p>
            <a:pPr algn="l"/>
            <a:r>
              <a:rPr lang="en-AU" sz="1400" b="1" noProof="1">
                <a:latin typeface="Courier New" pitchFamily="49" charset="0"/>
                <a:cs typeface="Courier New" pitchFamily="49" charset="0"/>
              </a:rPr>
              <a:t>Marketing Representative       9000.00         </a:t>
            </a:r>
            <a:r>
              <a:rPr lang="en-AU" sz="1400" b="1" noProof="1" smtClean="0">
                <a:latin typeface="Courier New" pitchFamily="49" charset="0"/>
                <a:cs typeface="Courier New" pitchFamily="49" charset="0"/>
              </a:rPr>
              <a:t>   9450.00</a:t>
            </a:r>
            <a:r>
              <a:rPr lang="en-AU" sz="1400" b="1" noProof="1">
                <a:latin typeface="Courier New" pitchFamily="49" charset="0"/>
                <a:cs typeface="Courier New" pitchFamily="49" charset="0"/>
              </a:rPr>
              <a:t>0000</a:t>
            </a:r>
          </a:p>
          <a:p>
            <a:pPr algn="l"/>
            <a:r>
              <a:rPr lang="en-AU" sz="1400" b="1" noProof="1">
                <a:latin typeface="Courier New" pitchFamily="49" charset="0"/>
                <a:cs typeface="Courier New" pitchFamily="49" charset="0"/>
              </a:rPr>
              <a:t>Sales Manager                  20000.00        </a:t>
            </a:r>
            <a:r>
              <a:rPr lang="en-AU" sz="1400" b="1" noProof="1" smtClean="0">
                <a:latin typeface="Courier New" pitchFamily="49" charset="0"/>
                <a:cs typeface="Courier New" pitchFamily="49" charset="0"/>
              </a:rPr>
              <a:t>   21000.00</a:t>
            </a:r>
            <a:r>
              <a:rPr lang="en-AU" sz="1400" b="1" noProof="1">
                <a:latin typeface="Courier New" pitchFamily="49" charset="0"/>
                <a:cs typeface="Courier New" pitchFamily="49" charset="0"/>
              </a:rPr>
              <a:t>0000</a:t>
            </a:r>
          </a:p>
          <a:p>
            <a:pPr algn="l"/>
            <a:r>
              <a:rPr lang="en-AU" sz="1400" b="1" noProof="1">
                <a:latin typeface="Courier New" pitchFamily="49" charset="0"/>
                <a:cs typeface="Courier New" pitchFamily="49" charset="0"/>
              </a:rPr>
              <a:t>Sales Representative           12000.00        </a:t>
            </a:r>
            <a:r>
              <a:rPr lang="en-AU" sz="1400" b="1" noProof="1" smtClean="0">
                <a:latin typeface="Courier New" pitchFamily="49" charset="0"/>
                <a:cs typeface="Courier New" pitchFamily="49" charset="0"/>
              </a:rPr>
              <a:t>   12600.00</a:t>
            </a:r>
            <a:r>
              <a:rPr lang="en-AU" sz="1400" b="1" noProof="1">
                <a:latin typeface="Courier New" pitchFamily="49" charset="0"/>
                <a:cs typeface="Courier New" pitchFamily="49" charset="0"/>
              </a:rPr>
              <a:t>0000</a:t>
            </a:r>
          </a:p>
          <a:p>
            <a:pPr algn="l"/>
            <a:r>
              <a:rPr lang="en-AU" sz="1400" b="1" noProof="1">
                <a:latin typeface="Courier New" pitchFamily="49" charset="0"/>
                <a:cs typeface="Courier New" pitchFamily="49" charset="0"/>
              </a:rPr>
              <a:t>Stock Clerk                    5000.00         </a:t>
            </a:r>
            <a:r>
              <a:rPr lang="en-AU" sz="1400" b="1" noProof="1" smtClean="0">
                <a:latin typeface="Courier New" pitchFamily="49" charset="0"/>
                <a:cs typeface="Courier New" pitchFamily="49" charset="0"/>
              </a:rPr>
              <a:t>   5250.00</a:t>
            </a:r>
            <a:r>
              <a:rPr lang="en-AU" sz="1400" b="1" noProof="1">
                <a:latin typeface="Courier New" pitchFamily="49" charset="0"/>
                <a:cs typeface="Courier New" pitchFamily="49" charset="0"/>
              </a:rPr>
              <a:t>0000</a:t>
            </a:r>
          </a:p>
          <a:p>
            <a:pPr algn="l"/>
            <a:r>
              <a:rPr lang="en-AU" sz="1400" b="1" noProof="1">
                <a:latin typeface="Courier New" pitchFamily="49" charset="0"/>
                <a:cs typeface="Courier New" pitchFamily="49" charset="0"/>
              </a:rPr>
              <a:t>Stock Manager                  8500.00         </a:t>
            </a:r>
            <a:r>
              <a:rPr lang="en-AU" sz="1400" b="1" noProof="1" smtClean="0">
                <a:latin typeface="Courier New" pitchFamily="49" charset="0"/>
                <a:cs typeface="Courier New" pitchFamily="49" charset="0"/>
              </a:rPr>
              <a:t>   8925.00</a:t>
            </a:r>
            <a:r>
              <a:rPr lang="en-AU" sz="1400" b="1" noProof="1">
                <a:latin typeface="Courier New" pitchFamily="49" charset="0"/>
                <a:cs typeface="Courier New" pitchFamily="49" charset="0"/>
              </a:rPr>
              <a:t>0000</a:t>
            </a:r>
          </a:p>
          <a:p>
            <a:pPr algn="l"/>
            <a:endParaRPr lang="en-AU" sz="1400" b="1" noProof="1" smtClean="0">
              <a:latin typeface="Courier New" pitchFamily="49" charset="0"/>
              <a:cs typeface="Courier New" pitchFamily="49" charset="0"/>
            </a:endParaRPr>
          </a:p>
          <a:p>
            <a:pPr algn="l"/>
            <a:r>
              <a:rPr lang="en-AU" sz="1400" b="1" noProof="1" smtClean="0">
                <a:latin typeface="Courier New" pitchFamily="49" charset="0"/>
                <a:cs typeface="Courier New" pitchFamily="49" charset="0"/>
              </a:rPr>
              <a:t>(12 row(s) affected)</a:t>
            </a:r>
            <a:endParaRPr lang="en-AU" sz="1400" b="1" dirty="0">
              <a:latin typeface="Courier New" pitchFamily="49" charset="0"/>
              <a:cs typeface="Courier New" pitchFamily="49" charset="0"/>
            </a:endParaRPr>
          </a:p>
        </p:txBody>
      </p:sp>
      <p:sp>
        <p:nvSpPr>
          <p:cNvPr id="14" name="Rectangle 5"/>
          <p:cNvSpPr>
            <a:spLocks noChangeArrowheads="1"/>
          </p:cNvSpPr>
          <p:nvPr/>
        </p:nvSpPr>
        <p:spPr bwMode="auto">
          <a:xfrm>
            <a:off x="1295400" y="1066800"/>
            <a:ext cx="2286000" cy="3048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cxnSp>
        <p:nvCxnSpPr>
          <p:cNvPr id="15" name="Straight Arrow Connector 14"/>
          <p:cNvCxnSpPr/>
          <p:nvPr/>
        </p:nvCxnSpPr>
        <p:spPr>
          <a:xfrm rot="5400000">
            <a:off x="2057400" y="1905000"/>
            <a:ext cx="1066800" cy="1588"/>
          </a:xfrm>
          <a:prstGeom prst="straightConnector1">
            <a:avLst/>
          </a:prstGeom>
          <a:ln w="28575">
            <a:solidFill>
              <a:srgbClr val="FF0000"/>
            </a:solidFill>
            <a:headEnd type="none" w="med" len="med"/>
            <a:tailEnd type="triangle" w="lg" len="med"/>
          </a:ln>
        </p:spPr>
        <p:style>
          <a:lnRef idx="1">
            <a:schemeClr val="accent6"/>
          </a:lnRef>
          <a:fillRef idx="0">
            <a:schemeClr val="accent6"/>
          </a:fillRef>
          <a:effectRef idx="0">
            <a:schemeClr val="accent6"/>
          </a:effectRef>
          <a:fontRef idx="minor">
            <a:schemeClr val="tx1"/>
          </a:fontRef>
        </p:style>
      </p:cxnSp>
      <p:sp>
        <p:nvSpPr>
          <p:cNvPr id="20" name="Rectangle 5"/>
          <p:cNvSpPr>
            <a:spLocks noChangeArrowheads="1"/>
          </p:cNvSpPr>
          <p:nvPr/>
        </p:nvSpPr>
        <p:spPr bwMode="auto">
          <a:xfrm>
            <a:off x="3733800" y="1066800"/>
            <a:ext cx="4572000" cy="3048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cxnSp>
        <p:nvCxnSpPr>
          <p:cNvPr id="21" name="Straight Arrow Connector 20"/>
          <p:cNvCxnSpPr>
            <a:stCxn id="20" idx="2"/>
          </p:cNvCxnSpPr>
          <p:nvPr/>
        </p:nvCxnSpPr>
        <p:spPr>
          <a:xfrm rot="5400000">
            <a:off x="5067300" y="1485900"/>
            <a:ext cx="1066800" cy="838200"/>
          </a:xfrm>
          <a:prstGeom prst="straightConnector1">
            <a:avLst/>
          </a:prstGeom>
          <a:ln w="28575">
            <a:solidFill>
              <a:srgbClr val="FF0000"/>
            </a:solidFill>
            <a:headEnd type="none" w="med" len="med"/>
            <a:tailEnd type="triangle" w="lg" len="med"/>
          </a:ln>
        </p:spPr>
        <p:style>
          <a:lnRef idx="1">
            <a:schemeClr val="accent6"/>
          </a:lnRef>
          <a:fillRef idx="0">
            <a:schemeClr val="accent6"/>
          </a:fillRef>
          <a:effectRef idx="0">
            <a:schemeClr val="accent6"/>
          </a:effectRef>
          <a:fontRef idx="minor">
            <a:schemeClr val="tx1"/>
          </a:fontRef>
        </p:style>
      </p:cxnSp>
      <p:sp>
        <p:nvSpPr>
          <p:cNvPr id="24" name="Rectangle 5"/>
          <p:cNvSpPr>
            <a:spLocks noChangeArrowheads="1"/>
          </p:cNvSpPr>
          <p:nvPr/>
        </p:nvSpPr>
        <p:spPr bwMode="auto">
          <a:xfrm>
            <a:off x="1295400" y="1371600"/>
            <a:ext cx="5410200" cy="3048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cxnSp>
        <p:nvCxnSpPr>
          <p:cNvPr id="25" name="Straight Arrow Connector 24"/>
          <p:cNvCxnSpPr/>
          <p:nvPr/>
        </p:nvCxnSpPr>
        <p:spPr>
          <a:xfrm>
            <a:off x="3505200" y="1676400"/>
            <a:ext cx="3505200" cy="762000"/>
          </a:xfrm>
          <a:prstGeom prst="straightConnector1">
            <a:avLst/>
          </a:prstGeom>
          <a:ln w="28575">
            <a:solidFill>
              <a:srgbClr val="FF0000"/>
            </a:solidFill>
            <a:headEnd type="none" w="med" len="med"/>
            <a:tailEnd type="triangle" w="lg" len="med"/>
          </a:ln>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4"/>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20"/>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24"/>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20" grpId="0" animBg="1"/>
      <p:bldP spid="20" grpId="1" animBg="1"/>
      <p:bldP spid="24" grpId="0" animBg="1"/>
      <p:bldP spid="24"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3"/>
          <p:cNvSpPr>
            <a:spLocks noChangeArrowheads="1"/>
          </p:cNvSpPr>
          <p:nvPr/>
        </p:nvSpPr>
        <p:spPr bwMode="blackWhite">
          <a:xfrm>
            <a:off x="990600" y="1981200"/>
            <a:ext cx="6915150" cy="762000"/>
          </a:xfrm>
          <a:prstGeom prst="rect">
            <a:avLst/>
          </a:prstGeom>
          <a:solidFill>
            <a:srgbClr val="CCFFCC"/>
          </a:solidFill>
          <a:ln w="19050" algn="ctr">
            <a:solidFill>
              <a:schemeClr val="tx1"/>
            </a:solidFill>
            <a:miter lim="800000"/>
            <a:headEnd/>
            <a:tailEnd/>
          </a:ln>
        </p:spPr>
        <p:txBody>
          <a:bodyPr wrap="none" anchor="ctr"/>
          <a:lstStyle/>
          <a:p>
            <a:pPr algn="l" eaLnBrk="0" hangingPunct="0">
              <a:tabLst>
                <a:tab pos="1200150" algn="l"/>
              </a:tabLst>
            </a:pPr>
            <a:r>
              <a:rPr lang="en-US" sz="1800" b="1" dirty="0" smtClean="0">
                <a:latin typeface="Courier New" pitchFamily="49" charset="0"/>
              </a:rPr>
              <a:t>SELECT </a:t>
            </a:r>
            <a:r>
              <a:rPr lang="en-US" sz="1800" b="1" dirty="0" err="1" smtClean="0">
                <a:latin typeface="Courier New" pitchFamily="49" charset="0"/>
              </a:rPr>
              <a:t>job_id</a:t>
            </a:r>
            <a:r>
              <a:rPr lang="en-US" sz="1800" b="1" dirty="0" smtClean="0">
                <a:latin typeface="Courier New" pitchFamily="49" charset="0"/>
              </a:rPr>
              <a:t> + </a:t>
            </a:r>
            <a:r>
              <a:rPr lang="en-US" sz="1800" b="1" dirty="0" err="1" smtClean="0">
                <a:latin typeface="Courier New" pitchFamily="49" charset="0"/>
              </a:rPr>
              <a:t>job_title</a:t>
            </a:r>
            <a:r>
              <a:rPr lang="en-US" sz="1800" b="1" dirty="0" smtClean="0">
                <a:latin typeface="Courier New" pitchFamily="49" charset="0"/>
              </a:rPr>
              <a:t> AS 'Job ID &amp; Title'</a:t>
            </a:r>
          </a:p>
          <a:p>
            <a:pPr algn="l" eaLnBrk="0" hangingPunct="0">
              <a:tabLst>
                <a:tab pos="1200150" algn="l"/>
              </a:tabLst>
            </a:pPr>
            <a:r>
              <a:rPr lang="en-US" sz="1800" b="1" dirty="0" smtClean="0">
                <a:latin typeface="Courier New" pitchFamily="49" charset="0"/>
              </a:rPr>
              <a:t>FROM   job;</a:t>
            </a:r>
          </a:p>
        </p:txBody>
      </p:sp>
      <p:sp>
        <p:nvSpPr>
          <p:cNvPr id="12" name="Title 11"/>
          <p:cNvSpPr>
            <a:spLocks noGrp="1"/>
          </p:cNvSpPr>
          <p:nvPr>
            <p:ph type="title"/>
          </p:nvPr>
        </p:nvSpPr>
        <p:spPr/>
        <p:txBody>
          <a:bodyPr/>
          <a:lstStyle/>
          <a:p>
            <a:r>
              <a:rPr lang="en-US" dirty="0" smtClean="0"/>
              <a:t>Concatenation Operator (+)</a:t>
            </a:r>
            <a:endParaRPr lang="en-AU" dirty="0"/>
          </a:p>
        </p:txBody>
      </p:sp>
      <p:sp>
        <p:nvSpPr>
          <p:cNvPr id="13" name="Content Placeholder 2"/>
          <p:cNvSpPr txBox="1">
            <a:spLocks/>
          </p:cNvSpPr>
          <p:nvPr/>
        </p:nvSpPr>
        <p:spPr>
          <a:xfrm>
            <a:off x="285750" y="1000125"/>
            <a:ext cx="8572500" cy="5643563"/>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
                <a:srgbClr val="2D2D8A"/>
              </a:buClr>
              <a:buSzTx/>
              <a:buFontTx/>
              <a:buChar char="•"/>
              <a:tabLst/>
              <a:defRPr/>
            </a:pPr>
            <a:r>
              <a:rPr kumimoji="0" lang="en-AU" sz="2400" b="0" i="0" u="none" strike="noStrike" kern="0" cap="none" spc="0" normalizeH="0" baseline="0" noProof="0" dirty="0" smtClean="0">
                <a:ln>
                  <a:noFill/>
                </a:ln>
                <a:solidFill>
                  <a:schemeClr val="tx1"/>
                </a:solidFill>
                <a:effectLst/>
                <a:uLnTx/>
                <a:uFillTx/>
                <a:latin typeface="+mn-lt"/>
                <a:ea typeface="ＭＳ Ｐゴシック" pitchFamily="-65" charset="-128"/>
                <a:cs typeface="+mn-cs"/>
              </a:rPr>
              <a:t>Using “+” between </a:t>
            </a:r>
            <a:r>
              <a:rPr lang="en-AU" kern="0" noProof="0" dirty="0" smtClean="0">
                <a:latin typeface="+mn-lt"/>
                <a:ea typeface="ＭＳ Ｐゴシック" pitchFamily="-65" charset="-128"/>
              </a:rPr>
              <a:t>text-based columns (e.g. CHAR or VARCHAR)  joins them together - concatenation</a:t>
            </a:r>
            <a:endParaRPr kumimoji="0" lang="en-AU" sz="2400" b="0" i="0" u="none" strike="noStrike" kern="0" cap="none" spc="0" normalizeH="0" baseline="0" noProof="0" dirty="0">
              <a:ln>
                <a:noFill/>
              </a:ln>
              <a:solidFill>
                <a:schemeClr val="tx1"/>
              </a:solidFill>
              <a:effectLst/>
              <a:uLnTx/>
              <a:uFillTx/>
              <a:latin typeface="+mn-lt"/>
              <a:ea typeface="ＭＳ Ｐゴシック" pitchFamily="-65" charset="-128"/>
              <a:cs typeface="+mn-cs"/>
            </a:endParaRPr>
          </a:p>
        </p:txBody>
      </p:sp>
      <p:sp>
        <p:nvSpPr>
          <p:cNvPr id="14" name="Rectangle 4"/>
          <p:cNvSpPr>
            <a:spLocks noChangeArrowheads="1"/>
          </p:cNvSpPr>
          <p:nvPr/>
        </p:nvSpPr>
        <p:spPr bwMode="auto">
          <a:xfrm>
            <a:off x="2590800" y="2971800"/>
            <a:ext cx="3962400" cy="3505200"/>
          </a:xfrm>
          <a:prstGeom prst="rect">
            <a:avLst/>
          </a:prstGeom>
          <a:solidFill>
            <a:schemeClr val="accent1">
              <a:alpha val="0"/>
            </a:schemeClr>
          </a:solidFill>
          <a:ln w="19050" algn="ctr">
            <a:solidFill>
              <a:schemeClr val="tx1"/>
            </a:solidFill>
            <a:miter lim="800000"/>
            <a:headEnd/>
            <a:tailEnd/>
          </a:ln>
        </p:spPr>
        <p:txBody>
          <a:bodyPr wrap="none" anchor="ctr"/>
          <a:lstStyle/>
          <a:p>
            <a:pPr algn="l"/>
            <a:r>
              <a:rPr lang="en-AU" sz="1400" b="1" noProof="1" smtClean="0">
                <a:latin typeface="Courier New" pitchFamily="49" charset="0"/>
                <a:cs typeface="Courier New" pitchFamily="49" charset="0"/>
              </a:rPr>
              <a:t>Job ID &amp; Title</a:t>
            </a:r>
          </a:p>
          <a:p>
            <a:pPr algn="l"/>
            <a:r>
              <a:rPr lang="en-AU" sz="1400" b="1" noProof="1" smtClean="0">
                <a:latin typeface="Courier New" pitchFamily="49" charset="0"/>
                <a:cs typeface="Courier New" pitchFamily="49" charset="0"/>
              </a:rPr>
              <a:t>------------------------------------</a:t>
            </a:r>
          </a:p>
          <a:p>
            <a:pPr algn="l"/>
            <a:r>
              <a:rPr lang="en-AU" sz="1400" b="1" noProof="1" smtClean="0">
                <a:latin typeface="Courier New" pitchFamily="49" charset="0"/>
                <a:cs typeface="Courier New" pitchFamily="49" charset="0"/>
              </a:rPr>
              <a:t>AC_ACCOUNTPublic Accountant</a:t>
            </a:r>
          </a:p>
          <a:p>
            <a:pPr algn="l"/>
            <a:r>
              <a:rPr lang="en-AU" sz="1400" b="1" noProof="1" smtClean="0">
                <a:latin typeface="Courier New" pitchFamily="49" charset="0"/>
                <a:cs typeface="Courier New" pitchFamily="49" charset="0"/>
              </a:rPr>
              <a:t>AC_MGRAccounting Manager</a:t>
            </a:r>
          </a:p>
          <a:p>
            <a:pPr algn="l"/>
            <a:r>
              <a:rPr lang="en-AU" sz="1400" b="1" noProof="1" smtClean="0">
                <a:latin typeface="Courier New" pitchFamily="49" charset="0"/>
                <a:cs typeface="Courier New" pitchFamily="49" charset="0"/>
              </a:rPr>
              <a:t>AD_ASSTAdministration Assistant</a:t>
            </a:r>
          </a:p>
          <a:p>
            <a:pPr algn="l"/>
            <a:r>
              <a:rPr lang="en-AU" sz="1400" b="1" noProof="1" smtClean="0">
                <a:latin typeface="Courier New" pitchFamily="49" charset="0"/>
                <a:cs typeface="Courier New" pitchFamily="49" charset="0"/>
              </a:rPr>
              <a:t>AD_PRESPresident</a:t>
            </a:r>
          </a:p>
          <a:p>
            <a:pPr algn="l"/>
            <a:r>
              <a:rPr lang="en-AU" sz="1400" b="1" noProof="1" smtClean="0">
                <a:latin typeface="Courier New" pitchFamily="49" charset="0"/>
                <a:cs typeface="Courier New" pitchFamily="49" charset="0"/>
              </a:rPr>
              <a:t>AD_VPAdministration Vice President</a:t>
            </a:r>
          </a:p>
          <a:p>
            <a:pPr algn="l"/>
            <a:r>
              <a:rPr lang="en-AU" sz="1400" b="1" noProof="1" smtClean="0">
                <a:latin typeface="Courier New" pitchFamily="49" charset="0"/>
                <a:cs typeface="Courier New" pitchFamily="49" charset="0"/>
              </a:rPr>
              <a:t>IT_PROGProgrammer</a:t>
            </a:r>
          </a:p>
          <a:p>
            <a:pPr algn="l"/>
            <a:r>
              <a:rPr lang="en-AU" sz="1400" b="1" noProof="1" smtClean="0">
                <a:latin typeface="Courier New" pitchFamily="49" charset="0"/>
                <a:cs typeface="Courier New" pitchFamily="49" charset="0"/>
              </a:rPr>
              <a:t>MK_MANMarketing Manager</a:t>
            </a:r>
          </a:p>
          <a:p>
            <a:pPr algn="l"/>
            <a:r>
              <a:rPr lang="en-AU" sz="1400" b="1" noProof="1" smtClean="0">
                <a:latin typeface="Courier New" pitchFamily="49" charset="0"/>
                <a:cs typeface="Courier New" pitchFamily="49" charset="0"/>
              </a:rPr>
              <a:t>MK_REPMarketing Representative</a:t>
            </a:r>
          </a:p>
          <a:p>
            <a:pPr algn="l"/>
            <a:r>
              <a:rPr lang="en-AU" sz="1400" b="1" noProof="1" smtClean="0">
                <a:latin typeface="Courier New" pitchFamily="49" charset="0"/>
                <a:cs typeface="Courier New" pitchFamily="49" charset="0"/>
              </a:rPr>
              <a:t>SA_MANSales Manager</a:t>
            </a:r>
          </a:p>
          <a:p>
            <a:pPr algn="l"/>
            <a:r>
              <a:rPr lang="en-AU" sz="1400" b="1" noProof="1" smtClean="0">
                <a:latin typeface="Courier New" pitchFamily="49" charset="0"/>
                <a:cs typeface="Courier New" pitchFamily="49" charset="0"/>
              </a:rPr>
              <a:t>SA_REPSales Representative</a:t>
            </a:r>
          </a:p>
          <a:p>
            <a:pPr algn="l"/>
            <a:r>
              <a:rPr lang="en-AU" sz="1400" b="1" noProof="1" smtClean="0">
                <a:latin typeface="Courier New" pitchFamily="49" charset="0"/>
                <a:cs typeface="Courier New" pitchFamily="49" charset="0"/>
              </a:rPr>
              <a:t>ST_CLERKStock Clerk</a:t>
            </a:r>
          </a:p>
          <a:p>
            <a:pPr algn="l"/>
            <a:r>
              <a:rPr lang="en-AU" sz="1400" b="1" noProof="1" smtClean="0">
                <a:latin typeface="Courier New" pitchFamily="49" charset="0"/>
                <a:cs typeface="Courier New" pitchFamily="49" charset="0"/>
              </a:rPr>
              <a:t>ST_MANStock Manager</a:t>
            </a:r>
          </a:p>
          <a:p>
            <a:pPr algn="l"/>
            <a:endParaRPr lang="en-AU" sz="1400" b="1" noProof="1" smtClean="0">
              <a:latin typeface="Courier New" pitchFamily="49" charset="0"/>
              <a:cs typeface="Courier New" pitchFamily="49" charset="0"/>
            </a:endParaRPr>
          </a:p>
          <a:p>
            <a:pPr algn="l"/>
            <a:r>
              <a:rPr lang="en-AU" sz="1400" b="1" noProof="1" smtClean="0">
                <a:latin typeface="Courier New" pitchFamily="49" charset="0"/>
                <a:cs typeface="Courier New" pitchFamily="49" charset="0"/>
              </a:rPr>
              <a:t>(12 row(s) affected)</a:t>
            </a:r>
          </a:p>
        </p:txBody>
      </p:sp>
      <p:sp>
        <p:nvSpPr>
          <p:cNvPr id="15" name="Rectangle 5"/>
          <p:cNvSpPr>
            <a:spLocks noChangeArrowheads="1"/>
          </p:cNvSpPr>
          <p:nvPr/>
        </p:nvSpPr>
        <p:spPr bwMode="auto">
          <a:xfrm>
            <a:off x="1981200" y="2057400"/>
            <a:ext cx="5257800" cy="3048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3"/>
          <p:cNvSpPr>
            <a:spLocks noChangeArrowheads="1"/>
          </p:cNvSpPr>
          <p:nvPr/>
        </p:nvSpPr>
        <p:spPr bwMode="blackWhite">
          <a:xfrm>
            <a:off x="438150" y="1981200"/>
            <a:ext cx="8172450" cy="762000"/>
          </a:xfrm>
          <a:prstGeom prst="rect">
            <a:avLst/>
          </a:prstGeom>
          <a:solidFill>
            <a:srgbClr val="CCFFCC"/>
          </a:solidFill>
          <a:ln w="19050" algn="ctr">
            <a:solidFill>
              <a:schemeClr val="tx1"/>
            </a:solidFill>
            <a:miter lim="800000"/>
            <a:headEnd/>
            <a:tailEnd/>
          </a:ln>
        </p:spPr>
        <p:txBody>
          <a:bodyPr wrap="none" anchor="ctr"/>
          <a:lstStyle/>
          <a:p>
            <a:pPr algn="l" eaLnBrk="0" hangingPunct="0">
              <a:tabLst>
                <a:tab pos="1200150" algn="l"/>
              </a:tabLst>
            </a:pPr>
            <a:r>
              <a:rPr lang="en-US" sz="1800" b="1" dirty="0" smtClean="0">
                <a:latin typeface="Courier New" pitchFamily="49" charset="0"/>
              </a:rPr>
              <a:t>SELECT </a:t>
            </a:r>
            <a:r>
              <a:rPr lang="en-US" sz="1800" b="1" dirty="0" err="1" smtClean="0">
                <a:latin typeface="Courier New" pitchFamily="49" charset="0"/>
              </a:rPr>
              <a:t>job_id</a:t>
            </a:r>
            <a:r>
              <a:rPr lang="en-US" sz="1800" b="1" dirty="0" smtClean="0">
                <a:latin typeface="Courier New" pitchFamily="49" charset="0"/>
              </a:rPr>
              <a:t> + ' (' + </a:t>
            </a:r>
            <a:r>
              <a:rPr lang="en-US" sz="1800" b="1" dirty="0" err="1" smtClean="0">
                <a:latin typeface="Courier New" pitchFamily="49" charset="0"/>
              </a:rPr>
              <a:t>job_title</a:t>
            </a:r>
            <a:r>
              <a:rPr lang="en-US" sz="1800" b="1" dirty="0" smtClean="0">
                <a:latin typeface="Courier New" pitchFamily="49" charset="0"/>
              </a:rPr>
              <a:t> + ')' AS 'Job ID &amp; Title'</a:t>
            </a:r>
          </a:p>
          <a:p>
            <a:pPr algn="l" eaLnBrk="0" hangingPunct="0">
              <a:tabLst>
                <a:tab pos="1200150" algn="l"/>
              </a:tabLst>
            </a:pPr>
            <a:r>
              <a:rPr lang="en-US" sz="1800" b="1" dirty="0" smtClean="0">
                <a:latin typeface="Courier New" pitchFamily="49" charset="0"/>
              </a:rPr>
              <a:t>FROM   job;</a:t>
            </a:r>
            <a:endParaRPr lang="en-US" sz="1800" b="1" dirty="0">
              <a:latin typeface="Courier New" pitchFamily="49" charset="0"/>
            </a:endParaRPr>
          </a:p>
        </p:txBody>
      </p:sp>
      <p:sp>
        <p:nvSpPr>
          <p:cNvPr id="13" name="Content Placeholder 2"/>
          <p:cNvSpPr txBox="1">
            <a:spLocks/>
          </p:cNvSpPr>
          <p:nvPr/>
        </p:nvSpPr>
        <p:spPr>
          <a:xfrm>
            <a:off x="285750" y="1000125"/>
            <a:ext cx="8705850" cy="5643563"/>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
                <a:srgbClr val="2D2D8A"/>
              </a:buClr>
              <a:buSzTx/>
              <a:buFontTx/>
              <a:buChar char="•"/>
              <a:tabLst/>
              <a:defRPr/>
            </a:pPr>
            <a:r>
              <a:rPr kumimoji="0" lang="en-AU" sz="2400" b="0" i="0" u="none" strike="noStrike" kern="0" cap="none" spc="0" normalizeH="0" baseline="0" noProof="0" dirty="0" smtClean="0">
                <a:ln>
                  <a:noFill/>
                </a:ln>
                <a:solidFill>
                  <a:schemeClr val="tx1"/>
                </a:solidFill>
                <a:effectLst/>
                <a:uLnTx/>
                <a:uFillTx/>
                <a:latin typeface="+mn-lt"/>
                <a:ea typeface="ＭＳ Ｐゴシック" pitchFamily="-65" charset="-128"/>
                <a:cs typeface="+mn-cs"/>
              </a:rPr>
              <a:t>You can add other text to this </a:t>
            </a:r>
            <a:r>
              <a:rPr kumimoji="0" lang="en-AU" sz="2400" b="0" i="1" u="none" strike="noStrike" kern="0" cap="none" spc="0" normalizeH="0" baseline="0" noProof="0" dirty="0" smtClean="0">
                <a:ln>
                  <a:noFill/>
                </a:ln>
                <a:solidFill>
                  <a:schemeClr val="tx1"/>
                </a:solidFill>
                <a:effectLst/>
                <a:uLnTx/>
                <a:uFillTx/>
                <a:latin typeface="+mn-lt"/>
                <a:ea typeface="ＭＳ Ｐゴシック" pitchFamily="-65" charset="-128"/>
                <a:cs typeface="+mn-cs"/>
              </a:rPr>
              <a:t>in single quotes</a:t>
            </a:r>
            <a:r>
              <a:rPr kumimoji="0" lang="en-AU" sz="2400" b="0" i="1" u="none" strike="noStrike" kern="0" cap="none" spc="0" normalizeH="0" noProof="0" dirty="0" smtClean="0">
                <a:ln>
                  <a:noFill/>
                </a:ln>
                <a:solidFill>
                  <a:schemeClr val="tx1"/>
                </a:solidFill>
                <a:effectLst/>
                <a:uLnTx/>
                <a:uFillTx/>
                <a:latin typeface="+mn-lt"/>
                <a:ea typeface="ＭＳ Ｐゴシック" pitchFamily="-65" charset="-128"/>
                <a:cs typeface="+mn-cs"/>
              </a:rPr>
              <a:t> </a:t>
            </a:r>
            <a:r>
              <a:rPr lang="en-AU" kern="0" dirty="0" smtClean="0">
                <a:latin typeface="+mn-lt"/>
                <a:ea typeface="ＭＳ Ｐゴシック" pitchFamily="-65" charset="-128"/>
              </a:rPr>
              <a:t>as needed</a:t>
            </a:r>
            <a:endParaRPr kumimoji="0" lang="en-AU" sz="2400" b="0" i="0" u="none" strike="noStrike" kern="0" cap="none" spc="0" normalizeH="0" baseline="0" noProof="0" dirty="0">
              <a:ln>
                <a:noFill/>
              </a:ln>
              <a:solidFill>
                <a:schemeClr val="tx1"/>
              </a:solidFill>
              <a:effectLst/>
              <a:uLnTx/>
              <a:uFillTx/>
              <a:latin typeface="+mn-lt"/>
              <a:ea typeface="ＭＳ Ｐゴシック" pitchFamily="-65" charset="-128"/>
              <a:cs typeface="+mn-cs"/>
            </a:endParaRPr>
          </a:p>
        </p:txBody>
      </p:sp>
      <p:sp>
        <p:nvSpPr>
          <p:cNvPr id="14" name="Rectangle 4"/>
          <p:cNvSpPr>
            <a:spLocks noChangeArrowheads="1"/>
          </p:cNvSpPr>
          <p:nvPr/>
        </p:nvSpPr>
        <p:spPr bwMode="auto">
          <a:xfrm>
            <a:off x="2438400" y="2971800"/>
            <a:ext cx="4038600" cy="3505200"/>
          </a:xfrm>
          <a:prstGeom prst="rect">
            <a:avLst/>
          </a:prstGeom>
          <a:solidFill>
            <a:schemeClr val="accent1">
              <a:alpha val="0"/>
            </a:schemeClr>
          </a:solidFill>
          <a:ln w="19050" algn="ctr">
            <a:solidFill>
              <a:schemeClr val="tx1"/>
            </a:solidFill>
            <a:miter lim="800000"/>
            <a:headEnd/>
            <a:tailEnd/>
          </a:ln>
        </p:spPr>
        <p:txBody>
          <a:bodyPr wrap="none" anchor="ctr"/>
          <a:lstStyle/>
          <a:p>
            <a:pPr algn="l"/>
            <a:r>
              <a:rPr lang="en-US" sz="1400" b="1" noProof="1" smtClean="0">
                <a:latin typeface="Courier New" pitchFamily="49" charset="0"/>
                <a:cs typeface="Courier New" pitchFamily="49" charset="0"/>
              </a:rPr>
              <a:t>Job ID &amp; Title</a:t>
            </a:r>
          </a:p>
          <a:p>
            <a:pPr algn="l"/>
            <a:r>
              <a:rPr lang="en-US" sz="1400" b="1" noProof="1" smtClean="0">
                <a:latin typeface="Courier New" pitchFamily="49" charset="0"/>
                <a:cs typeface="Courier New" pitchFamily="49" charset="0"/>
              </a:rPr>
              <a:t>-------------------------------------</a:t>
            </a:r>
          </a:p>
          <a:p>
            <a:pPr algn="l"/>
            <a:r>
              <a:rPr lang="en-US" sz="1400" b="1" noProof="1" smtClean="0">
                <a:latin typeface="Courier New" pitchFamily="49" charset="0"/>
                <a:cs typeface="Courier New" pitchFamily="49" charset="0"/>
              </a:rPr>
              <a:t>AC_ACCOUNT (Public Accountant)</a:t>
            </a:r>
          </a:p>
          <a:p>
            <a:pPr algn="l"/>
            <a:r>
              <a:rPr lang="en-US" sz="1400" b="1" noProof="1" smtClean="0">
                <a:latin typeface="Courier New" pitchFamily="49" charset="0"/>
                <a:cs typeface="Courier New" pitchFamily="49" charset="0"/>
              </a:rPr>
              <a:t>AC_MGR (Accounting Manager)</a:t>
            </a:r>
          </a:p>
          <a:p>
            <a:pPr algn="l"/>
            <a:r>
              <a:rPr lang="en-US" sz="1400" b="1" noProof="1" smtClean="0">
                <a:latin typeface="Courier New" pitchFamily="49" charset="0"/>
                <a:cs typeface="Courier New" pitchFamily="49" charset="0"/>
              </a:rPr>
              <a:t>AD_ASST (Administration Assistant)</a:t>
            </a:r>
          </a:p>
          <a:p>
            <a:pPr algn="l"/>
            <a:r>
              <a:rPr lang="en-US" sz="1400" b="1" noProof="1" smtClean="0">
                <a:latin typeface="Courier New" pitchFamily="49" charset="0"/>
                <a:cs typeface="Courier New" pitchFamily="49" charset="0"/>
              </a:rPr>
              <a:t>AD_PRES (President)</a:t>
            </a:r>
          </a:p>
          <a:p>
            <a:pPr algn="l"/>
            <a:r>
              <a:rPr lang="en-US" sz="1400" b="1" noProof="1" smtClean="0">
                <a:latin typeface="Courier New" pitchFamily="49" charset="0"/>
                <a:cs typeface="Courier New" pitchFamily="49" charset="0"/>
              </a:rPr>
              <a:t>AD_VP (Administration Vice President)</a:t>
            </a:r>
          </a:p>
          <a:p>
            <a:pPr algn="l"/>
            <a:r>
              <a:rPr lang="en-US" sz="1400" b="1" noProof="1" smtClean="0">
                <a:latin typeface="Courier New" pitchFamily="49" charset="0"/>
                <a:cs typeface="Courier New" pitchFamily="49" charset="0"/>
              </a:rPr>
              <a:t>IT_PROG (Programmer)</a:t>
            </a:r>
          </a:p>
          <a:p>
            <a:pPr algn="l"/>
            <a:r>
              <a:rPr lang="en-US" sz="1400" b="1" noProof="1" smtClean="0">
                <a:latin typeface="Courier New" pitchFamily="49" charset="0"/>
                <a:cs typeface="Courier New" pitchFamily="49" charset="0"/>
              </a:rPr>
              <a:t>MK_MAN (Marketing Manager)</a:t>
            </a:r>
          </a:p>
          <a:p>
            <a:pPr algn="l"/>
            <a:r>
              <a:rPr lang="en-US" sz="1400" b="1" noProof="1" smtClean="0">
                <a:latin typeface="Courier New" pitchFamily="49" charset="0"/>
                <a:cs typeface="Courier New" pitchFamily="49" charset="0"/>
              </a:rPr>
              <a:t>MK_REP (Marketing Representative)</a:t>
            </a:r>
          </a:p>
          <a:p>
            <a:pPr algn="l"/>
            <a:r>
              <a:rPr lang="en-US" sz="1400" b="1" noProof="1" smtClean="0">
                <a:latin typeface="Courier New" pitchFamily="49" charset="0"/>
                <a:cs typeface="Courier New" pitchFamily="49" charset="0"/>
              </a:rPr>
              <a:t>SA_MAN (Sales Manager)</a:t>
            </a:r>
          </a:p>
          <a:p>
            <a:pPr algn="l"/>
            <a:r>
              <a:rPr lang="en-US" sz="1400" b="1" noProof="1" smtClean="0">
                <a:latin typeface="Courier New" pitchFamily="49" charset="0"/>
                <a:cs typeface="Courier New" pitchFamily="49" charset="0"/>
              </a:rPr>
              <a:t>SA_REP (Sales Representative)</a:t>
            </a:r>
          </a:p>
          <a:p>
            <a:pPr algn="l"/>
            <a:r>
              <a:rPr lang="en-US" sz="1400" b="1" noProof="1" smtClean="0">
                <a:latin typeface="Courier New" pitchFamily="49" charset="0"/>
                <a:cs typeface="Courier New" pitchFamily="49" charset="0"/>
              </a:rPr>
              <a:t>ST_CLERK (Stock Clerk)</a:t>
            </a:r>
          </a:p>
          <a:p>
            <a:pPr algn="l"/>
            <a:r>
              <a:rPr lang="en-US" sz="1400" b="1" noProof="1" smtClean="0">
                <a:latin typeface="Courier New" pitchFamily="49" charset="0"/>
                <a:cs typeface="Courier New" pitchFamily="49" charset="0"/>
              </a:rPr>
              <a:t>ST_MAN (Stock Manager)</a:t>
            </a:r>
          </a:p>
          <a:p>
            <a:pPr algn="l"/>
            <a:endParaRPr lang="en-US" sz="1400" b="1" noProof="1" smtClean="0">
              <a:latin typeface="Courier New" pitchFamily="49" charset="0"/>
              <a:cs typeface="Courier New" pitchFamily="49" charset="0"/>
            </a:endParaRPr>
          </a:p>
          <a:p>
            <a:pPr algn="l"/>
            <a:r>
              <a:rPr lang="en-US" sz="1400" b="1" noProof="1" smtClean="0">
                <a:latin typeface="Courier New" pitchFamily="49" charset="0"/>
                <a:cs typeface="Courier New" pitchFamily="49" charset="0"/>
              </a:rPr>
              <a:t>(12 row(s) affected)</a:t>
            </a:r>
            <a:endParaRPr lang="en-AU" sz="1400" b="1" noProof="1" smtClean="0">
              <a:latin typeface="Courier New" pitchFamily="49" charset="0"/>
              <a:cs typeface="Courier New" pitchFamily="49" charset="0"/>
            </a:endParaRPr>
          </a:p>
        </p:txBody>
      </p:sp>
      <p:sp>
        <p:nvSpPr>
          <p:cNvPr id="15" name="Rectangle 5"/>
          <p:cNvSpPr>
            <a:spLocks noChangeArrowheads="1"/>
          </p:cNvSpPr>
          <p:nvPr/>
        </p:nvSpPr>
        <p:spPr bwMode="auto">
          <a:xfrm>
            <a:off x="2362200" y="2057400"/>
            <a:ext cx="1219200" cy="3048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
        <p:nvSpPr>
          <p:cNvPr id="7" name="Rectangle 5"/>
          <p:cNvSpPr>
            <a:spLocks noChangeArrowheads="1"/>
          </p:cNvSpPr>
          <p:nvPr/>
        </p:nvSpPr>
        <p:spPr bwMode="auto">
          <a:xfrm>
            <a:off x="4953000" y="2057400"/>
            <a:ext cx="838200" cy="3048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
        <p:nvSpPr>
          <p:cNvPr id="10" name="Title 11"/>
          <p:cNvSpPr>
            <a:spLocks noGrp="1"/>
          </p:cNvSpPr>
          <p:nvPr>
            <p:ph type="title"/>
          </p:nvPr>
        </p:nvSpPr>
        <p:spPr/>
        <p:txBody>
          <a:bodyPr/>
          <a:lstStyle/>
          <a:p>
            <a:r>
              <a:rPr lang="en-US" dirty="0" smtClean="0"/>
              <a:t>Concatenation Operator (+)</a:t>
            </a:r>
            <a:endParaRPr lang="en-AU" dirty="0"/>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ChangeArrowheads="1"/>
          </p:cNvSpPr>
          <p:nvPr/>
        </p:nvSpPr>
        <p:spPr bwMode="blackWhite">
          <a:xfrm>
            <a:off x="3429000" y="1981200"/>
            <a:ext cx="2362200" cy="762000"/>
          </a:xfrm>
          <a:prstGeom prst="rect">
            <a:avLst/>
          </a:prstGeom>
          <a:solidFill>
            <a:srgbClr val="CCFFCC"/>
          </a:solidFill>
          <a:ln w="19050" algn="ctr">
            <a:solidFill>
              <a:schemeClr val="tx1"/>
            </a:solidFill>
            <a:miter lim="800000"/>
            <a:headEnd/>
            <a:tailEnd/>
          </a:ln>
        </p:spPr>
        <p:txBody>
          <a:bodyPr wrap="none" anchor="ctr"/>
          <a:lstStyle/>
          <a:p>
            <a:pPr algn="l" eaLnBrk="0" hangingPunct="0">
              <a:tabLst>
                <a:tab pos="1200150" algn="l"/>
              </a:tabLst>
              <a:defRPr/>
            </a:pPr>
            <a:r>
              <a:rPr lang="en-US" sz="1800" b="1" dirty="0" smtClean="0">
                <a:latin typeface="Courier New" pitchFamily="49" charset="0"/>
              </a:rPr>
              <a:t>SELECT </a:t>
            </a:r>
            <a:r>
              <a:rPr lang="en-US" sz="1800" b="1" dirty="0" err="1" smtClean="0">
                <a:latin typeface="Courier New" pitchFamily="49" charset="0"/>
              </a:rPr>
              <a:t>job_id</a:t>
            </a:r>
            <a:endParaRPr lang="en-US" sz="1800" b="1" dirty="0" smtClean="0">
              <a:latin typeface="Courier New" pitchFamily="49" charset="0"/>
            </a:endParaRPr>
          </a:p>
          <a:p>
            <a:pPr algn="l" eaLnBrk="0" hangingPunct="0">
              <a:tabLst>
                <a:tab pos="1200150" algn="l"/>
              </a:tabLst>
              <a:defRPr/>
            </a:pPr>
            <a:r>
              <a:rPr lang="en-US" sz="1800" b="1" dirty="0" smtClean="0">
                <a:latin typeface="Courier New" pitchFamily="49" charset="0"/>
              </a:rPr>
              <a:t>FROM   employee;</a:t>
            </a:r>
            <a:endParaRPr lang="en-US" sz="1800" b="1" dirty="0">
              <a:latin typeface="Courier New" pitchFamily="49" charset="0"/>
            </a:endParaRPr>
          </a:p>
        </p:txBody>
      </p:sp>
      <p:sp>
        <p:nvSpPr>
          <p:cNvPr id="10" name="Title 9"/>
          <p:cNvSpPr>
            <a:spLocks noGrp="1"/>
          </p:cNvSpPr>
          <p:nvPr>
            <p:ph type="title"/>
          </p:nvPr>
        </p:nvSpPr>
        <p:spPr/>
        <p:txBody>
          <a:bodyPr/>
          <a:lstStyle/>
          <a:p>
            <a:r>
              <a:rPr lang="en-US" dirty="0" smtClean="0"/>
              <a:t>Duplicate Rows &amp; the DISTINCT Keyword</a:t>
            </a:r>
            <a:endParaRPr lang="en-AU" dirty="0"/>
          </a:p>
        </p:txBody>
      </p:sp>
      <p:sp>
        <p:nvSpPr>
          <p:cNvPr id="11" name="Content Placeholder 2"/>
          <p:cNvSpPr txBox="1">
            <a:spLocks/>
          </p:cNvSpPr>
          <p:nvPr/>
        </p:nvSpPr>
        <p:spPr>
          <a:xfrm>
            <a:off x="285750" y="1000125"/>
            <a:ext cx="8705850" cy="5643563"/>
          </a:xfrm>
          <a:prstGeom prst="rect">
            <a:avLst/>
          </a:prstGeom>
        </p:spPr>
        <p:txBody>
          <a:bodyPr/>
          <a:lstStyle/>
          <a:p>
            <a:pPr marL="342900" lvl="0" indent="-342900" algn="l" eaLnBrk="0" hangingPunct="0">
              <a:spcBef>
                <a:spcPct val="20000"/>
              </a:spcBef>
              <a:buClr>
                <a:srgbClr val="2D2D8A"/>
              </a:buClr>
              <a:buFontTx/>
              <a:buChar char="•"/>
            </a:pPr>
            <a:r>
              <a:rPr lang="en-US" dirty="0" smtClean="0"/>
              <a:t>By default,  a query will display all rows, including rows which contain the same values (i.e. duplicates)</a:t>
            </a:r>
            <a:endParaRPr kumimoji="0" lang="en-AU" sz="2400" b="0" i="0" u="none" strike="noStrike" kern="0" cap="none" spc="0" normalizeH="0" baseline="0" noProof="0" dirty="0">
              <a:ln>
                <a:noFill/>
              </a:ln>
              <a:solidFill>
                <a:schemeClr val="tx1"/>
              </a:solidFill>
              <a:effectLst/>
              <a:uLnTx/>
              <a:uFillTx/>
              <a:latin typeface="+mn-lt"/>
              <a:ea typeface="ＭＳ Ｐゴシック" pitchFamily="-65" charset="-128"/>
              <a:cs typeface="+mn-cs"/>
            </a:endParaRPr>
          </a:p>
        </p:txBody>
      </p:sp>
      <p:sp>
        <p:nvSpPr>
          <p:cNvPr id="12" name="Rectangle 4"/>
          <p:cNvSpPr>
            <a:spLocks noChangeArrowheads="1"/>
          </p:cNvSpPr>
          <p:nvPr/>
        </p:nvSpPr>
        <p:spPr bwMode="auto">
          <a:xfrm>
            <a:off x="2438400" y="2971800"/>
            <a:ext cx="4267200" cy="2743200"/>
          </a:xfrm>
          <a:prstGeom prst="rect">
            <a:avLst/>
          </a:prstGeom>
          <a:solidFill>
            <a:schemeClr val="accent1">
              <a:alpha val="0"/>
            </a:schemeClr>
          </a:solidFill>
          <a:ln w="19050" algn="ctr">
            <a:solidFill>
              <a:schemeClr val="tx1"/>
            </a:solidFill>
            <a:miter lim="800000"/>
            <a:headEnd/>
            <a:tailEnd/>
          </a:ln>
        </p:spPr>
        <p:txBody>
          <a:bodyPr wrap="none" anchor="ctr"/>
          <a:lstStyle/>
          <a:p>
            <a:pPr algn="l"/>
            <a:r>
              <a:rPr lang="en-US" sz="1400" b="1" noProof="1" smtClean="0">
                <a:latin typeface="Courier New" pitchFamily="49" charset="0"/>
                <a:cs typeface="Courier New" pitchFamily="49" charset="0"/>
              </a:rPr>
              <a:t>job_id</a:t>
            </a:r>
          </a:p>
          <a:p>
            <a:pPr algn="l"/>
            <a:r>
              <a:rPr lang="en-US" sz="1400" b="1" noProof="1" smtClean="0">
                <a:latin typeface="Courier New" pitchFamily="49" charset="0"/>
                <a:cs typeface="Courier New" pitchFamily="49" charset="0"/>
              </a:rPr>
              <a:t>----------</a:t>
            </a:r>
          </a:p>
          <a:p>
            <a:pPr algn="l"/>
            <a:r>
              <a:rPr lang="en-US" sz="1400" b="1" noProof="1" smtClean="0">
                <a:latin typeface="Courier New" pitchFamily="49" charset="0"/>
                <a:cs typeface="Courier New" pitchFamily="49" charset="0"/>
              </a:rPr>
              <a:t>AD_PRES</a:t>
            </a:r>
          </a:p>
          <a:p>
            <a:pPr algn="l"/>
            <a:r>
              <a:rPr lang="en-US" sz="1400" b="1" noProof="1" smtClean="0">
                <a:latin typeface="Courier New" pitchFamily="49" charset="0"/>
                <a:cs typeface="Courier New" pitchFamily="49" charset="0"/>
              </a:rPr>
              <a:t>AD_VP</a:t>
            </a:r>
          </a:p>
          <a:p>
            <a:pPr algn="l"/>
            <a:r>
              <a:rPr lang="en-US" sz="1400" b="1" noProof="1" smtClean="0">
                <a:latin typeface="Courier New" pitchFamily="49" charset="0"/>
                <a:cs typeface="Courier New" pitchFamily="49" charset="0"/>
              </a:rPr>
              <a:t>AD_VP</a:t>
            </a:r>
          </a:p>
          <a:p>
            <a:pPr algn="l"/>
            <a:r>
              <a:rPr lang="en-US" sz="1400" b="1" noProof="1" smtClean="0">
                <a:latin typeface="Courier New" pitchFamily="49" charset="0"/>
                <a:cs typeface="Courier New" pitchFamily="49" charset="0"/>
              </a:rPr>
              <a:t>IT_PROG</a:t>
            </a:r>
          </a:p>
          <a:p>
            <a:pPr algn="l"/>
            <a:r>
              <a:rPr lang="en-US" sz="1400" b="1" noProof="1" smtClean="0">
                <a:latin typeface="Courier New" pitchFamily="49" charset="0"/>
                <a:cs typeface="Courier New" pitchFamily="49" charset="0"/>
              </a:rPr>
              <a:t>IT_PROG</a:t>
            </a:r>
          </a:p>
          <a:p>
            <a:pPr algn="l"/>
            <a:r>
              <a:rPr lang="en-US" sz="1400" b="1" noProof="1" smtClean="0">
                <a:latin typeface="Courier New" pitchFamily="49" charset="0"/>
                <a:cs typeface="Courier New" pitchFamily="49" charset="0"/>
              </a:rPr>
              <a:t>IT_PROG</a:t>
            </a:r>
          </a:p>
          <a:p>
            <a:pPr algn="l"/>
            <a:r>
              <a:rPr lang="en-US" sz="1400" b="1" noProof="1" smtClean="0">
                <a:latin typeface="Courier New" pitchFamily="49" charset="0"/>
                <a:cs typeface="Courier New" pitchFamily="49" charset="0"/>
              </a:rPr>
              <a:t>ST_MAN</a:t>
            </a:r>
          </a:p>
          <a:p>
            <a:pPr algn="l"/>
            <a:r>
              <a:rPr lang="en-US" sz="1400" b="1" noProof="1" smtClean="0">
                <a:latin typeface="Courier New" pitchFamily="49" charset="0"/>
                <a:cs typeface="Courier New" pitchFamily="49" charset="0"/>
              </a:rPr>
              <a:t>ST_CLERK</a:t>
            </a:r>
          </a:p>
          <a:p>
            <a:pPr algn="l"/>
            <a:r>
              <a:rPr lang="en-US" sz="1400" b="1" noProof="1" smtClean="0">
                <a:latin typeface="Courier New" pitchFamily="49" charset="0"/>
                <a:cs typeface="Courier New" pitchFamily="49" charset="0"/>
              </a:rPr>
              <a:t>ST_CLERK</a:t>
            </a:r>
          </a:p>
          <a:p>
            <a:pPr algn="l"/>
            <a:r>
              <a:rPr lang="en-AU" sz="1400" b="1" noProof="1" smtClean="0">
                <a:latin typeface="Courier New" pitchFamily="49" charset="0"/>
                <a:cs typeface="Courier New" pitchFamily="49" charset="0"/>
              </a:rPr>
              <a:t>...</a:t>
            </a:r>
          </a:p>
        </p:txBody>
      </p:sp>
      <p:sp>
        <p:nvSpPr>
          <p:cNvPr id="13" name="Rectangle 5"/>
          <p:cNvSpPr>
            <a:spLocks noChangeArrowheads="1"/>
          </p:cNvSpPr>
          <p:nvPr/>
        </p:nvSpPr>
        <p:spPr bwMode="auto">
          <a:xfrm>
            <a:off x="2438400" y="3733800"/>
            <a:ext cx="1066800" cy="3810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
        <p:nvSpPr>
          <p:cNvPr id="7" name="Rectangle 5"/>
          <p:cNvSpPr>
            <a:spLocks noChangeArrowheads="1"/>
          </p:cNvSpPr>
          <p:nvPr/>
        </p:nvSpPr>
        <p:spPr bwMode="auto">
          <a:xfrm>
            <a:off x="2438400" y="4114800"/>
            <a:ext cx="1066800" cy="6096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
        <p:nvSpPr>
          <p:cNvPr id="8" name="Rectangle 5"/>
          <p:cNvSpPr>
            <a:spLocks noChangeArrowheads="1"/>
          </p:cNvSpPr>
          <p:nvPr/>
        </p:nvSpPr>
        <p:spPr bwMode="auto">
          <a:xfrm>
            <a:off x="2438400" y="5029200"/>
            <a:ext cx="1066800" cy="3810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ChangeArrowheads="1"/>
          </p:cNvSpPr>
          <p:nvPr/>
        </p:nvSpPr>
        <p:spPr bwMode="blackWhite">
          <a:xfrm>
            <a:off x="2895600" y="1981200"/>
            <a:ext cx="3352800" cy="762000"/>
          </a:xfrm>
          <a:prstGeom prst="rect">
            <a:avLst/>
          </a:prstGeom>
          <a:solidFill>
            <a:srgbClr val="CCFFCC"/>
          </a:solidFill>
          <a:ln w="19050" algn="ctr">
            <a:solidFill>
              <a:schemeClr val="tx1"/>
            </a:solidFill>
            <a:miter lim="800000"/>
            <a:headEnd/>
            <a:tailEnd/>
          </a:ln>
        </p:spPr>
        <p:txBody>
          <a:bodyPr wrap="none" anchor="ctr"/>
          <a:lstStyle/>
          <a:p>
            <a:pPr algn="l" eaLnBrk="0" hangingPunct="0">
              <a:tabLst>
                <a:tab pos="1200150" algn="l"/>
              </a:tabLst>
              <a:defRPr/>
            </a:pPr>
            <a:r>
              <a:rPr lang="en-US" sz="1800" b="1" dirty="0" smtClean="0">
                <a:latin typeface="Courier New" pitchFamily="49" charset="0"/>
              </a:rPr>
              <a:t>SELECT DISTINCT </a:t>
            </a:r>
            <a:r>
              <a:rPr lang="en-US" sz="1800" b="1" dirty="0" err="1" smtClean="0">
                <a:latin typeface="Courier New" pitchFamily="49" charset="0"/>
              </a:rPr>
              <a:t>job_id</a:t>
            </a:r>
            <a:endParaRPr lang="en-US" sz="1800" b="1" dirty="0" smtClean="0">
              <a:latin typeface="Courier New" pitchFamily="49" charset="0"/>
            </a:endParaRPr>
          </a:p>
          <a:p>
            <a:pPr algn="l" eaLnBrk="0" hangingPunct="0">
              <a:tabLst>
                <a:tab pos="1200150" algn="l"/>
              </a:tabLst>
              <a:defRPr/>
            </a:pPr>
            <a:r>
              <a:rPr lang="en-US" sz="1800" b="1" dirty="0" smtClean="0">
                <a:latin typeface="Courier New" pitchFamily="49" charset="0"/>
              </a:rPr>
              <a:t>FROM   employee;</a:t>
            </a:r>
            <a:endParaRPr lang="en-US" sz="1800" b="1" dirty="0">
              <a:latin typeface="Courier New" pitchFamily="49" charset="0"/>
            </a:endParaRPr>
          </a:p>
        </p:txBody>
      </p:sp>
      <p:sp>
        <p:nvSpPr>
          <p:cNvPr id="10" name="Title 9"/>
          <p:cNvSpPr>
            <a:spLocks noGrp="1"/>
          </p:cNvSpPr>
          <p:nvPr>
            <p:ph type="title"/>
          </p:nvPr>
        </p:nvSpPr>
        <p:spPr/>
        <p:txBody>
          <a:bodyPr/>
          <a:lstStyle/>
          <a:p>
            <a:r>
              <a:rPr lang="en-US" dirty="0" smtClean="0"/>
              <a:t>Duplicate Rows &amp; the DISTINCT Keyword</a:t>
            </a:r>
            <a:endParaRPr lang="en-AU" dirty="0"/>
          </a:p>
        </p:txBody>
      </p:sp>
      <p:sp>
        <p:nvSpPr>
          <p:cNvPr id="11" name="Content Placeholder 2"/>
          <p:cNvSpPr txBox="1">
            <a:spLocks/>
          </p:cNvSpPr>
          <p:nvPr/>
        </p:nvSpPr>
        <p:spPr>
          <a:xfrm>
            <a:off x="285750" y="1000125"/>
            <a:ext cx="8705850" cy="5643563"/>
          </a:xfrm>
          <a:prstGeom prst="rect">
            <a:avLst/>
          </a:prstGeom>
        </p:spPr>
        <p:txBody>
          <a:bodyPr/>
          <a:lstStyle/>
          <a:p>
            <a:pPr marL="342900" lvl="0" indent="-342900" algn="l" eaLnBrk="0" hangingPunct="0">
              <a:spcBef>
                <a:spcPct val="20000"/>
              </a:spcBef>
              <a:buClr>
                <a:srgbClr val="2D2D8A"/>
              </a:buClr>
              <a:buFontTx/>
              <a:buChar char="•"/>
            </a:pPr>
            <a:r>
              <a:rPr lang="en-US" dirty="0" smtClean="0"/>
              <a:t>You can </a:t>
            </a:r>
            <a:r>
              <a:rPr lang="en-US" i="1" dirty="0" smtClean="0"/>
              <a:t>eliminate duplicate rows </a:t>
            </a:r>
            <a:r>
              <a:rPr lang="en-US" dirty="0" smtClean="0"/>
              <a:t>by using the </a:t>
            </a:r>
            <a:r>
              <a:rPr lang="en-US" b="1" dirty="0" smtClean="0"/>
              <a:t>DISTINCT</a:t>
            </a:r>
            <a:r>
              <a:rPr lang="en-US" dirty="0" smtClean="0"/>
              <a:t> keyword in the SELECT clause.</a:t>
            </a:r>
          </a:p>
          <a:p>
            <a:pPr marL="342900" lvl="0" indent="-342900" algn="l" eaLnBrk="0" hangingPunct="0">
              <a:spcBef>
                <a:spcPct val="20000"/>
              </a:spcBef>
              <a:buClr>
                <a:srgbClr val="2D2D8A"/>
              </a:buClr>
              <a:buFontTx/>
              <a:buChar char="•"/>
            </a:pPr>
            <a:endParaRPr lang="en-US" dirty="0" smtClean="0"/>
          </a:p>
        </p:txBody>
      </p:sp>
      <p:sp>
        <p:nvSpPr>
          <p:cNvPr id="12" name="Rectangle 4"/>
          <p:cNvSpPr>
            <a:spLocks noChangeArrowheads="1"/>
          </p:cNvSpPr>
          <p:nvPr/>
        </p:nvSpPr>
        <p:spPr bwMode="auto">
          <a:xfrm>
            <a:off x="2438400" y="2971800"/>
            <a:ext cx="4267200" cy="3505200"/>
          </a:xfrm>
          <a:prstGeom prst="rect">
            <a:avLst/>
          </a:prstGeom>
          <a:solidFill>
            <a:schemeClr val="accent1">
              <a:alpha val="0"/>
            </a:schemeClr>
          </a:solidFill>
          <a:ln w="19050" algn="ctr">
            <a:solidFill>
              <a:schemeClr val="tx1"/>
            </a:solidFill>
            <a:miter lim="800000"/>
            <a:headEnd/>
            <a:tailEnd/>
          </a:ln>
        </p:spPr>
        <p:txBody>
          <a:bodyPr wrap="none" anchor="ctr"/>
          <a:lstStyle/>
          <a:p>
            <a:pPr algn="l"/>
            <a:r>
              <a:rPr lang="en-US" sz="1400" b="1" noProof="1" smtClean="0">
                <a:latin typeface="Courier New" pitchFamily="49" charset="0"/>
                <a:cs typeface="Courier New" pitchFamily="49" charset="0"/>
              </a:rPr>
              <a:t>job_id</a:t>
            </a:r>
          </a:p>
          <a:p>
            <a:pPr algn="l"/>
            <a:r>
              <a:rPr lang="en-US" sz="1400" b="1" noProof="1" smtClean="0">
                <a:latin typeface="Courier New" pitchFamily="49" charset="0"/>
                <a:cs typeface="Courier New" pitchFamily="49" charset="0"/>
              </a:rPr>
              <a:t>----------</a:t>
            </a:r>
          </a:p>
          <a:p>
            <a:pPr algn="l"/>
            <a:r>
              <a:rPr lang="en-US" sz="1400" b="1" noProof="1" smtClean="0">
                <a:latin typeface="Courier New" pitchFamily="49" charset="0"/>
                <a:cs typeface="Courier New" pitchFamily="49" charset="0"/>
              </a:rPr>
              <a:t>AC_ACCOUNT</a:t>
            </a:r>
          </a:p>
          <a:p>
            <a:pPr algn="l"/>
            <a:r>
              <a:rPr lang="en-US" sz="1400" b="1" noProof="1" smtClean="0">
                <a:latin typeface="Courier New" pitchFamily="49" charset="0"/>
                <a:cs typeface="Courier New" pitchFamily="49" charset="0"/>
              </a:rPr>
              <a:t>AC_MGR</a:t>
            </a:r>
          </a:p>
          <a:p>
            <a:pPr algn="l"/>
            <a:r>
              <a:rPr lang="en-US" sz="1400" b="1" noProof="1" smtClean="0">
                <a:latin typeface="Courier New" pitchFamily="49" charset="0"/>
                <a:cs typeface="Courier New" pitchFamily="49" charset="0"/>
              </a:rPr>
              <a:t>AD_ASST</a:t>
            </a:r>
          </a:p>
          <a:p>
            <a:pPr algn="l"/>
            <a:r>
              <a:rPr lang="en-US" sz="1400" b="1" noProof="1" smtClean="0">
                <a:latin typeface="Courier New" pitchFamily="49" charset="0"/>
                <a:cs typeface="Courier New" pitchFamily="49" charset="0"/>
              </a:rPr>
              <a:t>AD_PRES</a:t>
            </a:r>
          </a:p>
          <a:p>
            <a:pPr algn="l"/>
            <a:r>
              <a:rPr lang="en-US" sz="1400" b="1" noProof="1" smtClean="0">
                <a:latin typeface="Courier New" pitchFamily="49" charset="0"/>
                <a:cs typeface="Courier New" pitchFamily="49" charset="0"/>
              </a:rPr>
              <a:t>AD_VP</a:t>
            </a:r>
          </a:p>
          <a:p>
            <a:pPr algn="l"/>
            <a:r>
              <a:rPr lang="en-US" sz="1400" b="1" noProof="1" smtClean="0">
                <a:latin typeface="Courier New" pitchFamily="49" charset="0"/>
                <a:cs typeface="Courier New" pitchFamily="49" charset="0"/>
              </a:rPr>
              <a:t>IT_PROG</a:t>
            </a:r>
          </a:p>
          <a:p>
            <a:pPr algn="l"/>
            <a:r>
              <a:rPr lang="en-US" sz="1400" b="1" noProof="1" smtClean="0">
                <a:latin typeface="Courier New" pitchFamily="49" charset="0"/>
                <a:cs typeface="Courier New" pitchFamily="49" charset="0"/>
              </a:rPr>
              <a:t>MK_MAN</a:t>
            </a:r>
          </a:p>
          <a:p>
            <a:pPr algn="l"/>
            <a:r>
              <a:rPr lang="en-US" sz="1400" b="1" noProof="1" smtClean="0">
                <a:latin typeface="Courier New" pitchFamily="49" charset="0"/>
                <a:cs typeface="Courier New" pitchFamily="49" charset="0"/>
              </a:rPr>
              <a:t>MK_REP</a:t>
            </a:r>
          </a:p>
          <a:p>
            <a:pPr algn="l"/>
            <a:r>
              <a:rPr lang="en-US" sz="1400" b="1" noProof="1" smtClean="0">
                <a:latin typeface="Courier New" pitchFamily="49" charset="0"/>
                <a:cs typeface="Courier New" pitchFamily="49" charset="0"/>
              </a:rPr>
              <a:t>SA_MAN</a:t>
            </a:r>
          </a:p>
          <a:p>
            <a:pPr algn="l"/>
            <a:r>
              <a:rPr lang="en-US" sz="1400" b="1" noProof="1" smtClean="0">
                <a:latin typeface="Courier New" pitchFamily="49" charset="0"/>
                <a:cs typeface="Courier New" pitchFamily="49" charset="0"/>
              </a:rPr>
              <a:t>SA_REP</a:t>
            </a:r>
          </a:p>
          <a:p>
            <a:pPr algn="l"/>
            <a:r>
              <a:rPr lang="en-US" sz="1400" b="1" noProof="1" smtClean="0">
                <a:latin typeface="Courier New" pitchFamily="49" charset="0"/>
                <a:cs typeface="Courier New" pitchFamily="49" charset="0"/>
              </a:rPr>
              <a:t>ST_CLERK</a:t>
            </a:r>
          </a:p>
          <a:p>
            <a:pPr algn="l"/>
            <a:r>
              <a:rPr lang="en-US" sz="1400" b="1" noProof="1" smtClean="0">
                <a:latin typeface="Courier New" pitchFamily="49" charset="0"/>
                <a:cs typeface="Courier New" pitchFamily="49" charset="0"/>
              </a:rPr>
              <a:t>ST_MAN</a:t>
            </a:r>
          </a:p>
          <a:p>
            <a:pPr algn="l"/>
            <a:endParaRPr lang="en-US" sz="1400" b="1" noProof="1" smtClean="0">
              <a:latin typeface="Courier New" pitchFamily="49" charset="0"/>
              <a:cs typeface="Courier New" pitchFamily="49" charset="0"/>
            </a:endParaRPr>
          </a:p>
          <a:p>
            <a:pPr algn="l"/>
            <a:r>
              <a:rPr lang="en-US" sz="1400" b="1" noProof="1" smtClean="0">
                <a:latin typeface="Courier New" pitchFamily="49" charset="0"/>
                <a:cs typeface="Courier New" pitchFamily="49" charset="0"/>
              </a:rPr>
              <a:t>(12 row(s) affected)</a:t>
            </a:r>
            <a:endParaRPr lang="en-AU" sz="1400" b="1" dirty="0" smtClean="0">
              <a:latin typeface="Courier New" pitchFamily="49" charset="0"/>
              <a:cs typeface="Courier New" pitchFamily="49" charset="0"/>
            </a:endParaRPr>
          </a:p>
        </p:txBody>
      </p:sp>
      <p:sp>
        <p:nvSpPr>
          <p:cNvPr id="13" name="Rectangle 5"/>
          <p:cNvSpPr>
            <a:spLocks noChangeArrowheads="1"/>
          </p:cNvSpPr>
          <p:nvPr/>
        </p:nvSpPr>
        <p:spPr bwMode="auto">
          <a:xfrm>
            <a:off x="2438400" y="3352800"/>
            <a:ext cx="1143000" cy="26670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 of SELECT Basics</a:t>
            </a:r>
            <a:endParaRPr lang="en-AU" dirty="0"/>
          </a:p>
        </p:txBody>
      </p:sp>
      <p:sp>
        <p:nvSpPr>
          <p:cNvPr id="3" name="Content Placeholder 2"/>
          <p:cNvSpPr>
            <a:spLocks noGrp="1"/>
          </p:cNvSpPr>
          <p:nvPr>
            <p:ph idx="1"/>
          </p:nvPr>
        </p:nvSpPr>
        <p:spPr/>
        <p:txBody>
          <a:bodyPr/>
          <a:lstStyle/>
          <a:p>
            <a:r>
              <a:rPr lang="en-AU" dirty="0" smtClean="0"/>
              <a:t>That covers the basics of the SELECT statement</a:t>
            </a:r>
          </a:p>
          <a:p>
            <a:pPr lvl="1"/>
            <a:r>
              <a:rPr lang="en-AU" dirty="0" smtClean="0"/>
              <a:t>Selecting all columns with *</a:t>
            </a:r>
          </a:p>
          <a:p>
            <a:pPr lvl="1"/>
            <a:r>
              <a:rPr lang="en-AU" dirty="0" smtClean="0"/>
              <a:t>Specifying which columns to select by column name</a:t>
            </a:r>
          </a:p>
          <a:p>
            <a:pPr lvl="1"/>
            <a:r>
              <a:rPr lang="en-AU" dirty="0" smtClean="0"/>
              <a:t>Arithmetic operators</a:t>
            </a:r>
          </a:p>
          <a:p>
            <a:pPr lvl="1"/>
            <a:r>
              <a:rPr lang="en-AU" dirty="0" smtClean="0"/>
              <a:t>Column aliases</a:t>
            </a:r>
          </a:p>
          <a:p>
            <a:pPr lvl="1"/>
            <a:r>
              <a:rPr lang="en-AU" dirty="0" smtClean="0"/>
              <a:t>The concatenation operator</a:t>
            </a:r>
          </a:p>
          <a:p>
            <a:pPr lvl="1"/>
            <a:r>
              <a:rPr lang="en-AU" dirty="0" smtClean="0"/>
              <a:t>Using the DISTINCT keyword to eliminate duplicates</a:t>
            </a:r>
          </a:p>
          <a:p>
            <a:pPr lvl="2"/>
            <a:endParaRPr lang="en-AU" dirty="0" smtClean="0"/>
          </a:p>
          <a:p>
            <a:r>
              <a:rPr lang="en-AU" dirty="0" smtClean="0"/>
              <a:t>These can all be combined in order to select something very specific from a table</a:t>
            </a:r>
          </a:p>
          <a:p>
            <a:pPr lvl="2"/>
            <a:endParaRPr lang="en-AU" dirty="0" smtClean="0"/>
          </a:p>
          <a:p>
            <a:r>
              <a:rPr lang="en-AU" dirty="0" smtClean="0"/>
              <a:t>In coming weeks, we will learn to specify criteria with the WHERE clause, and connect columns from different tables using joins</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285750" y="1000125"/>
            <a:ext cx="8629650" cy="5643563"/>
          </a:xfrm>
        </p:spPr>
        <p:txBody>
          <a:bodyPr/>
          <a:lstStyle/>
          <a:p>
            <a:r>
              <a:rPr lang="en-US" dirty="0" smtClean="0"/>
              <a:t>MS SQL Server 2008 includes multiple components and services that makes it a comprehensive enterprise platform</a:t>
            </a:r>
          </a:p>
          <a:p>
            <a:pPr lvl="3"/>
            <a:endParaRPr lang="en-US" dirty="0" smtClean="0"/>
          </a:p>
          <a:p>
            <a:r>
              <a:rPr lang="en-US" dirty="0" smtClean="0"/>
              <a:t>Key Components:</a:t>
            </a:r>
          </a:p>
          <a:p>
            <a:pPr lvl="1"/>
            <a:r>
              <a:rPr lang="en-US" dirty="0" smtClean="0"/>
              <a:t>Database Engine</a:t>
            </a:r>
          </a:p>
          <a:p>
            <a:pPr lvl="1"/>
            <a:r>
              <a:rPr lang="en-US" dirty="0" smtClean="0"/>
              <a:t>Analysis Services</a:t>
            </a:r>
          </a:p>
          <a:p>
            <a:pPr lvl="1"/>
            <a:r>
              <a:rPr lang="en-US" dirty="0" smtClean="0"/>
              <a:t>Integration Services</a:t>
            </a:r>
          </a:p>
          <a:p>
            <a:pPr lvl="1"/>
            <a:r>
              <a:rPr lang="en-US" dirty="0" smtClean="0"/>
              <a:t>Replication Services</a:t>
            </a:r>
          </a:p>
          <a:p>
            <a:pPr lvl="1"/>
            <a:r>
              <a:rPr lang="en-US" dirty="0" smtClean="0"/>
              <a:t>Reporting Services</a:t>
            </a:r>
          </a:p>
          <a:p>
            <a:pPr lvl="1"/>
            <a:endParaRPr lang="en-US" dirty="0"/>
          </a:p>
          <a:p>
            <a:pPr lvl="1"/>
            <a:endParaRPr lang="en-US" dirty="0" smtClean="0"/>
          </a:p>
          <a:p>
            <a:r>
              <a:rPr lang="en-US" dirty="0" smtClean="0"/>
              <a:t>Newer versions of SQL Server exist, but the implementation of SQL in the newer versions are almost identical to 2008</a:t>
            </a:r>
          </a:p>
          <a:p>
            <a:pPr lvl="1"/>
            <a:r>
              <a:rPr lang="en-US" dirty="0" smtClean="0"/>
              <a:t>This unit focuses on the SQL, not the other server features</a:t>
            </a:r>
          </a:p>
        </p:txBody>
      </p:sp>
      <p:sp>
        <p:nvSpPr>
          <p:cNvPr id="36869" name="Rectangle 2"/>
          <p:cNvSpPr>
            <a:spLocks noGrp="1" noChangeArrowheads="1"/>
          </p:cNvSpPr>
          <p:nvPr>
            <p:ph type="title"/>
          </p:nvPr>
        </p:nvSpPr>
        <p:spPr/>
        <p:txBody>
          <a:bodyPr/>
          <a:lstStyle/>
          <a:p>
            <a:pPr eaLnBrk="1" hangingPunct="1"/>
            <a:r>
              <a:rPr lang="en-US" dirty="0" smtClean="0"/>
              <a:t>MS SQL Server 2008 Overview</a:t>
            </a:r>
            <a:endParaRPr lang="en-AU" dirty="0" smtClean="0"/>
          </a:p>
        </p:txBody>
      </p:sp>
      <p:sp>
        <p:nvSpPr>
          <p:cNvPr id="3" name="Rectangle 2"/>
          <p:cNvSpPr/>
          <p:nvPr/>
        </p:nvSpPr>
        <p:spPr>
          <a:xfrm>
            <a:off x="4114800" y="2588592"/>
            <a:ext cx="4953000" cy="2394502"/>
          </a:xfrm>
          <a:prstGeom prst="rect">
            <a:avLst/>
          </a:prstGeom>
        </p:spPr>
        <p:txBody>
          <a:bodyPr wrap="square">
            <a:spAutoFit/>
          </a:bodyPr>
          <a:lstStyle/>
          <a:p>
            <a:pPr marL="742950" lvl="1" indent="-285750" algn="l" eaLnBrk="0" hangingPunct="0">
              <a:spcBef>
                <a:spcPct val="20000"/>
              </a:spcBef>
              <a:buClr>
                <a:srgbClr val="808080"/>
              </a:buClr>
              <a:buFontTx/>
              <a:buChar char="–"/>
            </a:pPr>
            <a:r>
              <a:rPr lang="en-US" sz="2200" kern="0" dirty="0">
                <a:solidFill>
                  <a:srgbClr val="000000"/>
                </a:solidFill>
                <a:latin typeface="Arial"/>
                <a:ea typeface="ＭＳ Ｐゴシック" pitchFamily="-65" charset="-128"/>
              </a:rPr>
              <a:t>Service Broker</a:t>
            </a:r>
          </a:p>
          <a:p>
            <a:pPr marL="742950" lvl="1" indent="-285750" algn="l" eaLnBrk="0" hangingPunct="0">
              <a:spcBef>
                <a:spcPct val="20000"/>
              </a:spcBef>
              <a:buClr>
                <a:srgbClr val="808080"/>
              </a:buClr>
              <a:buFontTx/>
              <a:buChar char="–"/>
            </a:pPr>
            <a:r>
              <a:rPr lang="en-US" sz="2200" kern="0" dirty="0">
                <a:solidFill>
                  <a:srgbClr val="000000"/>
                </a:solidFill>
                <a:latin typeface="Arial"/>
                <a:ea typeface="ＭＳ Ｐゴシック" pitchFamily="-65" charset="-128"/>
              </a:rPr>
              <a:t>Native HTTP Support</a:t>
            </a:r>
          </a:p>
          <a:p>
            <a:pPr marL="742950" lvl="1" indent="-285750" algn="l" eaLnBrk="0" hangingPunct="0">
              <a:spcBef>
                <a:spcPct val="20000"/>
              </a:spcBef>
              <a:buClr>
                <a:srgbClr val="808080"/>
              </a:buClr>
              <a:buFontTx/>
              <a:buChar char="–"/>
            </a:pPr>
            <a:r>
              <a:rPr lang="en-US" sz="2200" kern="0" dirty="0">
                <a:solidFill>
                  <a:srgbClr val="000000"/>
                </a:solidFill>
                <a:latin typeface="Arial"/>
                <a:ea typeface="ＭＳ Ｐゴシック" pitchFamily="-65" charset="-128"/>
              </a:rPr>
              <a:t>.NET Common Language Runtime (SQL CLR)</a:t>
            </a:r>
          </a:p>
          <a:p>
            <a:pPr marL="742950" lvl="1" indent="-285750" algn="l" eaLnBrk="0" hangingPunct="0">
              <a:spcBef>
                <a:spcPct val="20000"/>
              </a:spcBef>
              <a:buClr>
                <a:srgbClr val="808080"/>
              </a:buClr>
              <a:buFontTx/>
              <a:buChar char="–"/>
            </a:pPr>
            <a:r>
              <a:rPr lang="en-US" sz="2200" kern="0" dirty="0">
                <a:solidFill>
                  <a:srgbClr val="000000"/>
                </a:solidFill>
                <a:latin typeface="Arial"/>
                <a:ea typeface="ＭＳ Ｐゴシック" pitchFamily="-65" charset="-128"/>
              </a:rPr>
              <a:t>Notification Services</a:t>
            </a:r>
          </a:p>
          <a:p>
            <a:pPr marL="742950" lvl="1" indent="-285750" algn="l" eaLnBrk="0" hangingPunct="0">
              <a:spcBef>
                <a:spcPct val="20000"/>
              </a:spcBef>
              <a:buClr>
                <a:srgbClr val="808080"/>
              </a:buClr>
              <a:buFontTx/>
              <a:buChar char="–"/>
            </a:pPr>
            <a:r>
              <a:rPr lang="en-US" sz="2200" kern="0" dirty="0">
                <a:solidFill>
                  <a:srgbClr val="000000"/>
                </a:solidFill>
                <a:latin typeface="Arial"/>
                <a:ea typeface="ＭＳ Ｐゴシック" pitchFamily="-65" charset="-128"/>
              </a:rPr>
              <a:t>Full-Text Search, </a:t>
            </a:r>
            <a:r>
              <a:rPr lang="en-US" sz="2200" i="1" kern="0" dirty="0">
                <a:solidFill>
                  <a:srgbClr val="000000"/>
                </a:solidFill>
                <a:latin typeface="Arial"/>
                <a:ea typeface="ＭＳ Ｐゴシック" pitchFamily="-65" charset="-128"/>
              </a:rPr>
              <a:t>and more!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5105402" y="5029200"/>
            <a:ext cx="1828800" cy="1295400"/>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AU" sz="2000" dirty="0" smtClean="0"/>
              <a:t>SQL Server</a:t>
            </a:r>
          </a:p>
          <a:p>
            <a:pPr algn="ctr"/>
            <a:endParaRPr lang="en-AU" sz="2000" dirty="0" smtClean="0"/>
          </a:p>
          <a:p>
            <a:pPr algn="ctr"/>
            <a:endParaRPr lang="en-AU" sz="2000" dirty="0" smtClean="0"/>
          </a:p>
          <a:p>
            <a:pPr algn="ctr"/>
            <a:endParaRPr lang="en-AU" sz="2000" dirty="0"/>
          </a:p>
        </p:txBody>
      </p:sp>
      <p:sp>
        <p:nvSpPr>
          <p:cNvPr id="34822" name="Rectangle 3"/>
          <p:cNvSpPr>
            <a:spLocks noGrp="1" noChangeArrowheads="1"/>
          </p:cNvSpPr>
          <p:nvPr>
            <p:ph type="body" idx="1"/>
          </p:nvPr>
        </p:nvSpPr>
        <p:spPr>
          <a:xfrm>
            <a:off x="304800" y="914400"/>
            <a:ext cx="8458200" cy="3657600"/>
          </a:xfrm>
        </p:spPr>
        <p:txBody>
          <a:bodyPr/>
          <a:lstStyle/>
          <a:p>
            <a:pPr marL="457200" indent="-457200" eaLnBrk="1" hangingPunct="1"/>
            <a:r>
              <a:rPr lang="en-US" dirty="0" smtClean="0"/>
              <a:t>SSMS is an integrated database management and development environment for SQL Server</a:t>
            </a:r>
          </a:p>
          <a:p>
            <a:pPr marL="1714500" lvl="3" indent="-457200" eaLnBrk="1" hangingPunct="1"/>
            <a:endParaRPr lang="en-US" dirty="0" smtClean="0"/>
          </a:p>
          <a:p>
            <a:pPr marL="457200" indent="-457200" eaLnBrk="1" hangingPunct="1"/>
            <a:r>
              <a:rPr lang="en-US" dirty="0" smtClean="0"/>
              <a:t>Developers can use it to</a:t>
            </a:r>
          </a:p>
          <a:p>
            <a:pPr marL="838200" lvl="1" indent="-381000" eaLnBrk="1" hangingPunct="1"/>
            <a:r>
              <a:rPr lang="en-US" dirty="0" smtClean="0"/>
              <a:t>Create databases, tables and other objects </a:t>
            </a:r>
          </a:p>
          <a:p>
            <a:pPr marL="838200" lvl="1" indent="-381000" eaLnBrk="1" hangingPunct="1"/>
            <a:r>
              <a:rPr lang="en-US" dirty="0" smtClean="0"/>
              <a:t>Change table structures and constraints</a:t>
            </a:r>
          </a:p>
          <a:p>
            <a:pPr marL="838200" lvl="1" indent="-381000" eaLnBrk="1" hangingPunct="1"/>
            <a:r>
              <a:rPr lang="en-US" dirty="0" smtClean="0"/>
              <a:t>Create, execute and save scripts/queries</a:t>
            </a:r>
          </a:p>
          <a:p>
            <a:pPr marL="838200" lvl="1" indent="-381000" eaLnBrk="1" hangingPunct="1"/>
            <a:r>
              <a:rPr lang="en-US" dirty="0" smtClean="0"/>
              <a:t>Manage databases, services and other components</a:t>
            </a:r>
          </a:p>
          <a:p>
            <a:pPr marL="838200" lvl="1" indent="-381000" eaLnBrk="1" hangingPunct="1"/>
            <a:r>
              <a:rPr lang="en-US" dirty="0" smtClean="0"/>
              <a:t>Create database diagrams</a:t>
            </a:r>
          </a:p>
        </p:txBody>
      </p:sp>
      <p:sp>
        <p:nvSpPr>
          <p:cNvPr id="7" name="Rectangle 2"/>
          <p:cNvSpPr>
            <a:spLocks noGrp="1" noChangeArrowheads="1"/>
          </p:cNvSpPr>
          <p:nvPr>
            <p:ph type="title"/>
          </p:nvPr>
        </p:nvSpPr>
        <p:spPr>
          <a:xfrm>
            <a:off x="381000" y="0"/>
            <a:ext cx="7696200" cy="792163"/>
          </a:xfrm>
        </p:spPr>
        <p:txBody>
          <a:bodyPr/>
          <a:lstStyle/>
          <a:p>
            <a:pPr eaLnBrk="1" hangingPunct="1"/>
            <a:r>
              <a:rPr lang="en-US" dirty="0" smtClean="0"/>
              <a:t>SQL Server Management Studio (SSMS)</a:t>
            </a:r>
            <a:endParaRPr lang="en-AU" dirty="0" smtClean="0"/>
          </a:p>
        </p:txBody>
      </p:sp>
      <p:sp>
        <p:nvSpPr>
          <p:cNvPr id="4" name="Flowchart: Magnetic Disk 3"/>
          <p:cNvSpPr/>
          <p:nvPr/>
        </p:nvSpPr>
        <p:spPr>
          <a:xfrm>
            <a:off x="6096002" y="5867400"/>
            <a:ext cx="609600" cy="304800"/>
          </a:xfrm>
          <a:prstGeom prst="flowChartMagneticDisk">
            <a:avLst/>
          </a:prstGeom>
          <a:gradFill>
            <a:gsLst>
              <a:gs pos="0">
                <a:schemeClr val="bg1">
                  <a:lumMod val="50000"/>
                </a:schemeClr>
              </a:gs>
              <a:gs pos="100000">
                <a:schemeClr val="bg1">
                  <a:lumMod val="85000"/>
                </a:schemeClr>
              </a:gs>
            </a:gsLst>
            <a:lin ang="16200000" scaled="0"/>
          </a:gradFill>
          <a:ln w="19050"/>
          <a:effectLst/>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18" name="Flowchart: Magnetic Disk 17"/>
          <p:cNvSpPr/>
          <p:nvPr/>
        </p:nvSpPr>
        <p:spPr>
          <a:xfrm>
            <a:off x="5334002" y="5867400"/>
            <a:ext cx="609600" cy="304800"/>
          </a:xfrm>
          <a:prstGeom prst="flowChartMagneticDisk">
            <a:avLst/>
          </a:prstGeom>
          <a:gradFill>
            <a:gsLst>
              <a:gs pos="0">
                <a:schemeClr val="bg1">
                  <a:lumMod val="50000"/>
                </a:schemeClr>
              </a:gs>
              <a:gs pos="100000">
                <a:schemeClr val="bg1">
                  <a:lumMod val="85000"/>
                </a:schemeClr>
              </a:gs>
            </a:gsLst>
            <a:lin ang="16200000" scaled="0"/>
          </a:gradFill>
          <a:ln w="19050"/>
          <a:effectLst/>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19" name="Flowchart: Magnetic Disk 18"/>
          <p:cNvSpPr/>
          <p:nvPr/>
        </p:nvSpPr>
        <p:spPr>
          <a:xfrm>
            <a:off x="5334002" y="5486400"/>
            <a:ext cx="609600" cy="304800"/>
          </a:xfrm>
          <a:prstGeom prst="flowChartMagneticDisk">
            <a:avLst/>
          </a:prstGeom>
          <a:gradFill>
            <a:gsLst>
              <a:gs pos="0">
                <a:schemeClr val="bg1">
                  <a:lumMod val="50000"/>
                </a:schemeClr>
              </a:gs>
              <a:gs pos="100000">
                <a:schemeClr val="bg1">
                  <a:lumMod val="85000"/>
                </a:schemeClr>
              </a:gs>
            </a:gsLst>
            <a:lin ang="16200000" scaled="0"/>
          </a:gradFill>
          <a:ln w="19050"/>
          <a:effectLst/>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20" name="Flowchart: Magnetic Disk 19"/>
          <p:cNvSpPr/>
          <p:nvPr/>
        </p:nvSpPr>
        <p:spPr>
          <a:xfrm>
            <a:off x="6096002" y="5486400"/>
            <a:ext cx="609600" cy="304800"/>
          </a:xfrm>
          <a:prstGeom prst="flowChartMagneticDisk">
            <a:avLst/>
          </a:prstGeom>
          <a:gradFill>
            <a:gsLst>
              <a:gs pos="0">
                <a:schemeClr val="bg1">
                  <a:lumMod val="50000"/>
                </a:schemeClr>
              </a:gs>
              <a:gs pos="100000">
                <a:schemeClr val="bg1">
                  <a:lumMod val="85000"/>
                </a:schemeClr>
              </a:gs>
            </a:gsLst>
            <a:lin ang="16200000" scaled="0"/>
          </a:gradFill>
          <a:ln w="19050"/>
          <a:effectLst/>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22" name="Rounded Rectangle 21"/>
          <p:cNvSpPr/>
          <p:nvPr/>
        </p:nvSpPr>
        <p:spPr>
          <a:xfrm>
            <a:off x="2438400" y="5105400"/>
            <a:ext cx="1371600" cy="990600"/>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AU" sz="2000" dirty="0" smtClean="0"/>
              <a:t>SSMS</a:t>
            </a:r>
          </a:p>
          <a:p>
            <a:pPr algn="ctr"/>
            <a:endParaRPr lang="en-AU" sz="2000" dirty="0" smtClean="0"/>
          </a:p>
          <a:p>
            <a:pPr algn="ctr"/>
            <a:endParaRPr lang="en-AU" sz="2000" dirty="0"/>
          </a:p>
        </p:txBody>
      </p:sp>
      <p:sp>
        <p:nvSpPr>
          <p:cNvPr id="23" name="Pentagon 22"/>
          <p:cNvSpPr/>
          <p:nvPr/>
        </p:nvSpPr>
        <p:spPr>
          <a:xfrm rot="16200000">
            <a:off x="2171700" y="5676900"/>
            <a:ext cx="609600" cy="533400"/>
          </a:xfrm>
          <a:prstGeom prst="homePlate">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t" anchorCtr="0"/>
          <a:lstStyle/>
          <a:p>
            <a:pPr algn="ctr"/>
            <a:endParaRPr lang="en-AU" sz="1800" dirty="0">
              <a:solidFill>
                <a:schemeClr val="dk1"/>
              </a:solidFill>
            </a:endParaRPr>
          </a:p>
        </p:txBody>
      </p:sp>
      <p:sp>
        <p:nvSpPr>
          <p:cNvPr id="24" name="Oval 23"/>
          <p:cNvSpPr/>
          <p:nvPr/>
        </p:nvSpPr>
        <p:spPr>
          <a:xfrm>
            <a:off x="2209800" y="5257800"/>
            <a:ext cx="533400" cy="533400"/>
          </a:xfrm>
          <a:prstGeom prst="ellipse">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t" anchorCtr="0"/>
          <a:lstStyle/>
          <a:p>
            <a:pPr algn="ctr"/>
            <a:endParaRPr lang="en-AU" sz="1800" dirty="0">
              <a:solidFill>
                <a:schemeClr val="dk1"/>
              </a:solidFill>
            </a:endParaRPr>
          </a:p>
        </p:txBody>
      </p:sp>
      <p:cxnSp>
        <p:nvCxnSpPr>
          <p:cNvPr id="25" name="Straight Arrow Connector 24"/>
          <p:cNvCxnSpPr/>
          <p:nvPr/>
        </p:nvCxnSpPr>
        <p:spPr>
          <a:xfrm>
            <a:off x="3886200" y="5562600"/>
            <a:ext cx="1143001" cy="1588"/>
          </a:xfrm>
          <a:prstGeom prst="straightConnector1">
            <a:avLst/>
          </a:prstGeom>
          <a:ln w="19050">
            <a:solidFill>
              <a:schemeClr val="tx1"/>
            </a:solidFill>
            <a:prstDash val="dash"/>
            <a:tailEnd type="triangle" w="lg" len="med"/>
          </a:ln>
        </p:spPr>
        <p:style>
          <a:lnRef idx="1">
            <a:schemeClr val="accent6"/>
          </a:lnRef>
          <a:fillRef idx="0">
            <a:schemeClr val="accent6"/>
          </a:fillRef>
          <a:effectRef idx="0">
            <a:schemeClr val="accent6"/>
          </a:effectRef>
          <a:fontRef idx="minor">
            <a:schemeClr val="tx1"/>
          </a:fontRef>
        </p:style>
      </p:cxnSp>
      <p:cxnSp>
        <p:nvCxnSpPr>
          <p:cNvPr id="26" name="Straight Arrow Connector 25"/>
          <p:cNvCxnSpPr/>
          <p:nvPr/>
        </p:nvCxnSpPr>
        <p:spPr>
          <a:xfrm rot="10800000">
            <a:off x="3886200" y="5791200"/>
            <a:ext cx="1143002" cy="1588"/>
          </a:xfrm>
          <a:prstGeom prst="straightConnector1">
            <a:avLst/>
          </a:prstGeom>
          <a:ln w="19050">
            <a:solidFill>
              <a:schemeClr val="tx1"/>
            </a:solidFill>
            <a:prstDash val="dash"/>
            <a:tailEnd type="triangle" w="lg" len="med"/>
          </a:ln>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2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2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2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2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2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22">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4" grpId="0" animBg="1"/>
      <p:bldP spid="18" grpId="0" animBg="1"/>
      <p:bldP spid="19" grpId="0" animBg="1"/>
      <p:bldP spid="20" grpId="0" animBg="1"/>
      <p:bldP spid="22" grpId="0" animBg="1"/>
      <p:bldP spid="23" grpId="0" animBg="1"/>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Introduction to SQL</a:t>
            </a:r>
            <a:endParaRPr lang="en-AU" dirty="0"/>
          </a:p>
        </p:txBody>
      </p:sp>
      <p:sp>
        <p:nvSpPr>
          <p:cNvPr id="3" name="Content Placeholder 2"/>
          <p:cNvSpPr>
            <a:spLocks noGrp="1"/>
          </p:cNvSpPr>
          <p:nvPr>
            <p:ph idx="1"/>
          </p:nvPr>
        </p:nvSpPr>
        <p:spPr/>
        <p:txBody>
          <a:bodyPr/>
          <a:lstStyle/>
          <a:p>
            <a:r>
              <a:rPr lang="en-AU" dirty="0" smtClean="0"/>
              <a:t>Last week, we covered…</a:t>
            </a:r>
          </a:p>
          <a:p>
            <a:endParaRPr lang="en-AU" dirty="0" smtClean="0"/>
          </a:p>
          <a:p>
            <a:pPr lvl="1"/>
            <a:r>
              <a:rPr lang="en-AU" dirty="0" smtClean="0"/>
              <a:t>Brief introduction to Structured Query Language (SQL)</a:t>
            </a:r>
          </a:p>
          <a:p>
            <a:pPr lvl="2"/>
            <a:r>
              <a:rPr lang="en-AU" dirty="0" smtClean="0"/>
              <a:t>What it is and what it is for</a:t>
            </a:r>
          </a:p>
          <a:p>
            <a:pPr lvl="2"/>
            <a:r>
              <a:rPr lang="en-AU" dirty="0" smtClean="0"/>
              <a:t>Variations in implementation of SQL between </a:t>
            </a:r>
            <a:r>
              <a:rPr lang="en-AU" dirty="0" err="1" smtClean="0"/>
              <a:t>RDBMSs</a:t>
            </a:r>
            <a:endParaRPr lang="en-AU" dirty="0" smtClean="0"/>
          </a:p>
          <a:p>
            <a:pPr lvl="1"/>
            <a:endParaRPr lang="en-AU" dirty="0" smtClean="0"/>
          </a:p>
          <a:p>
            <a:pPr lvl="1"/>
            <a:r>
              <a:rPr lang="en-AU" dirty="0" smtClean="0"/>
              <a:t>Subsets of SQL, defined by their purpose</a:t>
            </a:r>
          </a:p>
          <a:p>
            <a:pPr lvl="2"/>
            <a:r>
              <a:rPr lang="en-AU" dirty="0" smtClean="0"/>
              <a:t>Data Definition Language </a:t>
            </a:r>
            <a:r>
              <a:rPr lang="en-AU" dirty="0" smtClean="0">
                <a:solidFill>
                  <a:schemeClr val="tx1">
                    <a:lumMod val="50000"/>
                    <a:lumOff val="50000"/>
                  </a:schemeClr>
                </a:solidFill>
              </a:rPr>
              <a:t>(define/modify schemas)</a:t>
            </a:r>
          </a:p>
          <a:p>
            <a:pPr lvl="2"/>
            <a:r>
              <a:rPr lang="en-AU" dirty="0" smtClean="0"/>
              <a:t>Data Manipulation Language </a:t>
            </a:r>
            <a:r>
              <a:rPr lang="en-AU" dirty="0" smtClean="0">
                <a:solidFill>
                  <a:schemeClr val="tx1">
                    <a:lumMod val="50000"/>
                    <a:lumOff val="50000"/>
                  </a:schemeClr>
                </a:solidFill>
              </a:rPr>
              <a:t>(select/insert/update/delete data)</a:t>
            </a:r>
          </a:p>
          <a:p>
            <a:pPr lvl="2"/>
            <a:r>
              <a:rPr lang="en-AU" dirty="0" smtClean="0"/>
              <a:t>Data Control Language </a:t>
            </a:r>
            <a:r>
              <a:rPr lang="en-AU" dirty="0" smtClean="0">
                <a:solidFill>
                  <a:schemeClr val="tx1">
                    <a:lumMod val="50000"/>
                    <a:lumOff val="50000"/>
                  </a:schemeClr>
                </a:solidFill>
              </a:rPr>
              <a:t>(control user access and abilities)</a:t>
            </a:r>
          </a:p>
          <a:p>
            <a:pPr lvl="1"/>
            <a:endParaRPr lang="en-AU" dirty="0" smtClean="0"/>
          </a:p>
          <a:p>
            <a:pPr lvl="1"/>
            <a:r>
              <a:rPr lang="en-AU" dirty="0" smtClean="0"/>
              <a:t>Table creation and dropping commands (DDL)</a:t>
            </a:r>
            <a:endParaRPr lang="en-AU"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Company ER Diagram in SSMS</a:t>
            </a:r>
            <a:endParaRPr lang="en-AU" dirty="0"/>
          </a:p>
        </p:txBody>
      </p:sp>
      <p:sp>
        <p:nvSpPr>
          <p:cNvPr id="3" name="Content Placeholder 2"/>
          <p:cNvSpPr>
            <a:spLocks noGrp="1"/>
          </p:cNvSpPr>
          <p:nvPr>
            <p:ph idx="1"/>
          </p:nvPr>
        </p:nvSpPr>
        <p:spPr/>
        <p:txBody>
          <a:bodyPr/>
          <a:lstStyle/>
          <a:p>
            <a:r>
              <a:rPr lang="en-AU" dirty="0" smtClean="0"/>
              <a:t>SSMS can generate database diagrams such as this...</a:t>
            </a:r>
            <a:endParaRPr lang="en-AU" dirty="0"/>
          </a:p>
        </p:txBody>
      </p:sp>
      <p:pic>
        <p:nvPicPr>
          <p:cNvPr id="2051" name="Picture 3"/>
          <p:cNvPicPr>
            <a:picLocks noChangeAspect="1" noChangeArrowheads="1"/>
          </p:cNvPicPr>
          <p:nvPr/>
        </p:nvPicPr>
        <p:blipFill>
          <a:blip r:embed="rId3" cstate="print">
            <a:clrChange>
              <a:clrFrom>
                <a:srgbClr val="B5A5D5"/>
              </a:clrFrom>
              <a:clrTo>
                <a:srgbClr val="B5A5D5">
                  <a:alpha val="0"/>
                </a:srgbClr>
              </a:clrTo>
            </a:clrChange>
          </a:blip>
          <a:srcRect/>
          <a:stretch>
            <a:fillRect/>
          </a:stretch>
        </p:blipFill>
        <p:spPr bwMode="auto">
          <a:xfrm>
            <a:off x="304800" y="1447800"/>
            <a:ext cx="8534400" cy="53697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1" y="828865"/>
            <a:ext cx="8367960" cy="58767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941" name="AutoShape 2"/>
          <p:cNvSpPr>
            <a:spLocks noChangeArrowheads="1"/>
          </p:cNvSpPr>
          <p:nvPr/>
        </p:nvSpPr>
        <p:spPr bwMode="auto">
          <a:xfrm>
            <a:off x="877888" y="1752600"/>
            <a:ext cx="6892925" cy="4344988"/>
          </a:xfrm>
          <a:prstGeom prst="roundRect">
            <a:avLst>
              <a:gd name="adj" fmla="val 4167"/>
            </a:avLst>
          </a:prstGeom>
          <a:noFill/>
          <a:ln w="9525">
            <a:noFill/>
            <a:round/>
            <a:headEnd/>
            <a:tailEnd/>
          </a:ln>
        </p:spPr>
        <p:txBody>
          <a:bodyPr/>
          <a:lstStyle/>
          <a:p>
            <a:pPr algn="l" eaLnBrk="0" hangingPunct="0"/>
            <a:endParaRPr lang="en-US" b="1">
              <a:latin typeface="Arial Narrow" pitchFamily="34" charset="0"/>
            </a:endParaRPr>
          </a:p>
          <a:p>
            <a:pPr algn="l" eaLnBrk="0" hangingPunct="0"/>
            <a:endParaRPr lang="en-US">
              <a:latin typeface="Arial Narrow" pitchFamily="34" charset="0"/>
            </a:endParaRPr>
          </a:p>
        </p:txBody>
      </p:sp>
      <p:sp>
        <p:nvSpPr>
          <p:cNvPr id="9" name="Rectangle 2"/>
          <p:cNvSpPr>
            <a:spLocks noGrp="1" noChangeArrowheads="1"/>
          </p:cNvSpPr>
          <p:nvPr>
            <p:ph type="title"/>
          </p:nvPr>
        </p:nvSpPr>
        <p:spPr/>
        <p:txBody>
          <a:bodyPr/>
          <a:lstStyle/>
          <a:p>
            <a:pPr eaLnBrk="1" hangingPunct="1"/>
            <a:r>
              <a:rPr lang="en-US" dirty="0" smtClean="0"/>
              <a:t>SQL Server Management Studio (SSMS)</a:t>
            </a:r>
            <a:endParaRPr lang="en-AU" dirty="0" smtClean="0"/>
          </a:p>
        </p:txBody>
      </p:sp>
      <p:sp>
        <p:nvSpPr>
          <p:cNvPr id="13" name="Rectangle 5"/>
          <p:cNvSpPr>
            <a:spLocks noChangeArrowheads="1"/>
          </p:cNvSpPr>
          <p:nvPr/>
        </p:nvSpPr>
        <p:spPr bwMode="auto">
          <a:xfrm>
            <a:off x="406401" y="1676400"/>
            <a:ext cx="2031999" cy="4800600"/>
          </a:xfrm>
          <a:prstGeom prst="rect">
            <a:avLst/>
          </a:prstGeom>
          <a:solidFill>
            <a:schemeClr val="accent1">
              <a:alpha val="0"/>
            </a:schemeClr>
          </a:solidFill>
          <a:ln w="38100" algn="ctr">
            <a:solidFill>
              <a:srgbClr val="FF0000"/>
            </a:solidFill>
            <a:prstDash val="dash"/>
            <a:miter lim="800000"/>
            <a:headEnd/>
            <a:tailEnd/>
          </a:ln>
        </p:spPr>
        <p:txBody>
          <a:bodyPr wrap="none" anchor="ctr"/>
          <a:lstStyle/>
          <a:p>
            <a:endParaRPr lang="en-US"/>
          </a:p>
        </p:txBody>
      </p:sp>
      <p:sp>
        <p:nvSpPr>
          <p:cNvPr id="15" name="Rectangle 5"/>
          <p:cNvSpPr>
            <a:spLocks noChangeArrowheads="1"/>
          </p:cNvSpPr>
          <p:nvPr/>
        </p:nvSpPr>
        <p:spPr bwMode="auto">
          <a:xfrm>
            <a:off x="2438400" y="1676400"/>
            <a:ext cx="4343400" cy="2438400"/>
          </a:xfrm>
          <a:prstGeom prst="rect">
            <a:avLst/>
          </a:prstGeom>
          <a:solidFill>
            <a:schemeClr val="accent1">
              <a:alpha val="0"/>
            </a:schemeClr>
          </a:solidFill>
          <a:ln w="38100" algn="ctr">
            <a:solidFill>
              <a:srgbClr val="FF0000"/>
            </a:solidFill>
            <a:prstDash val="dash"/>
            <a:miter lim="800000"/>
            <a:headEnd/>
            <a:tailEnd/>
          </a:ln>
        </p:spPr>
        <p:txBody>
          <a:bodyPr wrap="none" anchor="ctr"/>
          <a:lstStyle/>
          <a:p>
            <a:endParaRPr lang="en-US"/>
          </a:p>
        </p:txBody>
      </p:sp>
      <p:sp>
        <p:nvSpPr>
          <p:cNvPr id="16" name="Rectangle 3"/>
          <p:cNvSpPr txBox="1">
            <a:spLocks noChangeArrowheads="1"/>
          </p:cNvSpPr>
          <p:nvPr/>
        </p:nvSpPr>
        <p:spPr bwMode="auto">
          <a:xfrm>
            <a:off x="4362450" y="3576732"/>
            <a:ext cx="22098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rgbClr val="2D2D8A"/>
              </a:buClr>
              <a:buSzTx/>
              <a:buFont typeface="Wingdings" pitchFamily="2" charset="2"/>
              <a:buNone/>
              <a:tabLst/>
              <a:defRPr/>
            </a:pPr>
            <a:r>
              <a:rPr kumimoji="0" lang="en-AU" b="1" i="0" u="none" strike="noStrike" kern="0" cap="none" spc="0" normalizeH="0" baseline="0" noProof="0" dirty="0" smtClean="0">
                <a:ln>
                  <a:noFill/>
                </a:ln>
                <a:solidFill>
                  <a:schemeClr val="tx1"/>
                </a:solidFill>
                <a:effectLst/>
                <a:uLnTx/>
                <a:uFillTx/>
                <a:latin typeface="+mn-lt"/>
                <a:ea typeface="ＭＳ Ｐゴシック" pitchFamily="-65" charset="-128"/>
                <a:cs typeface="+mn-cs"/>
              </a:rPr>
              <a:t>Working Area</a:t>
            </a:r>
          </a:p>
        </p:txBody>
      </p:sp>
      <p:sp>
        <p:nvSpPr>
          <p:cNvPr id="17" name="Rectangle 5"/>
          <p:cNvSpPr>
            <a:spLocks noChangeArrowheads="1"/>
          </p:cNvSpPr>
          <p:nvPr/>
        </p:nvSpPr>
        <p:spPr bwMode="auto">
          <a:xfrm>
            <a:off x="2438400" y="4114800"/>
            <a:ext cx="4343400" cy="2362200"/>
          </a:xfrm>
          <a:prstGeom prst="rect">
            <a:avLst/>
          </a:prstGeom>
          <a:solidFill>
            <a:schemeClr val="accent1">
              <a:alpha val="0"/>
            </a:schemeClr>
          </a:solidFill>
          <a:ln w="38100" algn="ctr">
            <a:solidFill>
              <a:srgbClr val="FF0000"/>
            </a:solidFill>
            <a:prstDash val="dash"/>
            <a:miter lim="800000"/>
            <a:headEnd/>
            <a:tailEnd/>
          </a:ln>
        </p:spPr>
        <p:txBody>
          <a:bodyPr wrap="none" anchor="ctr"/>
          <a:lstStyle/>
          <a:p>
            <a:endParaRPr lang="en-US"/>
          </a:p>
        </p:txBody>
      </p:sp>
      <p:sp>
        <p:nvSpPr>
          <p:cNvPr id="18" name="Rectangle 3"/>
          <p:cNvSpPr txBox="1">
            <a:spLocks noChangeArrowheads="1"/>
          </p:cNvSpPr>
          <p:nvPr/>
        </p:nvSpPr>
        <p:spPr bwMode="auto">
          <a:xfrm>
            <a:off x="4324350" y="4453218"/>
            <a:ext cx="2286000" cy="3473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rgbClr val="2D2D8A"/>
              </a:buClr>
              <a:buSzTx/>
              <a:buFont typeface="Wingdings" pitchFamily="2" charset="2"/>
              <a:buNone/>
              <a:tabLst/>
              <a:defRPr/>
            </a:pPr>
            <a:r>
              <a:rPr kumimoji="0" lang="en-AU" b="1" i="0" u="none" strike="noStrike" kern="0" cap="none" spc="0" normalizeH="0" baseline="0" noProof="0" dirty="0" smtClean="0">
                <a:ln>
                  <a:noFill/>
                </a:ln>
                <a:solidFill>
                  <a:schemeClr val="tx1"/>
                </a:solidFill>
                <a:effectLst/>
                <a:uLnTx/>
                <a:uFillTx/>
                <a:latin typeface="+mn-lt"/>
                <a:ea typeface="ＭＳ Ｐゴシック" pitchFamily="-65" charset="-128"/>
                <a:cs typeface="+mn-cs"/>
              </a:rPr>
              <a:t>Query Results</a:t>
            </a:r>
          </a:p>
        </p:txBody>
      </p:sp>
      <p:sp>
        <p:nvSpPr>
          <p:cNvPr id="14" name="Rectangle 3"/>
          <p:cNvSpPr txBox="1">
            <a:spLocks noChangeArrowheads="1"/>
          </p:cNvSpPr>
          <p:nvPr/>
        </p:nvSpPr>
        <p:spPr bwMode="auto">
          <a:xfrm>
            <a:off x="457200" y="5562600"/>
            <a:ext cx="18288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914400" rtl="0" eaLnBrk="1" fontAlgn="base" latinLnBrk="0" hangingPunct="1">
              <a:lnSpc>
                <a:spcPct val="90000"/>
              </a:lnSpc>
              <a:spcBef>
                <a:spcPct val="20000"/>
              </a:spcBef>
              <a:spcAft>
                <a:spcPct val="0"/>
              </a:spcAft>
              <a:buClr>
                <a:srgbClr val="2D2D8A"/>
              </a:buClr>
              <a:buSzTx/>
              <a:buFont typeface="Wingdings" pitchFamily="2" charset="2"/>
              <a:buNone/>
              <a:tabLst/>
              <a:defRPr/>
            </a:pPr>
            <a:r>
              <a:rPr kumimoji="0" lang="en-AU" b="1" i="0" u="none" strike="noStrike" kern="0" cap="none" spc="0" normalizeH="0" baseline="0" noProof="0" dirty="0" smtClean="0">
                <a:ln>
                  <a:noFill/>
                </a:ln>
                <a:solidFill>
                  <a:schemeClr val="tx1"/>
                </a:solidFill>
                <a:effectLst/>
                <a:uLnTx/>
                <a:uFillTx/>
                <a:latin typeface="+mn-lt"/>
                <a:ea typeface="ＭＳ Ｐゴシック" pitchFamily="-65" charset="-128"/>
                <a:cs typeface="+mn-cs"/>
              </a:rPr>
              <a:t>Object </a:t>
            </a:r>
          </a:p>
          <a:p>
            <a:pPr marL="342900" marR="0" lvl="0" indent="-342900" defTabSz="914400" rtl="0" eaLnBrk="1" fontAlgn="base" latinLnBrk="0" hangingPunct="1">
              <a:lnSpc>
                <a:spcPct val="90000"/>
              </a:lnSpc>
              <a:spcBef>
                <a:spcPct val="20000"/>
              </a:spcBef>
              <a:spcAft>
                <a:spcPct val="0"/>
              </a:spcAft>
              <a:buClr>
                <a:srgbClr val="2D2D8A"/>
              </a:buClr>
              <a:buSzTx/>
              <a:buFont typeface="Wingdings" pitchFamily="2" charset="2"/>
              <a:buNone/>
              <a:tabLst/>
              <a:defRPr/>
            </a:pPr>
            <a:r>
              <a:rPr kumimoji="0" lang="en-AU" b="1" i="0" u="none" strike="noStrike" kern="0" cap="none" spc="0" normalizeH="0" baseline="0" noProof="0" dirty="0" smtClean="0">
                <a:ln>
                  <a:noFill/>
                </a:ln>
                <a:solidFill>
                  <a:schemeClr val="tx1"/>
                </a:solidFill>
                <a:effectLst/>
                <a:uLnTx/>
                <a:uFillTx/>
                <a:latin typeface="+mn-lt"/>
                <a:ea typeface="ＭＳ Ｐゴシック" pitchFamily="-65" charset="-128"/>
                <a:cs typeface="+mn-cs"/>
              </a:rPr>
              <a:t>Explorer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5" grpId="0" animBg="1"/>
      <p:bldP spid="15" grpId="1" animBg="1"/>
      <p:bldP spid="16" grpId="0"/>
      <p:bldP spid="17" grpId="0" animBg="1"/>
      <p:bldP spid="17" grpId="1" animBg="1"/>
      <p:bldP spid="18" grpId="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SSMS – Object Explorer</a:t>
            </a:r>
            <a:endParaRPr lang="en-AU" dirty="0"/>
          </a:p>
        </p:txBody>
      </p:sp>
      <p:sp>
        <p:nvSpPr>
          <p:cNvPr id="3" name="Content Placeholder 2"/>
          <p:cNvSpPr>
            <a:spLocks noGrp="1"/>
          </p:cNvSpPr>
          <p:nvPr>
            <p:ph idx="1"/>
          </p:nvPr>
        </p:nvSpPr>
        <p:spPr/>
        <p:txBody>
          <a:bodyPr/>
          <a:lstStyle/>
          <a:p>
            <a:r>
              <a:rPr lang="en-AU" dirty="0" smtClean="0"/>
              <a:t>The left menu is the </a:t>
            </a:r>
            <a:r>
              <a:rPr lang="en-AU" b="1" dirty="0" smtClean="0"/>
              <a:t>Object Explorer</a:t>
            </a:r>
          </a:p>
          <a:p>
            <a:pPr lvl="2"/>
            <a:endParaRPr lang="en-AU" sz="1000" dirty="0" smtClean="0"/>
          </a:p>
          <a:p>
            <a:r>
              <a:rPr lang="en-AU" b="1" dirty="0" smtClean="0"/>
              <a:t>Browse</a:t>
            </a:r>
            <a:r>
              <a:rPr lang="en-AU" dirty="0" smtClean="0"/>
              <a:t>, access and manage all</a:t>
            </a:r>
          </a:p>
          <a:p>
            <a:pPr>
              <a:buNone/>
            </a:pPr>
            <a:r>
              <a:rPr lang="en-AU" dirty="0" smtClean="0"/>
              <a:t>	objects (tables, databases, etc)</a:t>
            </a:r>
          </a:p>
          <a:p>
            <a:pPr>
              <a:buNone/>
            </a:pPr>
            <a:r>
              <a:rPr lang="en-AU" dirty="0" smtClean="0"/>
              <a:t>	on the server</a:t>
            </a:r>
          </a:p>
          <a:p>
            <a:pPr lvl="3"/>
            <a:endParaRPr lang="en-AU" sz="1200" dirty="0" smtClean="0"/>
          </a:p>
          <a:p>
            <a:r>
              <a:rPr lang="en-AU" b="1" dirty="0" smtClean="0"/>
              <a:t>Refresh button </a:t>
            </a:r>
            <a:r>
              <a:rPr lang="en-AU" dirty="0" smtClean="0"/>
              <a:t>may be needed</a:t>
            </a:r>
          </a:p>
          <a:p>
            <a:pPr>
              <a:buNone/>
            </a:pPr>
            <a:r>
              <a:rPr lang="en-AU" dirty="0" smtClean="0"/>
              <a:t>	before new items show up</a:t>
            </a:r>
          </a:p>
          <a:p>
            <a:pPr lvl="3"/>
            <a:endParaRPr lang="en-AU" sz="1200" dirty="0" smtClean="0"/>
          </a:p>
          <a:p>
            <a:r>
              <a:rPr lang="en-AU" b="1" dirty="0" smtClean="0"/>
              <a:t>Right click </a:t>
            </a:r>
            <a:r>
              <a:rPr lang="en-AU" dirty="0" smtClean="0"/>
              <a:t>on objects for menu</a:t>
            </a:r>
          </a:p>
          <a:p>
            <a:pPr>
              <a:buNone/>
            </a:pPr>
            <a:r>
              <a:rPr lang="en-AU" dirty="0" smtClean="0"/>
              <a:t>	of useful/common commands</a:t>
            </a:r>
          </a:p>
          <a:p>
            <a:pPr lvl="1"/>
            <a:r>
              <a:rPr lang="en-AU" dirty="0" smtClean="0"/>
              <a:t>Right click on a table (or view) </a:t>
            </a:r>
          </a:p>
          <a:p>
            <a:pPr lvl="1">
              <a:buNone/>
            </a:pPr>
            <a:r>
              <a:rPr lang="en-AU" dirty="0" smtClean="0"/>
              <a:t>	to select or edit its contents</a:t>
            </a:r>
          </a:p>
          <a:p>
            <a:pPr lvl="1"/>
            <a:r>
              <a:rPr lang="en-AU" dirty="0" smtClean="0"/>
              <a:t>Right click on column to edit data </a:t>
            </a:r>
          </a:p>
          <a:p>
            <a:pPr lvl="1">
              <a:buNone/>
            </a:pPr>
            <a:r>
              <a:rPr lang="en-AU" dirty="0" smtClean="0"/>
              <a:t>	type, length, null, etc</a:t>
            </a:r>
          </a:p>
        </p:txBody>
      </p:sp>
      <p:pic>
        <p:nvPicPr>
          <p:cNvPr id="3074" name="Picture 2"/>
          <p:cNvPicPr>
            <a:picLocks noChangeAspect="1" noChangeArrowheads="1"/>
          </p:cNvPicPr>
          <p:nvPr/>
        </p:nvPicPr>
        <p:blipFill>
          <a:blip r:embed="rId3" cstate="print"/>
          <a:srcRect/>
          <a:stretch>
            <a:fillRect/>
          </a:stretch>
        </p:blipFill>
        <p:spPr bwMode="auto">
          <a:xfrm>
            <a:off x="6096000" y="914400"/>
            <a:ext cx="2502477" cy="5715000"/>
          </a:xfrm>
          <a:prstGeom prst="rect">
            <a:avLst/>
          </a:prstGeom>
          <a:noFill/>
          <a:ln w="19050">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smtClean="0"/>
              <a:t>Many of the toolbar buttons are very useful, but here are a few you will probably use the most frequently</a:t>
            </a:r>
          </a:p>
          <a:p>
            <a:pPr lvl="1"/>
            <a:r>
              <a:rPr lang="en-AU" dirty="0" smtClean="0"/>
              <a:t>Some toolbars will only appear while working on a query</a:t>
            </a:r>
          </a:p>
          <a:p>
            <a:pPr lvl="1"/>
            <a:r>
              <a:rPr lang="en-AU" dirty="0" smtClean="0"/>
              <a:t>Hover over other buttons to see tooltip about their purpose</a:t>
            </a:r>
          </a:p>
          <a:p>
            <a:pPr lvl="1"/>
            <a:endParaRPr lang="en-AU" dirty="0" smtClean="0"/>
          </a:p>
          <a:p>
            <a:pPr lvl="1"/>
            <a:endParaRPr lang="en-AU" dirty="0" smtClean="0"/>
          </a:p>
          <a:p>
            <a:pPr lvl="1"/>
            <a:endParaRPr lang="en-AU" dirty="0" smtClean="0"/>
          </a:p>
          <a:p>
            <a:pPr lvl="1"/>
            <a:endParaRPr lang="en-AU" dirty="0" smtClean="0"/>
          </a:p>
          <a:p>
            <a:pPr lvl="1"/>
            <a:endParaRPr lang="en-AU" dirty="0" smtClean="0"/>
          </a:p>
          <a:p>
            <a:pPr lvl="1"/>
            <a:endParaRPr lang="en-AU" dirty="0" smtClean="0"/>
          </a:p>
          <a:p>
            <a:pPr lvl="1"/>
            <a:endParaRPr lang="en-AU" dirty="0" smtClean="0"/>
          </a:p>
          <a:p>
            <a:r>
              <a:rPr lang="en-AU" b="1" dirty="0" smtClean="0"/>
              <a:t>Note:  </a:t>
            </a:r>
            <a:r>
              <a:rPr lang="en-AU" dirty="0" smtClean="0"/>
              <a:t>If you have some text selected in your query, </a:t>
            </a:r>
            <a:r>
              <a:rPr lang="en-AU" i="1" dirty="0" smtClean="0"/>
              <a:t>only the selected text </a:t>
            </a:r>
            <a:r>
              <a:rPr lang="en-AU" dirty="0" smtClean="0"/>
              <a:t>will be executed when you press the execute button</a:t>
            </a:r>
            <a:endParaRPr lang="en-AU" dirty="0"/>
          </a:p>
        </p:txBody>
      </p:sp>
      <p:pic>
        <p:nvPicPr>
          <p:cNvPr id="3074" name="Picture 2"/>
          <p:cNvPicPr>
            <a:picLocks noChangeAspect="1" noChangeArrowheads="1"/>
          </p:cNvPicPr>
          <p:nvPr/>
        </p:nvPicPr>
        <p:blipFill>
          <a:blip r:embed="rId2" cstate="print"/>
          <a:srcRect r="20538"/>
          <a:stretch>
            <a:fillRect/>
          </a:stretch>
        </p:blipFill>
        <p:spPr bwMode="auto">
          <a:xfrm>
            <a:off x="121322" y="3765613"/>
            <a:ext cx="8870278" cy="806387"/>
          </a:xfrm>
          <a:prstGeom prst="rect">
            <a:avLst/>
          </a:prstGeom>
          <a:noFill/>
          <a:ln w="19050">
            <a:solidFill>
              <a:schemeClr val="accent2"/>
            </a:solidFill>
            <a:miter lim="800000"/>
            <a:headEnd/>
            <a:tailEnd/>
          </a:ln>
          <a:effectLst/>
        </p:spPr>
      </p:pic>
      <p:sp>
        <p:nvSpPr>
          <p:cNvPr id="2" name="Title 1"/>
          <p:cNvSpPr>
            <a:spLocks noGrp="1"/>
          </p:cNvSpPr>
          <p:nvPr>
            <p:ph type="title"/>
          </p:nvPr>
        </p:nvSpPr>
        <p:spPr/>
        <p:txBody>
          <a:bodyPr/>
          <a:lstStyle/>
          <a:p>
            <a:r>
              <a:rPr lang="en-AU" dirty="0" smtClean="0"/>
              <a:t>SSMS – Useful Toolbar Items</a:t>
            </a:r>
            <a:endParaRPr lang="en-AU" dirty="0"/>
          </a:p>
        </p:txBody>
      </p:sp>
      <p:sp>
        <p:nvSpPr>
          <p:cNvPr id="5" name="Rectangle 5"/>
          <p:cNvSpPr>
            <a:spLocks noChangeArrowheads="1"/>
          </p:cNvSpPr>
          <p:nvPr/>
        </p:nvSpPr>
        <p:spPr bwMode="auto">
          <a:xfrm>
            <a:off x="228600" y="3810000"/>
            <a:ext cx="1371600" cy="304800"/>
          </a:xfrm>
          <a:prstGeom prst="rect">
            <a:avLst/>
          </a:prstGeom>
          <a:solidFill>
            <a:schemeClr val="accent1">
              <a:alpha val="0"/>
            </a:schemeClr>
          </a:solidFill>
          <a:ln w="38100" algn="ctr">
            <a:solidFill>
              <a:srgbClr val="FF0000"/>
            </a:solidFill>
            <a:prstDash val="dash"/>
            <a:miter lim="800000"/>
            <a:headEnd/>
            <a:tailEnd/>
          </a:ln>
        </p:spPr>
        <p:txBody>
          <a:bodyPr wrap="none" anchor="ctr"/>
          <a:lstStyle/>
          <a:p>
            <a:endParaRPr lang="en-US"/>
          </a:p>
        </p:txBody>
      </p:sp>
      <p:sp>
        <p:nvSpPr>
          <p:cNvPr id="6" name="Rectangle 3"/>
          <p:cNvSpPr txBox="1">
            <a:spLocks noChangeArrowheads="1"/>
          </p:cNvSpPr>
          <p:nvPr/>
        </p:nvSpPr>
        <p:spPr bwMode="auto">
          <a:xfrm>
            <a:off x="76200" y="3124200"/>
            <a:ext cx="38862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rgbClr val="2D2D8A"/>
              </a:buClr>
              <a:buSzTx/>
              <a:buFont typeface="Wingdings" pitchFamily="2" charset="2"/>
              <a:buNone/>
              <a:tabLst/>
              <a:defRPr/>
            </a:pPr>
            <a:r>
              <a:rPr kumimoji="0" lang="en-AU" sz="2000" b="1" i="0" u="none" strike="noStrike" kern="0" cap="none" spc="0" normalizeH="0" baseline="0" noProof="0" dirty="0" smtClean="0">
                <a:ln>
                  <a:noFill/>
                </a:ln>
                <a:solidFill>
                  <a:schemeClr val="tx1"/>
                </a:solidFill>
                <a:effectLst/>
                <a:uLnTx/>
                <a:uFillTx/>
                <a:latin typeface="+mn-lt"/>
                <a:ea typeface="ＭＳ Ｐゴシック" pitchFamily="-65" charset="-128"/>
                <a:cs typeface="+mn-cs"/>
              </a:rPr>
              <a:t>Open </a:t>
            </a:r>
            <a:r>
              <a:rPr kumimoji="0" lang="en-AU" sz="2000" b="1" i="0" u="none" strike="noStrike" kern="0" cap="none" spc="0" normalizeH="0" noProof="0" dirty="0" smtClean="0">
                <a:ln>
                  <a:noFill/>
                </a:ln>
                <a:solidFill>
                  <a:schemeClr val="tx1"/>
                </a:solidFill>
                <a:effectLst/>
                <a:uLnTx/>
                <a:uFillTx/>
                <a:latin typeface="+mn-lt"/>
                <a:ea typeface="ＭＳ Ｐゴシック" pitchFamily="-65" charset="-128"/>
                <a:cs typeface="+mn-cs"/>
              </a:rPr>
              <a:t>new query</a:t>
            </a:r>
          </a:p>
          <a:p>
            <a:pPr marL="342900" marR="0" lvl="0" indent="-342900" algn="l" defTabSz="914400" rtl="0" eaLnBrk="1" fontAlgn="base" latinLnBrk="0" hangingPunct="1">
              <a:lnSpc>
                <a:spcPct val="90000"/>
              </a:lnSpc>
              <a:spcBef>
                <a:spcPct val="20000"/>
              </a:spcBef>
              <a:spcAft>
                <a:spcPct val="0"/>
              </a:spcAft>
              <a:buClr>
                <a:srgbClr val="2D2D8A"/>
              </a:buClr>
              <a:buSzTx/>
              <a:buFont typeface="Wingdings" pitchFamily="2" charset="2"/>
              <a:buNone/>
              <a:tabLst/>
              <a:defRPr/>
            </a:pPr>
            <a:r>
              <a:rPr lang="en-AU" sz="2000" b="1" kern="0" dirty="0" smtClean="0">
                <a:latin typeface="+mn-lt"/>
                <a:ea typeface="ＭＳ Ｐゴシック" pitchFamily="-65" charset="-128"/>
              </a:rPr>
              <a:t>w</a:t>
            </a:r>
            <a:r>
              <a:rPr kumimoji="0" lang="en-AU" sz="2000" b="1" i="0" u="none" strike="noStrike" kern="0" cap="none" spc="0" normalizeH="0" noProof="0" dirty="0" err="1" smtClean="0">
                <a:ln>
                  <a:noFill/>
                </a:ln>
                <a:solidFill>
                  <a:schemeClr val="tx1"/>
                </a:solidFill>
                <a:effectLst/>
                <a:uLnTx/>
                <a:uFillTx/>
                <a:latin typeface="+mn-lt"/>
                <a:ea typeface="ＭＳ Ｐゴシック" pitchFamily="-65" charset="-128"/>
                <a:cs typeface="+mn-cs"/>
              </a:rPr>
              <a:t>indow</a:t>
            </a:r>
            <a:r>
              <a:rPr kumimoji="0" lang="en-AU" sz="2000" b="1" i="0" u="none" strike="noStrike" kern="0" cap="none" spc="0" normalizeH="0" noProof="0" dirty="0" smtClean="0">
                <a:ln>
                  <a:noFill/>
                </a:ln>
                <a:solidFill>
                  <a:schemeClr val="tx1"/>
                </a:solidFill>
                <a:effectLst/>
                <a:uLnTx/>
                <a:uFillTx/>
                <a:latin typeface="+mn-lt"/>
                <a:ea typeface="ＭＳ Ｐゴシック" pitchFamily="-65" charset="-128"/>
                <a:cs typeface="+mn-cs"/>
              </a:rPr>
              <a:t> in work area</a:t>
            </a:r>
            <a:endParaRPr kumimoji="0" lang="en-AU" sz="2000" b="1" i="0" u="none" strike="noStrike" kern="0" cap="none" spc="0" normalizeH="0" baseline="0" noProof="0" dirty="0" smtClean="0">
              <a:ln>
                <a:noFill/>
              </a:ln>
              <a:solidFill>
                <a:schemeClr val="tx1"/>
              </a:solidFill>
              <a:effectLst/>
              <a:uLnTx/>
              <a:uFillTx/>
              <a:latin typeface="+mn-lt"/>
              <a:ea typeface="ＭＳ Ｐゴシック" pitchFamily="-65" charset="-128"/>
              <a:cs typeface="+mn-cs"/>
            </a:endParaRPr>
          </a:p>
        </p:txBody>
      </p:sp>
      <p:sp>
        <p:nvSpPr>
          <p:cNvPr id="7" name="Rectangle 5"/>
          <p:cNvSpPr>
            <a:spLocks noChangeArrowheads="1"/>
          </p:cNvSpPr>
          <p:nvPr/>
        </p:nvSpPr>
        <p:spPr bwMode="auto">
          <a:xfrm>
            <a:off x="2971800" y="3810000"/>
            <a:ext cx="381000" cy="304800"/>
          </a:xfrm>
          <a:prstGeom prst="rect">
            <a:avLst/>
          </a:prstGeom>
          <a:solidFill>
            <a:schemeClr val="accent1">
              <a:alpha val="0"/>
            </a:schemeClr>
          </a:solidFill>
          <a:ln w="38100" algn="ctr">
            <a:solidFill>
              <a:srgbClr val="FF0000"/>
            </a:solidFill>
            <a:prstDash val="dash"/>
            <a:miter lim="800000"/>
            <a:headEnd/>
            <a:tailEnd/>
          </a:ln>
        </p:spPr>
        <p:txBody>
          <a:bodyPr wrap="none" anchor="ctr"/>
          <a:lstStyle/>
          <a:p>
            <a:endParaRPr lang="en-US"/>
          </a:p>
        </p:txBody>
      </p:sp>
      <p:sp>
        <p:nvSpPr>
          <p:cNvPr id="8" name="Rectangle 3"/>
          <p:cNvSpPr txBox="1">
            <a:spLocks noChangeArrowheads="1"/>
          </p:cNvSpPr>
          <p:nvPr/>
        </p:nvSpPr>
        <p:spPr bwMode="auto">
          <a:xfrm>
            <a:off x="3048000" y="3124200"/>
            <a:ext cx="38862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rgbClr val="2D2D8A"/>
              </a:buClr>
              <a:buSzTx/>
              <a:buFont typeface="Wingdings" pitchFamily="2" charset="2"/>
              <a:buNone/>
              <a:tabLst/>
              <a:defRPr/>
            </a:pPr>
            <a:r>
              <a:rPr kumimoji="0" lang="en-AU" sz="2000" b="1" i="0" u="none" strike="noStrike" kern="0" cap="none" spc="0" normalizeH="0" baseline="0" noProof="0" dirty="0" smtClean="0">
                <a:ln>
                  <a:noFill/>
                </a:ln>
                <a:solidFill>
                  <a:schemeClr val="tx1"/>
                </a:solidFill>
                <a:effectLst/>
                <a:uLnTx/>
                <a:uFillTx/>
                <a:latin typeface="+mn-lt"/>
                <a:ea typeface="ＭＳ Ｐゴシック" pitchFamily="-65" charset="-128"/>
                <a:cs typeface="+mn-cs"/>
              </a:rPr>
              <a:t>Save the active</a:t>
            </a:r>
            <a:r>
              <a:rPr kumimoji="0" lang="en-AU" sz="2000" b="1" i="0" u="none" strike="noStrike" kern="0" cap="none" spc="0" normalizeH="0" noProof="0" dirty="0" smtClean="0">
                <a:ln>
                  <a:noFill/>
                </a:ln>
                <a:solidFill>
                  <a:schemeClr val="tx1"/>
                </a:solidFill>
                <a:effectLst/>
                <a:uLnTx/>
                <a:uFillTx/>
                <a:latin typeface="+mn-lt"/>
                <a:ea typeface="ＭＳ Ｐゴシック" pitchFamily="-65" charset="-128"/>
                <a:cs typeface="+mn-cs"/>
              </a:rPr>
              <a:t> window</a:t>
            </a:r>
          </a:p>
          <a:p>
            <a:pPr marL="342900" marR="0" lvl="0" indent="-342900" algn="l" defTabSz="914400" rtl="0" eaLnBrk="1" fontAlgn="base" latinLnBrk="0" hangingPunct="1">
              <a:lnSpc>
                <a:spcPct val="90000"/>
              </a:lnSpc>
              <a:spcBef>
                <a:spcPct val="20000"/>
              </a:spcBef>
              <a:spcAft>
                <a:spcPct val="0"/>
              </a:spcAft>
              <a:buClr>
                <a:srgbClr val="2D2D8A"/>
              </a:buClr>
              <a:buSzTx/>
              <a:buFont typeface="Wingdings" pitchFamily="2" charset="2"/>
              <a:buNone/>
              <a:tabLst/>
              <a:defRPr/>
            </a:pPr>
            <a:r>
              <a:rPr lang="en-AU" sz="2000" b="1" kern="0" dirty="0" smtClean="0">
                <a:latin typeface="+mn-lt"/>
                <a:ea typeface="ＭＳ Ｐゴシック" pitchFamily="-65" charset="-128"/>
              </a:rPr>
              <a:t>i</a:t>
            </a:r>
            <a:r>
              <a:rPr lang="en-AU" sz="2000" b="1" kern="0" baseline="0" dirty="0" smtClean="0">
                <a:latin typeface="+mn-lt"/>
                <a:ea typeface="ＭＳ Ｐゴシック" pitchFamily="-65" charset="-128"/>
              </a:rPr>
              <a:t>n</a:t>
            </a:r>
            <a:r>
              <a:rPr lang="en-AU" sz="2000" b="1" kern="0" dirty="0" smtClean="0">
                <a:latin typeface="+mn-lt"/>
                <a:ea typeface="ＭＳ Ｐゴシック" pitchFamily="-65" charset="-128"/>
              </a:rPr>
              <a:t> the work area</a:t>
            </a:r>
            <a:endParaRPr kumimoji="0" lang="en-AU" sz="2000" b="1" i="0" u="none" strike="noStrike" kern="0" cap="none" spc="0" normalizeH="0" baseline="0" noProof="0" dirty="0" smtClean="0">
              <a:ln>
                <a:noFill/>
              </a:ln>
              <a:solidFill>
                <a:schemeClr val="tx1"/>
              </a:solidFill>
              <a:effectLst/>
              <a:uLnTx/>
              <a:uFillTx/>
              <a:latin typeface="+mn-lt"/>
              <a:ea typeface="ＭＳ Ｐゴシック" pitchFamily="-65" charset="-128"/>
              <a:cs typeface="+mn-cs"/>
            </a:endParaRPr>
          </a:p>
        </p:txBody>
      </p:sp>
      <p:sp>
        <p:nvSpPr>
          <p:cNvPr id="9" name="Rectangle 5"/>
          <p:cNvSpPr>
            <a:spLocks noChangeArrowheads="1"/>
          </p:cNvSpPr>
          <p:nvPr/>
        </p:nvSpPr>
        <p:spPr bwMode="auto">
          <a:xfrm>
            <a:off x="1066800" y="4191000"/>
            <a:ext cx="2590800" cy="304800"/>
          </a:xfrm>
          <a:prstGeom prst="rect">
            <a:avLst/>
          </a:prstGeom>
          <a:solidFill>
            <a:schemeClr val="accent1">
              <a:alpha val="0"/>
            </a:schemeClr>
          </a:solidFill>
          <a:ln w="38100" algn="ctr">
            <a:solidFill>
              <a:srgbClr val="FF0000"/>
            </a:solidFill>
            <a:prstDash val="dash"/>
            <a:miter lim="800000"/>
            <a:headEnd/>
            <a:tailEnd/>
          </a:ln>
        </p:spPr>
        <p:txBody>
          <a:bodyPr wrap="none" anchor="ctr"/>
          <a:lstStyle/>
          <a:p>
            <a:endParaRPr lang="en-US"/>
          </a:p>
        </p:txBody>
      </p:sp>
      <p:sp>
        <p:nvSpPr>
          <p:cNvPr id="10" name="Rectangle 3"/>
          <p:cNvSpPr txBox="1">
            <a:spLocks noChangeArrowheads="1"/>
          </p:cNvSpPr>
          <p:nvPr/>
        </p:nvSpPr>
        <p:spPr bwMode="auto">
          <a:xfrm>
            <a:off x="76200" y="4572000"/>
            <a:ext cx="38862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rgbClr val="2D2D8A"/>
              </a:buClr>
              <a:buSzTx/>
              <a:buFont typeface="Wingdings" pitchFamily="2" charset="2"/>
              <a:buNone/>
              <a:tabLst/>
              <a:defRPr/>
            </a:pPr>
            <a:r>
              <a:rPr lang="en-AU" sz="2000" b="1" kern="0" dirty="0" smtClean="0">
                <a:latin typeface="+mn-lt"/>
                <a:ea typeface="ＭＳ Ｐゴシック" pitchFamily="-65" charset="-128"/>
              </a:rPr>
              <a:t>Select active database</a:t>
            </a:r>
            <a:endParaRPr kumimoji="0" lang="en-AU" sz="2000" b="1" i="0" u="none" strike="noStrike" kern="0" cap="none" spc="0" normalizeH="0" baseline="0" noProof="0" dirty="0" smtClean="0">
              <a:ln>
                <a:noFill/>
              </a:ln>
              <a:solidFill>
                <a:schemeClr val="tx1"/>
              </a:solidFill>
              <a:effectLst/>
              <a:uLnTx/>
              <a:uFillTx/>
              <a:latin typeface="+mn-lt"/>
              <a:ea typeface="ＭＳ Ｐゴシック" pitchFamily="-65" charset="-128"/>
              <a:cs typeface="+mn-cs"/>
            </a:endParaRPr>
          </a:p>
        </p:txBody>
      </p:sp>
      <p:sp>
        <p:nvSpPr>
          <p:cNvPr id="11" name="Rectangle 5"/>
          <p:cNvSpPr>
            <a:spLocks noChangeArrowheads="1"/>
          </p:cNvSpPr>
          <p:nvPr/>
        </p:nvSpPr>
        <p:spPr bwMode="auto">
          <a:xfrm>
            <a:off x="3810000" y="4191000"/>
            <a:ext cx="990600" cy="304800"/>
          </a:xfrm>
          <a:prstGeom prst="rect">
            <a:avLst/>
          </a:prstGeom>
          <a:solidFill>
            <a:schemeClr val="accent1">
              <a:alpha val="0"/>
            </a:schemeClr>
          </a:solidFill>
          <a:ln w="38100" algn="ctr">
            <a:solidFill>
              <a:srgbClr val="FF0000"/>
            </a:solidFill>
            <a:prstDash val="dash"/>
            <a:miter lim="800000"/>
            <a:headEnd/>
            <a:tailEnd/>
          </a:ln>
        </p:spPr>
        <p:txBody>
          <a:bodyPr wrap="none" anchor="ctr"/>
          <a:lstStyle/>
          <a:p>
            <a:endParaRPr lang="en-US"/>
          </a:p>
        </p:txBody>
      </p:sp>
      <p:sp>
        <p:nvSpPr>
          <p:cNvPr id="12" name="Rectangle 3"/>
          <p:cNvSpPr txBox="1">
            <a:spLocks noChangeArrowheads="1"/>
          </p:cNvSpPr>
          <p:nvPr/>
        </p:nvSpPr>
        <p:spPr bwMode="auto">
          <a:xfrm>
            <a:off x="3733800" y="4572000"/>
            <a:ext cx="26670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rgbClr val="2D2D8A"/>
              </a:buClr>
              <a:buSzTx/>
              <a:buFont typeface="Wingdings" pitchFamily="2" charset="2"/>
              <a:buNone/>
              <a:tabLst/>
              <a:defRPr/>
            </a:pPr>
            <a:r>
              <a:rPr lang="en-AU" sz="2000" b="1" kern="0" dirty="0" smtClean="0">
                <a:latin typeface="+mn-lt"/>
                <a:ea typeface="ＭＳ Ｐゴシック" pitchFamily="-65" charset="-128"/>
              </a:rPr>
              <a:t>Run (selected part</a:t>
            </a:r>
          </a:p>
          <a:p>
            <a:pPr marL="342900" marR="0" lvl="0" indent="-342900" algn="l" defTabSz="914400" rtl="0" eaLnBrk="1" fontAlgn="base" latinLnBrk="0" hangingPunct="1">
              <a:lnSpc>
                <a:spcPct val="90000"/>
              </a:lnSpc>
              <a:spcBef>
                <a:spcPct val="20000"/>
              </a:spcBef>
              <a:spcAft>
                <a:spcPct val="0"/>
              </a:spcAft>
              <a:buClr>
                <a:srgbClr val="2D2D8A"/>
              </a:buClr>
              <a:buSzTx/>
              <a:buFont typeface="Wingdings" pitchFamily="2" charset="2"/>
              <a:buNone/>
              <a:tabLst/>
              <a:defRPr/>
            </a:pPr>
            <a:r>
              <a:rPr lang="en-AU" sz="2000" b="1" kern="0" dirty="0" smtClean="0">
                <a:latin typeface="+mn-lt"/>
                <a:ea typeface="ＭＳ Ｐゴシック" pitchFamily="-65" charset="-128"/>
              </a:rPr>
              <a:t>of or whole) query</a:t>
            </a:r>
            <a:endParaRPr kumimoji="0" lang="en-AU" sz="2000" b="1" i="0" u="none" strike="noStrike" kern="0" cap="none" spc="0" normalizeH="0" baseline="0" noProof="0" dirty="0" smtClean="0">
              <a:ln>
                <a:noFill/>
              </a:ln>
              <a:solidFill>
                <a:schemeClr val="tx1"/>
              </a:solidFill>
              <a:effectLst/>
              <a:uLnTx/>
              <a:uFillTx/>
              <a:latin typeface="+mn-lt"/>
              <a:ea typeface="ＭＳ Ｐゴシック" pitchFamily="-65" charset="-128"/>
              <a:cs typeface="+mn-cs"/>
            </a:endParaRPr>
          </a:p>
        </p:txBody>
      </p:sp>
      <p:sp>
        <p:nvSpPr>
          <p:cNvPr id="14" name="Rectangle 5"/>
          <p:cNvSpPr>
            <a:spLocks noChangeArrowheads="1"/>
          </p:cNvSpPr>
          <p:nvPr/>
        </p:nvSpPr>
        <p:spPr bwMode="auto">
          <a:xfrm>
            <a:off x="7848600" y="4191000"/>
            <a:ext cx="762000" cy="304800"/>
          </a:xfrm>
          <a:prstGeom prst="rect">
            <a:avLst/>
          </a:prstGeom>
          <a:solidFill>
            <a:schemeClr val="accent1">
              <a:alpha val="0"/>
            </a:schemeClr>
          </a:solidFill>
          <a:ln w="38100" algn="ctr">
            <a:solidFill>
              <a:srgbClr val="FF0000"/>
            </a:solidFill>
            <a:prstDash val="dash"/>
            <a:miter lim="800000"/>
            <a:headEnd/>
            <a:tailEnd/>
          </a:ln>
        </p:spPr>
        <p:txBody>
          <a:bodyPr wrap="none" anchor="ctr"/>
          <a:lstStyle/>
          <a:p>
            <a:endParaRPr lang="en-US"/>
          </a:p>
        </p:txBody>
      </p:sp>
      <p:sp>
        <p:nvSpPr>
          <p:cNvPr id="15" name="Rectangle 3"/>
          <p:cNvSpPr txBox="1">
            <a:spLocks noChangeArrowheads="1"/>
          </p:cNvSpPr>
          <p:nvPr/>
        </p:nvSpPr>
        <p:spPr bwMode="auto">
          <a:xfrm>
            <a:off x="7086600" y="4572000"/>
            <a:ext cx="20574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90000"/>
              </a:lnSpc>
              <a:spcBef>
                <a:spcPct val="20000"/>
              </a:spcBef>
              <a:spcAft>
                <a:spcPct val="0"/>
              </a:spcAft>
              <a:buClr>
                <a:srgbClr val="2D2D8A"/>
              </a:buClr>
              <a:buSzTx/>
              <a:buFont typeface="Wingdings" pitchFamily="2" charset="2"/>
              <a:buNone/>
              <a:tabLst/>
              <a:defRPr/>
            </a:pPr>
            <a:r>
              <a:rPr lang="en-AU" sz="2000" b="1" kern="0" dirty="0" smtClean="0">
                <a:latin typeface="+mn-lt"/>
                <a:ea typeface="ＭＳ Ｐゴシック" pitchFamily="-65" charset="-128"/>
              </a:rPr>
              <a:t>Show results as table or text</a:t>
            </a:r>
            <a:endParaRPr kumimoji="0" lang="en-AU" sz="2000" b="1" i="0" u="none" strike="noStrike" kern="0" cap="none" spc="0" normalizeH="0" baseline="0" noProof="0" dirty="0" smtClean="0">
              <a:ln>
                <a:noFill/>
              </a:ln>
              <a:solidFill>
                <a:schemeClr val="tx1"/>
              </a:solidFill>
              <a:effectLst/>
              <a:uLnTx/>
              <a:uFillTx/>
              <a:latin typeface="+mn-lt"/>
              <a:ea typeface="ＭＳ Ｐゴシック" pitchFamily="-65" charset="-128"/>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0" nodeType="clickEffect">
                                  <p:stCondLst>
                                    <p:cond delay="0"/>
                                  </p:stCondLst>
                                  <p:childTnLst>
                                    <p:set>
                                      <p:cBhvr>
                                        <p:cTn id="56" dur="1" fill="hold">
                                          <p:stCondLst>
                                            <p:cond delay="0"/>
                                          </p:stCondLst>
                                        </p:cTn>
                                        <p:tgtEl>
                                          <p:spTgt spid="12"/>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1"/>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0" nodeType="clickEffect">
                                  <p:stCondLst>
                                    <p:cond delay="0"/>
                                  </p:stCondLst>
                                  <p:childTnLst>
                                    <p:set>
                                      <p:cBhvr>
                                        <p:cTn id="68" dur="1" fill="hold">
                                          <p:stCondLst>
                                            <p:cond delay="0"/>
                                          </p:stCondLst>
                                        </p:cTn>
                                        <p:tgtEl>
                                          <p:spTgt spid="1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p:bldP spid="7" grpId="0" animBg="1"/>
      <p:bldP spid="7" grpId="1" animBg="1"/>
      <p:bldP spid="8" grpId="0"/>
      <p:bldP spid="9" grpId="0" animBg="1"/>
      <p:bldP spid="9" grpId="1" animBg="1"/>
      <p:bldP spid="10" grpId="0"/>
      <p:bldP spid="11" grpId="0" animBg="1"/>
      <p:bldP spid="11" grpId="1" animBg="1"/>
      <p:bldP spid="12" grpId="0"/>
      <p:bldP spid="14" grpId="0" animBg="1"/>
      <p:bldP spid="14" grpId="1" animBg="1"/>
      <p:bldP spid="1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Starting </a:t>
            </a:r>
            <a:r>
              <a:rPr lang="en-US" dirty="0"/>
              <a:t>SQL Server Management </a:t>
            </a:r>
            <a:r>
              <a:rPr lang="en-US" dirty="0" smtClean="0"/>
              <a:t>Studio</a:t>
            </a:r>
            <a:endParaRPr lang="en-AU" dirty="0"/>
          </a:p>
        </p:txBody>
      </p:sp>
      <p:sp>
        <p:nvSpPr>
          <p:cNvPr id="3" name="Content Placeholder 2"/>
          <p:cNvSpPr>
            <a:spLocks noGrp="1"/>
          </p:cNvSpPr>
          <p:nvPr>
            <p:ph idx="1"/>
          </p:nvPr>
        </p:nvSpPr>
        <p:spPr>
          <a:xfrm>
            <a:off x="285750" y="1000125"/>
            <a:ext cx="8477250" cy="5643563"/>
          </a:xfrm>
        </p:spPr>
        <p:txBody>
          <a:bodyPr/>
          <a:lstStyle/>
          <a:p>
            <a:pPr marL="457200" indent="-457200"/>
            <a:r>
              <a:rPr lang="en-AU" dirty="0" smtClean="0"/>
              <a:t>In ECU SCSS labs:</a:t>
            </a:r>
          </a:p>
          <a:p>
            <a:pPr marL="857250" lvl="1" indent="-457200"/>
            <a:r>
              <a:rPr lang="en-AU" dirty="0" smtClean="0"/>
              <a:t>Find it by searching for it in the start menu and connect with the default settings (i.e. just press the connect button)</a:t>
            </a:r>
          </a:p>
          <a:p>
            <a:pPr marL="2171700" lvl="4" indent="-457200"/>
            <a:endParaRPr lang="en-AU" dirty="0" smtClean="0"/>
          </a:p>
          <a:p>
            <a:pPr marL="457200" indent="-457200"/>
            <a:r>
              <a:rPr lang="en-AU" dirty="0" smtClean="0"/>
              <a:t>At home:</a:t>
            </a:r>
          </a:p>
          <a:p>
            <a:pPr marL="857250" lvl="1" indent="-457200"/>
            <a:r>
              <a:rPr lang="en-AU" i="1" dirty="0" smtClean="0"/>
              <a:t>Follow the install/setup instructions in Blackboard</a:t>
            </a:r>
            <a:endParaRPr lang="en-AU" dirty="0" smtClean="0"/>
          </a:p>
          <a:p>
            <a:pPr marL="857250" lvl="1" indent="-457200"/>
            <a:r>
              <a:rPr lang="en-AU" dirty="0" smtClean="0"/>
              <a:t>Download and install SQL Server 2008 R2 Express Edition</a:t>
            </a:r>
          </a:p>
          <a:p>
            <a:pPr marL="857250" lvl="1" indent="-457200"/>
            <a:r>
              <a:rPr lang="en-AU" dirty="0" smtClean="0"/>
              <a:t>This is a free version of SQL Server 2008 R2 </a:t>
            </a:r>
          </a:p>
          <a:p>
            <a:pPr marL="857250" lvl="1" indent="-457200"/>
            <a:r>
              <a:rPr lang="en-AU" dirty="0" smtClean="0"/>
              <a:t>Make sure you install Management Studio Express</a:t>
            </a:r>
          </a:p>
          <a:p>
            <a:pPr marL="857250" lvl="1" indent="-457200"/>
            <a:r>
              <a:rPr lang="en-AU" dirty="0" smtClean="0"/>
              <a:t>You may need to install other supporting software</a:t>
            </a:r>
          </a:p>
          <a:p>
            <a:pPr marL="857250" lvl="1" indent="-457200"/>
            <a:r>
              <a:rPr lang="en-AU" dirty="0" smtClean="0"/>
              <a:t>Once installed, launch Management Studio and connect with the default settings</a:t>
            </a:r>
          </a:p>
          <a:p>
            <a:pPr marL="2171700" lvl="4" indent="-457200"/>
            <a:endParaRPr lang="en-AU" dirty="0" smtClean="0"/>
          </a:p>
          <a:p>
            <a:pPr marL="457200" indent="-457200"/>
            <a:r>
              <a:rPr lang="en-AU" dirty="0" smtClean="0"/>
              <a:t>Once set up, you’re ready to play with some databases!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a:t>
            </a:r>
            <a:endParaRPr lang="en-AU" dirty="0"/>
          </a:p>
        </p:txBody>
      </p:sp>
      <p:sp>
        <p:nvSpPr>
          <p:cNvPr id="3" name="Content Placeholder 2"/>
          <p:cNvSpPr>
            <a:spLocks noGrp="1"/>
          </p:cNvSpPr>
          <p:nvPr>
            <p:ph idx="1"/>
          </p:nvPr>
        </p:nvSpPr>
        <p:spPr/>
        <p:txBody>
          <a:bodyPr/>
          <a:lstStyle/>
          <a:p>
            <a:r>
              <a:rPr lang="en-AU" dirty="0" smtClean="0"/>
              <a:t>Introduction to SQL</a:t>
            </a:r>
          </a:p>
          <a:p>
            <a:endParaRPr lang="en-AU" dirty="0" smtClean="0"/>
          </a:p>
          <a:p>
            <a:r>
              <a:rPr lang="en-AU" dirty="0" smtClean="0"/>
              <a:t>Basics of the SELECT statement</a:t>
            </a:r>
          </a:p>
          <a:p>
            <a:endParaRPr lang="en-AU" dirty="0" smtClean="0"/>
          </a:p>
          <a:p>
            <a:r>
              <a:rPr lang="en-AU" dirty="0" smtClean="0"/>
              <a:t>Introduction to SQL Server and SQL Server Management Studio (SSMS)</a:t>
            </a:r>
          </a:p>
          <a:p>
            <a:endParaRPr lang="en-AU" dirty="0" smtClean="0"/>
          </a:p>
          <a:p>
            <a:r>
              <a:rPr lang="en-AU" dirty="0" smtClean="0"/>
              <a:t>From this week onwards the workshop sessions are labs, in which we work in SSMS</a:t>
            </a:r>
            <a:endParaRPr lang="en-AU"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History of SQL</a:t>
            </a:r>
            <a:endParaRPr lang="en-AU" dirty="0"/>
          </a:p>
        </p:txBody>
      </p:sp>
      <p:sp>
        <p:nvSpPr>
          <p:cNvPr id="3" name="Content Placeholder 2"/>
          <p:cNvSpPr>
            <a:spLocks noGrp="1"/>
          </p:cNvSpPr>
          <p:nvPr>
            <p:ph idx="1"/>
          </p:nvPr>
        </p:nvSpPr>
        <p:spPr>
          <a:xfrm>
            <a:off x="285750" y="1000125"/>
            <a:ext cx="8705850" cy="5643563"/>
          </a:xfrm>
        </p:spPr>
        <p:txBody>
          <a:bodyPr/>
          <a:lstStyle/>
          <a:p>
            <a:r>
              <a:rPr lang="en-AU" dirty="0" smtClean="0"/>
              <a:t>SQL is a relational database language, which emerged in response to Edgar </a:t>
            </a:r>
            <a:r>
              <a:rPr lang="en-AU" dirty="0" err="1" smtClean="0"/>
              <a:t>Codd’s</a:t>
            </a:r>
            <a:r>
              <a:rPr lang="en-AU" dirty="0" smtClean="0"/>
              <a:t> 1970 paper which defined the relational database model</a:t>
            </a:r>
          </a:p>
          <a:p>
            <a:pPr lvl="3"/>
            <a:endParaRPr lang="en-AU" dirty="0" smtClean="0"/>
          </a:p>
          <a:p>
            <a:r>
              <a:rPr lang="en-AU" dirty="0" smtClean="0"/>
              <a:t>Prototype of SQL originally developed for IBM’s first relational database project, System R, in the 1970s</a:t>
            </a:r>
          </a:p>
          <a:p>
            <a:pPr lvl="3"/>
            <a:endParaRPr lang="en-AU" dirty="0" smtClean="0"/>
          </a:p>
          <a:p>
            <a:r>
              <a:rPr lang="en-AU" dirty="0" smtClean="0"/>
              <a:t>Relational Software Inc (now Oracle) developed the first commercially available implementation of SQL for Oracle V2</a:t>
            </a:r>
          </a:p>
          <a:p>
            <a:pPr lvl="3"/>
            <a:endParaRPr lang="en-AU" dirty="0" smtClean="0"/>
          </a:p>
          <a:p>
            <a:r>
              <a:rPr lang="en-AU" dirty="0" smtClean="0"/>
              <a:t>IBM then released commercially available </a:t>
            </a:r>
            <a:r>
              <a:rPr lang="en-AU" dirty="0" err="1" smtClean="0"/>
              <a:t>RDBMSs</a:t>
            </a:r>
            <a:r>
              <a:rPr lang="en-AU" dirty="0" smtClean="0"/>
              <a:t> with SQL support in the late 1970s and early 1980s</a:t>
            </a:r>
          </a:p>
          <a:p>
            <a:pPr lvl="3"/>
            <a:endParaRPr lang="en-AU" dirty="0" smtClean="0"/>
          </a:p>
          <a:p>
            <a:r>
              <a:rPr lang="en-AU" dirty="0" smtClean="0"/>
              <a:t>Various versions standardised by ANSI and ISO since 1986</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Introduction to SQL</a:t>
            </a:r>
            <a:endParaRPr lang="en-AU" dirty="0"/>
          </a:p>
        </p:txBody>
      </p:sp>
      <p:sp>
        <p:nvSpPr>
          <p:cNvPr id="3" name="Content Placeholder 2"/>
          <p:cNvSpPr>
            <a:spLocks noGrp="1"/>
          </p:cNvSpPr>
          <p:nvPr>
            <p:ph idx="1"/>
          </p:nvPr>
        </p:nvSpPr>
        <p:spPr/>
        <p:txBody>
          <a:bodyPr/>
          <a:lstStyle/>
          <a:p>
            <a:pPr eaLnBrk="1" hangingPunct="1"/>
            <a:r>
              <a:rPr lang="en-AU" dirty="0" smtClean="0"/>
              <a:t>SQL is a </a:t>
            </a:r>
            <a:r>
              <a:rPr lang="en-AU" b="1" dirty="0" smtClean="0"/>
              <a:t>set-oriented language</a:t>
            </a:r>
          </a:p>
          <a:p>
            <a:pPr lvl="1" eaLnBrk="1" hangingPunct="1"/>
            <a:r>
              <a:rPr lang="en-AU" dirty="0" smtClean="0"/>
              <a:t>Can query </a:t>
            </a:r>
            <a:r>
              <a:rPr lang="en-AU" i="1" dirty="0" smtClean="0"/>
              <a:t>multiple rows </a:t>
            </a:r>
            <a:r>
              <a:rPr lang="en-AU" dirty="0" smtClean="0"/>
              <a:t>from one or more tables using just one statement (in contrast to record-oriented language, that processes one record at a time)</a:t>
            </a:r>
          </a:p>
          <a:p>
            <a:pPr lvl="1" eaLnBrk="1" hangingPunct="1"/>
            <a:endParaRPr lang="en-AU" sz="2400" dirty="0" smtClean="0"/>
          </a:p>
          <a:p>
            <a:pPr eaLnBrk="1" hangingPunct="1"/>
            <a:r>
              <a:rPr lang="en-AU" dirty="0" smtClean="0"/>
              <a:t>SQL is </a:t>
            </a:r>
            <a:r>
              <a:rPr lang="en-AU" b="1" dirty="0" smtClean="0"/>
              <a:t>non-procedural </a:t>
            </a:r>
          </a:p>
          <a:p>
            <a:pPr lvl="1" eaLnBrk="1" hangingPunct="1"/>
            <a:r>
              <a:rPr lang="en-AU" dirty="0" smtClean="0"/>
              <a:t>Statements/Commands describe </a:t>
            </a:r>
            <a:r>
              <a:rPr lang="en-AU" i="1" dirty="0" smtClean="0"/>
              <a:t>what a user wants</a:t>
            </a:r>
            <a:r>
              <a:rPr lang="en-AU" dirty="0" smtClean="0"/>
              <a:t>, rather than how a task is accomplished step by step</a:t>
            </a:r>
          </a:p>
          <a:p>
            <a:pPr lvl="1"/>
            <a:r>
              <a:rPr lang="en-AU" dirty="0" smtClean="0"/>
              <a:t>Opposite of imperative programming languages, where statements are used to accomplish a task step by step</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Common SQL Commands</a:t>
            </a:r>
            <a:endParaRPr lang="en-AU" dirty="0"/>
          </a:p>
        </p:txBody>
      </p:sp>
      <p:sp>
        <p:nvSpPr>
          <p:cNvPr id="3" name="Content Placeholder 2"/>
          <p:cNvSpPr>
            <a:spLocks noGrp="1"/>
          </p:cNvSpPr>
          <p:nvPr>
            <p:ph idx="1"/>
          </p:nvPr>
        </p:nvSpPr>
        <p:spPr/>
        <p:txBody>
          <a:bodyPr/>
          <a:lstStyle/>
          <a:p>
            <a:r>
              <a:rPr lang="en-AU" dirty="0" smtClean="0"/>
              <a:t>Here is a list of some common SQL commands…</a:t>
            </a:r>
            <a:endParaRPr lang="en-AU" dirty="0"/>
          </a:p>
        </p:txBody>
      </p:sp>
      <p:graphicFrame>
        <p:nvGraphicFramePr>
          <p:cNvPr id="4" name="Group 82"/>
          <p:cNvGraphicFramePr>
            <a:graphicFrameLocks/>
          </p:cNvGraphicFramePr>
          <p:nvPr/>
        </p:nvGraphicFramePr>
        <p:xfrm>
          <a:off x="1447800" y="1767840"/>
          <a:ext cx="5943600" cy="4404360"/>
        </p:xfrm>
        <a:graphic>
          <a:graphicData uri="http://schemas.openxmlformats.org/drawingml/2006/table">
            <a:tbl>
              <a:tblPr/>
              <a:tblGrid>
                <a:gridCol w="2971800"/>
                <a:gridCol w="2971800"/>
              </a:tblGrid>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1" i="0" u="none" strike="noStrike" kern="1200" cap="none" normalizeH="0" baseline="0" dirty="0" smtClean="0">
                          <a:ln>
                            <a:noFill/>
                          </a:ln>
                          <a:solidFill>
                            <a:srgbClr val="FFFFFF"/>
                          </a:solidFill>
                          <a:effectLst/>
                          <a:latin typeface="Arial" charset="0"/>
                          <a:ea typeface="+mn-ea"/>
                          <a:cs typeface="+mn-cs"/>
                        </a:rPr>
                        <a:t>Data Retrieval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500" b="0" i="0" u="none" strike="noStrike" cap="none" normalizeH="0" baseline="0" dirty="0" smtClean="0">
                          <a:ln>
                            <a:noFill/>
                          </a:ln>
                          <a:solidFill>
                            <a:schemeClr val="tx1"/>
                          </a:solidFill>
                          <a:effectLst/>
                          <a:latin typeface="Tahoma" pitchFamily="34" charset="0"/>
                        </a:rPr>
                        <a:t>SELECT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9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1" i="0" u="none" strike="noStrike" kern="1200" cap="none" normalizeH="0" baseline="0" dirty="0" smtClean="0">
                          <a:ln>
                            <a:noFill/>
                          </a:ln>
                          <a:solidFill>
                            <a:srgbClr val="FFFFFF"/>
                          </a:solidFill>
                          <a:effectLst/>
                          <a:latin typeface="Arial" charset="0"/>
                          <a:ea typeface="+mn-ea"/>
                          <a:cs typeface="+mn-cs"/>
                        </a:rPr>
                        <a:t>Data Manipulation Language </a:t>
                      </a:r>
                      <a:br>
                        <a:rPr kumimoji="0" lang="en-AU" sz="1600" b="1" i="0" u="none" strike="noStrike" kern="1200" cap="none" normalizeH="0" baseline="0" dirty="0" smtClean="0">
                          <a:ln>
                            <a:noFill/>
                          </a:ln>
                          <a:solidFill>
                            <a:srgbClr val="FFFFFF"/>
                          </a:solidFill>
                          <a:effectLst/>
                          <a:latin typeface="Arial" charset="0"/>
                          <a:ea typeface="+mn-ea"/>
                          <a:cs typeface="+mn-cs"/>
                        </a:rPr>
                      </a:br>
                      <a:r>
                        <a:rPr kumimoji="0" lang="en-AU" sz="1600" b="1" i="0" u="none" strike="noStrike" kern="1200" cap="none" normalizeH="0" baseline="0" dirty="0" smtClean="0">
                          <a:ln>
                            <a:noFill/>
                          </a:ln>
                          <a:solidFill>
                            <a:srgbClr val="FFFFFF"/>
                          </a:solidFill>
                          <a:effectLst/>
                          <a:latin typeface="Arial" charset="0"/>
                          <a:ea typeface="+mn-ea"/>
                          <a:cs typeface="+mn-cs"/>
                        </a:rPr>
                        <a:t>(DML)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500" b="0" i="0" u="none" strike="noStrike" cap="none" normalizeH="0" baseline="0" dirty="0" smtClean="0">
                          <a:ln>
                            <a:noFill/>
                          </a:ln>
                          <a:solidFill>
                            <a:schemeClr val="tx1"/>
                          </a:solidFill>
                          <a:effectLst/>
                          <a:latin typeface="Tahoma" pitchFamily="34" charset="0"/>
                        </a:rPr>
                        <a:t>INSERT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AU" sz="1500" b="0" i="0" u="none" strike="noStrike" cap="none" normalizeH="0" baseline="0" dirty="0" smtClean="0">
                          <a:ln>
                            <a:noFill/>
                          </a:ln>
                          <a:solidFill>
                            <a:schemeClr val="tx1"/>
                          </a:solidFill>
                          <a:effectLst/>
                          <a:latin typeface="Tahoma" pitchFamily="34" charset="0"/>
                        </a:rPr>
                        <a:t>UPDATE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500" b="0" i="0" u="none" strike="noStrike" cap="none" normalizeH="0" baseline="0" dirty="0" smtClean="0">
                          <a:ln>
                            <a:noFill/>
                          </a:ln>
                          <a:solidFill>
                            <a:schemeClr val="tx1"/>
                          </a:solidFill>
                          <a:effectLst/>
                          <a:latin typeface="Tahoma" pitchFamily="34" charset="0"/>
                        </a:rPr>
                        <a:t>DELETE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600" b="1" i="0" u="none" strike="noStrike" kern="1200" cap="none" normalizeH="0" baseline="0" dirty="0" smtClean="0">
                        <a:ln>
                          <a:noFill/>
                        </a:ln>
                        <a:solidFill>
                          <a:srgbClr val="FFFFFF"/>
                        </a:solidFill>
                        <a:effectLst/>
                        <a:latin typeface="Arial" charset="0"/>
                        <a:ea typeface="+mn-ea"/>
                        <a:cs typeface="+mn-cs"/>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1" i="0" u="none" strike="noStrike" kern="1200" cap="none" normalizeH="0" baseline="0" dirty="0" smtClean="0">
                          <a:ln>
                            <a:noFill/>
                          </a:ln>
                          <a:solidFill>
                            <a:srgbClr val="FFFFFF"/>
                          </a:solidFill>
                          <a:effectLst/>
                          <a:latin typeface="Arial" charset="0"/>
                          <a:ea typeface="+mn-ea"/>
                          <a:cs typeface="+mn-cs"/>
                        </a:rPr>
                        <a:t>Data Definition Language (DDL)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500" b="0" i="0" u="none" strike="noStrike" cap="none" normalizeH="0" baseline="0" dirty="0" smtClean="0">
                          <a:ln>
                            <a:noFill/>
                          </a:ln>
                          <a:solidFill>
                            <a:schemeClr val="tx1"/>
                          </a:solidFill>
                          <a:effectLst/>
                          <a:latin typeface="Tahoma" pitchFamily="34" charset="0"/>
                        </a:rPr>
                        <a:t>CREATE DATABASE/TABLE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500" b="0" i="0" u="none" strike="noStrike" cap="none" normalizeH="0" baseline="0" dirty="0" smtClean="0">
                          <a:ln>
                            <a:noFill/>
                          </a:ln>
                          <a:solidFill>
                            <a:schemeClr val="tx1"/>
                          </a:solidFill>
                          <a:effectLst/>
                          <a:latin typeface="Tahoma" pitchFamily="34" charset="0"/>
                        </a:rPr>
                        <a:t>ALTER DATABASE/TABLE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500" b="0" i="0" u="none" strike="noStrike" cap="none" normalizeH="0" baseline="0" dirty="0" smtClean="0">
                          <a:ln>
                            <a:noFill/>
                          </a:ln>
                          <a:solidFill>
                            <a:schemeClr val="tx1"/>
                          </a:solidFill>
                          <a:effectLst/>
                          <a:latin typeface="Tahoma" pitchFamily="34" charset="0"/>
                        </a:rPr>
                        <a:t>DROP DATABASE/TABLE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500" b="0" i="0" u="none" strike="noStrike" cap="none" normalizeH="0" baseline="0" dirty="0" smtClean="0">
                          <a:ln>
                            <a:noFill/>
                          </a:ln>
                          <a:solidFill>
                            <a:schemeClr val="tx1"/>
                          </a:solidFill>
                          <a:effectLst/>
                          <a:latin typeface="Tahoma" pitchFamily="34" charset="0"/>
                        </a:rPr>
                        <a:t>RENAME DATABASE/TABLE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500" b="0" i="0" u="none" strike="noStrike" cap="none" normalizeH="0" baseline="0" dirty="0" smtClean="0">
                          <a:ln>
                            <a:noFill/>
                          </a:ln>
                          <a:solidFill>
                            <a:schemeClr val="tx1"/>
                          </a:solidFill>
                          <a:effectLst/>
                          <a:latin typeface="Tahoma" pitchFamily="34" charset="0"/>
                        </a:rPr>
                        <a:t>TRUNCATE TABLE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1" i="0" u="none" strike="noStrike" kern="1200" cap="none" normalizeH="0" baseline="0" dirty="0" smtClean="0">
                          <a:ln>
                            <a:noFill/>
                          </a:ln>
                          <a:solidFill>
                            <a:srgbClr val="FFFFFF"/>
                          </a:solidFill>
                          <a:effectLst/>
                          <a:latin typeface="Arial" charset="0"/>
                          <a:ea typeface="+mn-ea"/>
                          <a:cs typeface="+mn-cs"/>
                        </a:rPr>
                        <a:t>Transaction Control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500" b="0" i="0" u="none" strike="noStrike" cap="none" normalizeH="0" baseline="0" dirty="0" smtClean="0">
                          <a:ln>
                            <a:noFill/>
                          </a:ln>
                          <a:solidFill>
                            <a:schemeClr val="tx1"/>
                          </a:solidFill>
                          <a:effectLst/>
                          <a:latin typeface="Tahoma" pitchFamily="34" charset="0"/>
                        </a:rPr>
                        <a:t>BEGIN/SAVE TRANSACTION</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500" b="0" i="0" u="none" strike="noStrike" cap="none" normalizeH="0" baseline="0" dirty="0" smtClean="0">
                          <a:ln>
                            <a:noFill/>
                          </a:ln>
                          <a:solidFill>
                            <a:schemeClr val="tx1"/>
                          </a:solidFill>
                          <a:effectLst/>
                          <a:latin typeface="Tahoma" pitchFamily="34" charset="0"/>
                        </a:rPr>
                        <a:t>COMMIT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500" b="0" i="0" u="none" strike="noStrike" cap="none" normalizeH="0" baseline="0" dirty="0" smtClean="0">
                          <a:ln>
                            <a:noFill/>
                          </a:ln>
                          <a:solidFill>
                            <a:schemeClr val="tx1"/>
                          </a:solidFill>
                          <a:effectLst/>
                          <a:latin typeface="Tahoma" pitchFamily="34" charset="0"/>
                        </a:rPr>
                        <a:t>ROLLBACK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80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1" i="0" u="none" strike="noStrike" kern="1200" cap="none" normalizeH="0" baseline="0" dirty="0" smtClean="0">
                          <a:ln>
                            <a:noFill/>
                          </a:ln>
                          <a:solidFill>
                            <a:srgbClr val="FFFFFF"/>
                          </a:solidFill>
                          <a:effectLst/>
                          <a:latin typeface="Arial" charset="0"/>
                          <a:ea typeface="+mn-ea"/>
                          <a:cs typeface="+mn-cs"/>
                        </a:rPr>
                        <a:t>Data Control Language </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1" i="0" u="none" strike="noStrike" kern="1200" cap="none" normalizeH="0" baseline="0" dirty="0" smtClean="0">
                          <a:ln>
                            <a:noFill/>
                          </a:ln>
                          <a:solidFill>
                            <a:srgbClr val="FFFFFF"/>
                          </a:solidFill>
                          <a:effectLst/>
                          <a:latin typeface="Arial" charset="0"/>
                          <a:ea typeface="+mn-ea"/>
                          <a:cs typeface="+mn-cs"/>
                        </a:rPr>
                        <a:t>(DCL)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500" b="0" i="0" u="none" strike="noStrike" cap="none" normalizeH="0" baseline="0" dirty="0" smtClean="0">
                          <a:ln>
                            <a:noFill/>
                          </a:ln>
                          <a:solidFill>
                            <a:schemeClr val="tx1"/>
                          </a:solidFill>
                          <a:effectLst/>
                          <a:latin typeface="Tahoma" pitchFamily="34" charset="0"/>
                        </a:rPr>
                        <a:t>CREATE/ALTER/DROP USER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500" b="0" i="0" u="none" strike="noStrike" cap="none" normalizeH="0" baseline="0" dirty="0" smtClean="0">
                          <a:ln>
                            <a:noFill/>
                          </a:ln>
                          <a:solidFill>
                            <a:schemeClr val="tx1"/>
                          </a:solidFill>
                          <a:effectLst/>
                          <a:latin typeface="Tahoma" pitchFamily="34" charset="0"/>
                        </a:rPr>
                        <a:t>GRANT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500" b="0" i="0" u="none" strike="noStrike" cap="none" normalizeH="0" baseline="0" dirty="0" smtClean="0">
                          <a:ln>
                            <a:noFill/>
                          </a:ln>
                          <a:solidFill>
                            <a:schemeClr val="tx1"/>
                          </a:solidFill>
                          <a:effectLst/>
                          <a:latin typeface="Tahoma" pitchFamily="34" charset="0"/>
                        </a:rPr>
                        <a:t>REVOKE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9" name="Rectangle 6"/>
          <p:cNvSpPr>
            <a:spLocks noChangeArrowheads="1"/>
          </p:cNvSpPr>
          <p:nvPr/>
        </p:nvSpPr>
        <p:spPr bwMode="auto">
          <a:xfrm>
            <a:off x="304800" y="3076575"/>
            <a:ext cx="2133600" cy="581025"/>
          </a:xfrm>
          <a:prstGeom prst="rect">
            <a:avLst/>
          </a:prstGeom>
          <a:noFill/>
          <a:ln w="9525">
            <a:noFill/>
            <a:miter lim="800000"/>
            <a:headEnd/>
            <a:tailEnd/>
          </a:ln>
        </p:spPr>
        <p:txBody>
          <a:bodyPr lIns="92075" tIns="46038" rIns="92075" bIns="46038">
            <a:spAutoFit/>
          </a:bodyPr>
          <a:lstStyle/>
          <a:p>
            <a:pPr eaLnBrk="0" hangingPunct="0"/>
            <a:r>
              <a:rPr lang="en-US" sz="1600" b="1" dirty="0">
                <a:latin typeface="Arial" charset="0"/>
              </a:rPr>
              <a:t>Model of system</a:t>
            </a:r>
            <a:br>
              <a:rPr lang="en-US" sz="1600" b="1" dirty="0">
                <a:latin typeface="Arial" charset="0"/>
              </a:rPr>
            </a:br>
            <a:r>
              <a:rPr lang="en-US" sz="1600" b="1" dirty="0">
                <a:latin typeface="Arial" charset="0"/>
              </a:rPr>
              <a:t>in client’s mind</a:t>
            </a:r>
          </a:p>
        </p:txBody>
      </p:sp>
      <p:sp>
        <p:nvSpPr>
          <p:cNvPr id="10251" name="Rectangle 12"/>
          <p:cNvSpPr>
            <a:spLocks noChangeArrowheads="1"/>
          </p:cNvSpPr>
          <p:nvPr/>
        </p:nvSpPr>
        <p:spPr bwMode="auto">
          <a:xfrm>
            <a:off x="2895600" y="5105400"/>
            <a:ext cx="2274888" cy="831639"/>
          </a:xfrm>
          <a:prstGeom prst="rect">
            <a:avLst/>
          </a:prstGeom>
          <a:noFill/>
          <a:ln w="9525">
            <a:noFill/>
            <a:miter lim="800000"/>
            <a:headEnd/>
            <a:tailEnd/>
          </a:ln>
        </p:spPr>
        <p:txBody>
          <a:bodyPr wrap="square" lIns="92075" tIns="46038" rIns="92075" bIns="46038">
            <a:spAutoFit/>
          </a:bodyPr>
          <a:lstStyle/>
          <a:p>
            <a:pPr eaLnBrk="0" hangingPunct="0"/>
            <a:r>
              <a:rPr lang="en-US" sz="1600" b="1" dirty="0" smtClean="0">
                <a:latin typeface="Arial" charset="0"/>
              </a:rPr>
              <a:t>Physical E-R </a:t>
            </a:r>
            <a:r>
              <a:rPr lang="en-US" sz="1600" b="1" dirty="0">
                <a:latin typeface="Arial" charset="0"/>
              </a:rPr>
              <a:t>model </a:t>
            </a:r>
            <a:r>
              <a:rPr lang="en-US" sz="1600" b="1" dirty="0" smtClean="0">
                <a:latin typeface="Arial" charset="0"/>
              </a:rPr>
              <a:t>of client’s model</a:t>
            </a:r>
          </a:p>
          <a:p>
            <a:pPr eaLnBrk="0" hangingPunct="0"/>
            <a:r>
              <a:rPr lang="en-US" sz="1600" b="1" dirty="0" smtClean="0"/>
              <a:t>(in 3NF or higher)</a:t>
            </a:r>
          </a:p>
        </p:txBody>
      </p:sp>
      <p:sp>
        <p:nvSpPr>
          <p:cNvPr id="10252" name="Rectangle 13"/>
          <p:cNvSpPr>
            <a:spLocks noChangeArrowheads="1"/>
          </p:cNvSpPr>
          <p:nvPr/>
        </p:nvSpPr>
        <p:spPr bwMode="auto">
          <a:xfrm>
            <a:off x="4800600" y="3048000"/>
            <a:ext cx="2449512" cy="831639"/>
          </a:xfrm>
          <a:prstGeom prst="rect">
            <a:avLst/>
          </a:prstGeom>
          <a:noFill/>
          <a:ln w="9525">
            <a:noFill/>
            <a:miter lim="800000"/>
            <a:headEnd/>
            <a:tailEnd/>
          </a:ln>
        </p:spPr>
        <p:txBody>
          <a:bodyPr wrap="square" lIns="92075" tIns="46038" rIns="92075" bIns="46038">
            <a:spAutoFit/>
          </a:bodyPr>
          <a:lstStyle/>
          <a:p>
            <a:pPr eaLnBrk="0" hangingPunct="0"/>
            <a:r>
              <a:rPr lang="en-US" sz="1600" b="1" dirty="0">
                <a:latin typeface="Arial" charset="0"/>
              </a:rPr>
              <a:t>Table model</a:t>
            </a:r>
            <a:br>
              <a:rPr lang="en-US" sz="1600" b="1" dirty="0">
                <a:latin typeface="Arial" charset="0"/>
              </a:rPr>
            </a:br>
            <a:r>
              <a:rPr lang="en-US" sz="1600" b="1" dirty="0">
                <a:latin typeface="Arial" charset="0"/>
              </a:rPr>
              <a:t>of the E-R </a:t>
            </a:r>
            <a:r>
              <a:rPr lang="en-US" sz="1600" b="1" dirty="0" smtClean="0">
                <a:latin typeface="Arial" charset="0"/>
              </a:rPr>
              <a:t>model</a:t>
            </a:r>
          </a:p>
          <a:p>
            <a:pPr eaLnBrk="0" hangingPunct="0"/>
            <a:r>
              <a:rPr lang="en-US" sz="1600" b="1" dirty="0" smtClean="0"/>
              <a:t>(using data dictionary)</a:t>
            </a:r>
          </a:p>
        </p:txBody>
      </p:sp>
      <p:sp>
        <p:nvSpPr>
          <p:cNvPr id="10253" name="Rectangle 14"/>
          <p:cNvSpPr>
            <a:spLocks noChangeArrowheads="1"/>
          </p:cNvSpPr>
          <p:nvPr/>
        </p:nvSpPr>
        <p:spPr bwMode="auto">
          <a:xfrm>
            <a:off x="6999288" y="5283200"/>
            <a:ext cx="1992312" cy="585418"/>
          </a:xfrm>
          <a:prstGeom prst="rect">
            <a:avLst/>
          </a:prstGeom>
          <a:noFill/>
          <a:ln w="9525">
            <a:noFill/>
            <a:miter lim="800000"/>
            <a:headEnd/>
            <a:tailEnd/>
          </a:ln>
        </p:spPr>
        <p:txBody>
          <a:bodyPr lIns="92075" tIns="46038" rIns="92075" bIns="46038">
            <a:spAutoFit/>
          </a:bodyPr>
          <a:lstStyle/>
          <a:p>
            <a:pPr eaLnBrk="0" hangingPunct="0"/>
            <a:r>
              <a:rPr lang="en-US" sz="1600" b="1" dirty="0">
                <a:latin typeface="Arial" charset="0"/>
              </a:rPr>
              <a:t>Tables on </a:t>
            </a:r>
            <a:r>
              <a:rPr lang="en-US" sz="1600" b="1" dirty="0" smtClean="0">
                <a:latin typeface="Arial" charset="0"/>
              </a:rPr>
              <a:t>disk </a:t>
            </a:r>
          </a:p>
          <a:p>
            <a:pPr eaLnBrk="0" hangingPunct="0"/>
            <a:r>
              <a:rPr lang="en-US" sz="1600" b="1" dirty="0" smtClean="0">
                <a:latin typeface="Arial" charset="0"/>
              </a:rPr>
              <a:t>in a RDBMS</a:t>
            </a:r>
            <a:endParaRPr lang="en-US" sz="1600" b="1" dirty="0">
              <a:latin typeface="Arial" charset="0"/>
            </a:endParaRPr>
          </a:p>
        </p:txBody>
      </p:sp>
      <p:sp>
        <p:nvSpPr>
          <p:cNvPr id="80" name="Title 1"/>
          <p:cNvSpPr txBox="1">
            <a:spLocks/>
          </p:cNvSpPr>
          <p:nvPr/>
        </p:nvSpPr>
        <p:spPr bwMode="auto">
          <a:xfrm>
            <a:off x="381000" y="0"/>
            <a:ext cx="7696200"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AU" sz="3000" b="0" i="0" u="none" strike="noStrike" kern="0" cap="none" spc="0" normalizeH="0" baseline="0" noProof="0" dirty="0" smtClean="0">
                <a:ln>
                  <a:noFill/>
                </a:ln>
                <a:solidFill>
                  <a:schemeClr val="bg1"/>
                </a:solidFill>
                <a:effectLst/>
                <a:uLnTx/>
                <a:uFillTx/>
                <a:latin typeface="Arial Narrow"/>
                <a:ea typeface="ＭＳ Ｐゴシック" pitchFamily="-65" charset="-128"/>
                <a:cs typeface="+mj-cs"/>
              </a:rPr>
              <a:t>From Concept to Database</a:t>
            </a:r>
            <a:endParaRPr kumimoji="0" lang="en-AU" sz="3000" b="0" i="0" u="none" strike="noStrike" kern="0" cap="none" spc="0" normalizeH="0" baseline="0" noProof="0" dirty="0">
              <a:ln>
                <a:noFill/>
              </a:ln>
              <a:solidFill>
                <a:schemeClr val="bg1"/>
              </a:solidFill>
              <a:effectLst/>
              <a:uLnTx/>
              <a:uFillTx/>
              <a:latin typeface="Arial Narrow"/>
              <a:ea typeface="ＭＳ Ｐゴシック" pitchFamily="-65" charset="-128"/>
              <a:cs typeface="+mj-cs"/>
            </a:endParaRPr>
          </a:p>
        </p:txBody>
      </p:sp>
      <p:pic>
        <p:nvPicPr>
          <p:cNvPr id="1026" name="Picture 2" descr="C:\Documents and Settings\Kefka\Local Settings\Temporary Internet Files\Content.IE5\UPAEK0S0\MCj04415210000[1].wmf"/>
          <p:cNvPicPr>
            <a:picLocks noChangeAspect="1" noChangeArrowheads="1"/>
          </p:cNvPicPr>
          <p:nvPr/>
        </p:nvPicPr>
        <p:blipFill>
          <a:blip r:embed="rId3" cstate="print"/>
          <a:srcRect/>
          <a:stretch>
            <a:fillRect/>
          </a:stretch>
        </p:blipFill>
        <p:spPr bwMode="auto">
          <a:xfrm>
            <a:off x="457200" y="1247775"/>
            <a:ext cx="1806575" cy="1863725"/>
          </a:xfrm>
          <a:prstGeom prst="rect">
            <a:avLst/>
          </a:prstGeom>
          <a:noFill/>
        </p:spPr>
      </p:pic>
      <p:grpSp>
        <p:nvGrpSpPr>
          <p:cNvPr id="2" name="Group 16"/>
          <p:cNvGrpSpPr>
            <a:grpSpLocks/>
          </p:cNvGrpSpPr>
          <p:nvPr/>
        </p:nvGrpSpPr>
        <p:grpSpPr bwMode="auto">
          <a:xfrm rot="5400000" flipV="1">
            <a:off x="4141788" y="4881000"/>
            <a:ext cx="152400" cy="76200"/>
            <a:chOff x="7543800" y="4700336"/>
            <a:chExt cx="304800" cy="176463"/>
          </a:xfrm>
        </p:grpSpPr>
        <p:cxnSp>
          <p:nvCxnSpPr>
            <p:cNvPr id="86" name="Straight Connector 85"/>
            <p:cNvCxnSpPr/>
            <p:nvPr/>
          </p:nvCxnSpPr>
          <p:spPr>
            <a:xfrm rot="5400000" flipV="1">
              <a:off x="76841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7" name="Straight Connector 86"/>
            <p:cNvCxnSpPr/>
            <p:nvPr/>
          </p:nvCxnSpPr>
          <p:spPr>
            <a:xfrm rot="5400000">
              <a:off x="75317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cxnSp>
        <p:nvCxnSpPr>
          <p:cNvPr id="97" name="Straight Connector 96"/>
          <p:cNvCxnSpPr>
            <a:stCxn id="90" idx="3"/>
            <a:endCxn id="89" idx="1"/>
          </p:cNvCxnSpPr>
          <p:nvPr/>
        </p:nvCxnSpPr>
        <p:spPr>
          <a:xfrm rot="10800000">
            <a:off x="3875088" y="4914900"/>
            <a:ext cx="381000" cy="1588"/>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sp>
        <p:nvSpPr>
          <p:cNvPr id="90" name="Rounded Rectangle 89"/>
          <p:cNvSpPr/>
          <p:nvPr/>
        </p:nvSpPr>
        <p:spPr>
          <a:xfrm flipH="1">
            <a:off x="4256088" y="4724400"/>
            <a:ext cx="685800" cy="3810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r>
              <a:rPr lang="en-AU" sz="800" b="1" dirty="0" smtClean="0">
                <a:solidFill>
                  <a:srgbClr val="000000"/>
                </a:solidFill>
              </a:rPr>
              <a:t>Tenant</a:t>
            </a:r>
            <a:endParaRPr lang="en-AU" sz="800" b="1" dirty="0">
              <a:solidFill>
                <a:srgbClr val="000000"/>
              </a:solidFill>
            </a:endParaRPr>
          </a:p>
        </p:txBody>
      </p:sp>
      <p:grpSp>
        <p:nvGrpSpPr>
          <p:cNvPr id="3" name="Group 101"/>
          <p:cNvGrpSpPr/>
          <p:nvPr/>
        </p:nvGrpSpPr>
        <p:grpSpPr>
          <a:xfrm rot="5400000">
            <a:off x="3336888" y="4457700"/>
            <a:ext cx="381000" cy="152400"/>
            <a:chOff x="3352800" y="4876800"/>
            <a:chExt cx="381000" cy="152400"/>
          </a:xfrm>
        </p:grpSpPr>
        <p:grpSp>
          <p:nvGrpSpPr>
            <p:cNvPr id="4" name="Group 16"/>
            <p:cNvGrpSpPr>
              <a:grpSpLocks/>
            </p:cNvGrpSpPr>
            <p:nvPr/>
          </p:nvGrpSpPr>
          <p:grpSpPr bwMode="auto">
            <a:xfrm rot="5400000" flipV="1">
              <a:off x="3619500" y="4914900"/>
              <a:ext cx="152400" cy="76200"/>
              <a:chOff x="7543800" y="4700336"/>
              <a:chExt cx="304800" cy="176463"/>
            </a:xfrm>
          </p:grpSpPr>
          <p:cxnSp>
            <p:nvCxnSpPr>
              <p:cNvPr id="99" name="Straight Connector 98"/>
              <p:cNvCxnSpPr/>
              <p:nvPr/>
            </p:nvCxnSpPr>
            <p:spPr>
              <a:xfrm rot="5400000" flipV="1">
                <a:off x="76841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00" name="Straight Connector 99"/>
              <p:cNvCxnSpPr/>
              <p:nvPr/>
            </p:nvCxnSpPr>
            <p:spPr>
              <a:xfrm rot="5400000">
                <a:off x="75317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cxnSp>
          <p:nvCxnSpPr>
            <p:cNvPr id="101" name="Straight Connector 100"/>
            <p:cNvCxnSpPr/>
            <p:nvPr/>
          </p:nvCxnSpPr>
          <p:spPr>
            <a:xfrm rot="10800000">
              <a:off x="3352800" y="4948800"/>
              <a:ext cx="381000" cy="1588"/>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sp>
        <p:nvSpPr>
          <p:cNvPr id="92" name="Rounded Rectangle 91"/>
          <p:cNvSpPr/>
          <p:nvPr/>
        </p:nvSpPr>
        <p:spPr>
          <a:xfrm flipH="1">
            <a:off x="3189288" y="4038600"/>
            <a:ext cx="685800" cy="3810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r>
              <a:rPr lang="en-AU" sz="800" b="1" dirty="0" smtClean="0">
                <a:solidFill>
                  <a:srgbClr val="000000"/>
                </a:solidFill>
              </a:rPr>
              <a:t>Types</a:t>
            </a:r>
            <a:endParaRPr lang="en-AU" sz="800" b="1" dirty="0">
              <a:solidFill>
                <a:srgbClr val="000000"/>
              </a:solidFill>
            </a:endParaRPr>
          </a:p>
        </p:txBody>
      </p:sp>
      <p:sp>
        <p:nvSpPr>
          <p:cNvPr id="89" name="Rounded Rectangle 88"/>
          <p:cNvSpPr/>
          <p:nvPr/>
        </p:nvSpPr>
        <p:spPr>
          <a:xfrm flipH="1">
            <a:off x="3189288" y="4724400"/>
            <a:ext cx="685800" cy="3810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r>
              <a:rPr lang="en-AU" sz="800" b="1" dirty="0">
                <a:solidFill>
                  <a:srgbClr val="000000"/>
                </a:solidFill>
              </a:rPr>
              <a:t>Unit</a:t>
            </a:r>
          </a:p>
        </p:txBody>
      </p:sp>
      <p:grpSp>
        <p:nvGrpSpPr>
          <p:cNvPr id="5" name="Group 16"/>
          <p:cNvGrpSpPr>
            <a:grpSpLocks/>
          </p:cNvGrpSpPr>
          <p:nvPr/>
        </p:nvGrpSpPr>
        <p:grpSpPr bwMode="auto">
          <a:xfrm rot="5400000" flipV="1">
            <a:off x="6069012" y="2823600"/>
            <a:ext cx="152400" cy="76200"/>
            <a:chOff x="7543800" y="4700336"/>
            <a:chExt cx="304800" cy="176463"/>
          </a:xfrm>
        </p:grpSpPr>
        <p:cxnSp>
          <p:nvCxnSpPr>
            <p:cNvPr id="105" name="Straight Connector 104"/>
            <p:cNvCxnSpPr/>
            <p:nvPr/>
          </p:nvCxnSpPr>
          <p:spPr>
            <a:xfrm rot="5400000" flipV="1">
              <a:off x="76841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06" name="Straight Connector 105"/>
            <p:cNvCxnSpPr/>
            <p:nvPr/>
          </p:nvCxnSpPr>
          <p:spPr>
            <a:xfrm rot="5400000">
              <a:off x="75317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cxnSp>
        <p:nvCxnSpPr>
          <p:cNvPr id="107" name="Straight Connector 106"/>
          <p:cNvCxnSpPr>
            <a:endCxn id="115" idx="1"/>
          </p:cNvCxnSpPr>
          <p:nvPr/>
        </p:nvCxnSpPr>
        <p:spPr>
          <a:xfrm rot="10800000">
            <a:off x="5802312" y="2857500"/>
            <a:ext cx="381000" cy="1588"/>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nvGrpSpPr>
          <p:cNvPr id="6" name="Group 108"/>
          <p:cNvGrpSpPr/>
          <p:nvPr/>
        </p:nvGrpSpPr>
        <p:grpSpPr>
          <a:xfrm rot="5400000">
            <a:off x="5264112" y="2400300"/>
            <a:ext cx="381000" cy="152400"/>
            <a:chOff x="3352800" y="4876800"/>
            <a:chExt cx="381000" cy="152400"/>
          </a:xfrm>
        </p:grpSpPr>
        <p:grpSp>
          <p:nvGrpSpPr>
            <p:cNvPr id="7" name="Group 16"/>
            <p:cNvGrpSpPr>
              <a:grpSpLocks/>
            </p:cNvGrpSpPr>
            <p:nvPr/>
          </p:nvGrpSpPr>
          <p:grpSpPr bwMode="auto">
            <a:xfrm rot="5400000" flipV="1">
              <a:off x="3619500" y="4914900"/>
              <a:ext cx="152400" cy="76200"/>
              <a:chOff x="7543800" y="4700336"/>
              <a:chExt cx="304800" cy="176463"/>
            </a:xfrm>
          </p:grpSpPr>
          <p:cxnSp>
            <p:nvCxnSpPr>
              <p:cNvPr id="112" name="Straight Connector 111"/>
              <p:cNvCxnSpPr/>
              <p:nvPr/>
            </p:nvCxnSpPr>
            <p:spPr>
              <a:xfrm rot="5400000" flipV="1">
                <a:off x="76841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13" name="Straight Connector 112"/>
              <p:cNvCxnSpPr/>
              <p:nvPr/>
            </p:nvCxnSpPr>
            <p:spPr>
              <a:xfrm rot="5400000">
                <a:off x="75317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cxnSp>
          <p:nvCxnSpPr>
            <p:cNvPr id="111" name="Straight Connector 110"/>
            <p:cNvCxnSpPr/>
            <p:nvPr/>
          </p:nvCxnSpPr>
          <p:spPr>
            <a:xfrm rot="10800000">
              <a:off x="3352800" y="4948800"/>
              <a:ext cx="381000" cy="1588"/>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sp>
        <p:nvSpPr>
          <p:cNvPr id="115" name="Rounded Rectangle 114"/>
          <p:cNvSpPr/>
          <p:nvPr/>
        </p:nvSpPr>
        <p:spPr>
          <a:xfrm flipH="1">
            <a:off x="5116512" y="2667000"/>
            <a:ext cx="685800" cy="381000"/>
          </a:xfrm>
          <a:prstGeom prst="roundRect">
            <a:avLst>
              <a:gd name="adj" fmla="val 0"/>
            </a:avLst>
          </a:prstGeom>
          <a:solidFill>
            <a:srgbClr val="92D050"/>
          </a:solidFill>
          <a:ln>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endParaRPr lang="en-AU" sz="800" b="1" dirty="0">
              <a:solidFill>
                <a:srgbClr val="000000"/>
              </a:solidFill>
            </a:endParaRPr>
          </a:p>
        </p:txBody>
      </p:sp>
      <p:sp>
        <p:nvSpPr>
          <p:cNvPr id="121" name="Rectangle 120"/>
          <p:cNvSpPr/>
          <p:nvPr/>
        </p:nvSpPr>
        <p:spPr>
          <a:xfrm>
            <a:off x="5116512" y="2667000"/>
            <a:ext cx="685800" cy="76200"/>
          </a:xfrm>
          <a:prstGeom prst="rect">
            <a:avLst/>
          </a:prstGeom>
          <a:solidFill>
            <a:srgbClr val="00B050"/>
          </a:solidFill>
          <a:ln w="12700">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endParaRPr lang="en-AU" sz="800" b="1" dirty="0">
              <a:solidFill>
                <a:srgbClr val="000000"/>
              </a:solidFill>
            </a:endParaRPr>
          </a:p>
        </p:txBody>
      </p:sp>
      <p:sp>
        <p:nvSpPr>
          <p:cNvPr id="122" name="Rectangle 121"/>
          <p:cNvSpPr/>
          <p:nvPr/>
        </p:nvSpPr>
        <p:spPr>
          <a:xfrm>
            <a:off x="5116512" y="2819400"/>
            <a:ext cx="685800" cy="76200"/>
          </a:xfrm>
          <a:prstGeom prst="rect">
            <a:avLst/>
          </a:prstGeom>
          <a:noFill/>
          <a:ln w="12700">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endParaRPr lang="en-AU" sz="800" b="1" dirty="0">
              <a:solidFill>
                <a:srgbClr val="000000"/>
              </a:solidFill>
            </a:endParaRPr>
          </a:p>
        </p:txBody>
      </p:sp>
      <p:sp>
        <p:nvSpPr>
          <p:cNvPr id="123" name="Rectangle 122"/>
          <p:cNvSpPr/>
          <p:nvPr/>
        </p:nvSpPr>
        <p:spPr>
          <a:xfrm>
            <a:off x="5116512" y="2895600"/>
            <a:ext cx="685800" cy="76200"/>
          </a:xfrm>
          <a:prstGeom prst="rect">
            <a:avLst/>
          </a:prstGeom>
          <a:noFill/>
          <a:ln w="12700">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endParaRPr lang="en-AU" sz="800" b="1" dirty="0">
              <a:solidFill>
                <a:srgbClr val="000000"/>
              </a:solidFill>
            </a:endParaRPr>
          </a:p>
        </p:txBody>
      </p:sp>
      <p:sp>
        <p:nvSpPr>
          <p:cNvPr id="124" name="Rectangle 123"/>
          <p:cNvSpPr/>
          <p:nvPr/>
        </p:nvSpPr>
        <p:spPr>
          <a:xfrm>
            <a:off x="5192712" y="2667000"/>
            <a:ext cx="76200" cy="381000"/>
          </a:xfrm>
          <a:prstGeom prst="rect">
            <a:avLst/>
          </a:prstGeom>
          <a:noFill/>
          <a:ln w="12700">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endParaRPr lang="en-AU" sz="800" b="1" dirty="0">
              <a:solidFill>
                <a:srgbClr val="000000"/>
              </a:solidFill>
            </a:endParaRPr>
          </a:p>
        </p:txBody>
      </p:sp>
      <p:sp>
        <p:nvSpPr>
          <p:cNvPr id="125" name="Rectangle 124"/>
          <p:cNvSpPr/>
          <p:nvPr/>
        </p:nvSpPr>
        <p:spPr>
          <a:xfrm>
            <a:off x="5421312" y="2667000"/>
            <a:ext cx="152400" cy="381000"/>
          </a:xfrm>
          <a:prstGeom prst="rect">
            <a:avLst/>
          </a:prstGeom>
          <a:noFill/>
          <a:ln w="12700">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endParaRPr lang="en-AU" sz="800" b="1" dirty="0">
              <a:solidFill>
                <a:srgbClr val="000000"/>
              </a:solidFill>
            </a:endParaRPr>
          </a:p>
        </p:txBody>
      </p:sp>
      <p:sp>
        <p:nvSpPr>
          <p:cNvPr id="126" name="Rectangle 125"/>
          <p:cNvSpPr/>
          <p:nvPr/>
        </p:nvSpPr>
        <p:spPr>
          <a:xfrm>
            <a:off x="5649912" y="2667000"/>
            <a:ext cx="76200" cy="381000"/>
          </a:xfrm>
          <a:prstGeom prst="rect">
            <a:avLst/>
          </a:prstGeom>
          <a:noFill/>
          <a:ln w="12700">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endParaRPr lang="en-AU" sz="800" b="1" dirty="0">
              <a:solidFill>
                <a:srgbClr val="000000"/>
              </a:solidFill>
            </a:endParaRPr>
          </a:p>
        </p:txBody>
      </p:sp>
      <p:sp>
        <p:nvSpPr>
          <p:cNvPr id="127" name="Rounded Rectangle 126"/>
          <p:cNvSpPr/>
          <p:nvPr/>
        </p:nvSpPr>
        <p:spPr>
          <a:xfrm flipH="1">
            <a:off x="5116512" y="1981200"/>
            <a:ext cx="685800" cy="381000"/>
          </a:xfrm>
          <a:prstGeom prst="roundRect">
            <a:avLst>
              <a:gd name="adj" fmla="val 0"/>
            </a:avLst>
          </a:prstGeom>
          <a:solidFill>
            <a:srgbClr val="92D050"/>
          </a:solidFill>
          <a:ln>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endParaRPr lang="en-AU" sz="800" b="1" dirty="0">
              <a:solidFill>
                <a:srgbClr val="000000"/>
              </a:solidFill>
            </a:endParaRPr>
          </a:p>
        </p:txBody>
      </p:sp>
      <p:sp>
        <p:nvSpPr>
          <p:cNvPr id="128" name="Rectangle 127"/>
          <p:cNvSpPr/>
          <p:nvPr/>
        </p:nvSpPr>
        <p:spPr>
          <a:xfrm>
            <a:off x="5116512" y="1981200"/>
            <a:ext cx="685800" cy="76200"/>
          </a:xfrm>
          <a:prstGeom prst="rect">
            <a:avLst/>
          </a:prstGeom>
          <a:solidFill>
            <a:srgbClr val="00B050"/>
          </a:solidFill>
          <a:ln w="12700">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endParaRPr lang="en-AU" sz="800" b="1" dirty="0">
              <a:solidFill>
                <a:srgbClr val="000000"/>
              </a:solidFill>
            </a:endParaRPr>
          </a:p>
        </p:txBody>
      </p:sp>
      <p:sp>
        <p:nvSpPr>
          <p:cNvPr id="129" name="Rectangle 128"/>
          <p:cNvSpPr/>
          <p:nvPr/>
        </p:nvSpPr>
        <p:spPr>
          <a:xfrm>
            <a:off x="5116512" y="2133600"/>
            <a:ext cx="685800" cy="76200"/>
          </a:xfrm>
          <a:prstGeom prst="rect">
            <a:avLst/>
          </a:prstGeom>
          <a:noFill/>
          <a:ln w="12700">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endParaRPr lang="en-AU" sz="800" b="1" dirty="0">
              <a:solidFill>
                <a:srgbClr val="000000"/>
              </a:solidFill>
            </a:endParaRPr>
          </a:p>
        </p:txBody>
      </p:sp>
      <p:sp>
        <p:nvSpPr>
          <p:cNvPr id="130" name="Rectangle 129"/>
          <p:cNvSpPr/>
          <p:nvPr/>
        </p:nvSpPr>
        <p:spPr>
          <a:xfrm>
            <a:off x="5116512" y="2209800"/>
            <a:ext cx="685800" cy="76200"/>
          </a:xfrm>
          <a:prstGeom prst="rect">
            <a:avLst/>
          </a:prstGeom>
          <a:noFill/>
          <a:ln w="12700">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endParaRPr lang="en-AU" sz="800" b="1" dirty="0">
              <a:solidFill>
                <a:srgbClr val="000000"/>
              </a:solidFill>
            </a:endParaRPr>
          </a:p>
        </p:txBody>
      </p:sp>
      <p:sp>
        <p:nvSpPr>
          <p:cNvPr id="131" name="Rectangle 130"/>
          <p:cNvSpPr/>
          <p:nvPr/>
        </p:nvSpPr>
        <p:spPr>
          <a:xfrm>
            <a:off x="5192712" y="1981200"/>
            <a:ext cx="76200" cy="381000"/>
          </a:xfrm>
          <a:prstGeom prst="rect">
            <a:avLst/>
          </a:prstGeom>
          <a:noFill/>
          <a:ln w="12700">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endParaRPr lang="en-AU" sz="800" b="1" dirty="0">
              <a:solidFill>
                <a:srgbClr val="000000"/>
              </a:solidFill>
            </a:endParaRPr>
          </a:p>
        </p:txBody>
      </p:sp>
      <p:sp>
        <p:nvSpPr>
          <p:cNvPr id="132" name="Rectangle 131"/>
          <p:cNvSpPr/>
          <p:nvPr/>
        </p:nvSpPr>
        <p:spPr>
          <a:xfrm>
            <a:off x="5421312" y="1981200"/>
            <a:ext cx="152400" cy="381000"/>
          </a:xfrm>
          <a:prstGeom prst="rect">
            <a:avLst/>
          </a:prstGeom>
          <a:noFill/>
          <a:ln w="12700">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endParaRPr lang="en-AU" sz="800" b="1" dirty="0">
              <a:solidFill>
                <a:srgbClr val="000000"/>
              </a:solidFill>
            </a:endParaRPr>
          </a:p>
        </p:txBody>
      </p:sp>
      <p:sp>
        <p:nvSpPr>
          <p:cNvPr id="133" name="Rectangle 132"/>
          <p:cNvSpPr/>
          <p:nvPr/>
        </p:nvSpPr>
        <p:spPr>
          <a:xfrm>
            <a:off x="5649912" y="1981200"/>
            <a:ext cx="76200" cy="381000"/>
          </a:xfrm>
          <a:prstGeom prst="rect">
            <a:avLst/>
          </a:prstGeom>
          <a:noFill/>
          <a:ln w="12700">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endParaRPr lang="en-AU" sz="800" b="1" dirty="0">
              <a:solidFill>
                <a:srgbClr val="000000"/>
              </a:solidFill>
            </a:endParaRPr>
          </a:p>
        </p:txBody>
      </p:sp>
      <p:sp>
        <p:nvSpPr>
          <p:cNvPr id="134" name="Rounded Rectangle 133"/>
          <p:cNvSpPr/>
          <p:nvPr/>
        </p:nvSpPr>
        <p:spPr>
          <a:xfrm flipH="1">
            <a:off x="6183312" y="2667000"/>
            <a:ext cx="685800" cy="381000"/>
          </a:xfrm>
          <a:prstGeom prst="roundRect">
            <a:avLst>
              <a:gd name="adj" fmla="val 0"/>
            </a:avLst>
          </a:prstGeom>
          <a:solidFill>
            <a:srgbClr val="92D050"/>
          </a:solidFill>
          <a:ln>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endParaRPr lang="en-AU" sz="800" b="1" dirty="0">
              <a:solidFill>
                <a:srgbClr val="000000"/>
              </a:solidFill>
            </a:endParaRPr>
          </a:p>
        </p:txBody>
      </p:sp>
      <p:sp>
        <p:nvSpPr>
          <p:cNvPr id="135" name="Rectangle 134"/>
          <p:cNvSpPr/>
          <p:nvPr/>
        </p:nvSpPr>
        <p:spPr>
          <a:xfrm>
            <a:off x="6183312" y="2667000"/>
            <a:ext cx="685800" cy="76200"/>
          </a:xfrm>
          <a:prstGeom prst="rect">
            <a:avLst/>
          </a:prstGeom>
          <a:solidFill>
            <a:srgbClr val="00B050"/>
          </a:solidFill>
          <a:ln w="12700">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endParaRPr lang="en-AU" sz="800" b="1" dirty="0">
              <a:solidFill>
                <a:srgbClr val="000000"/>
              </a:solidFill>
            </a:endParaRPr>
          </a:p>
        </p:txBody>
      </p:sp>
      <p:sp>
        <p:nvSpPr>
          <p:cNvPr id="136" name="Rectangle 135"/>
          <p:cNvSpPr/>
          <p:nvPr/>
        </p:nvSpPr>
        <p:spPr>
          <a:xfrm>
            <a:off x="6183312" y="2819400"/>
            <a:ext cx="685800" cy="76200"/>
          </a:xfrm>
          <a:prstGeom prst="rect">
            <a:avLst/>
          </a:prstGeom>
          <a:noFill/>
          <a:ln w="12700">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endParaRPr lang="en-AU" sz="800" b="1" dirty="0">
              <a:solidFill>
                <a:srgbClr val="000000"/>
              </a:solidFill>
            </a:endParaRPr>
          </a:p>
        </p:txBody>
      </p:sp>
      <p:sp>
        <p:nvSpPr>
          <p:cNvPr id="137" name="Rectangle 136"/>
          <p:cNvSpPr/>
          <p:nvPr/>
        </p:nvSpPr>
        <p:spPr>
          <a:xfrm>
            <a:off x="6183312" y="2895600"/>
            <a:ext cx="685800" cy="76200"/>
          </a:xfrm>
          <a:prstGeom prst="rect">
            <a:avLst/>
          </a:prstGeom>
          <a:noFill/>
          <a:ln w="12700">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endParaRPr lang="en-AU" sz="800" b="1" dirty="0">
              <a:solidFill>
                <a:srgbClr val="000000"/>
              </a:solidFill>
            </a:endParaRPr>
          </a:p>
        </p:txBody>
      </p:sp>
      <p:sp>
        <p:nvSpPr>
          <p:cNvPr id="138" name="Rectangle 137"/>
          <p:cNvSpPr/>
          <p:nvPr/>
        </p:nvSpPr>
        <p:spPr>
          <a:xfrm>
            <a:off x="6259512" y="2667000"/>
            <a:ext cx="76200" cy="381000"/>
          </a:xfrm>
          <a:prstGeom prst="rect">
            <a:avLst/>
          </a:prstGeom>
          <a:noFill/>
          <a:ln w="12700">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endParaRPr lang="en-AU" sz="800" b="1" dirty="0">
              <a:solidFill>
                <a:srgbClr val="000000"/>
              </a:solidFill>
            </a:endParaRPr>
          </a:p>
        </p:txBody>
      </p:sp>
      <p:sp>
        <p:nvSpPr>
          <p:cNvPr id="139" name="Rectangle 138"/>
          <p:cNvSpPr/>
          <p:nvPr/>
        </p:nvSpPr>
        <p:spPr>
          <a:xfrm>
            <a:off x="6488112" y="2667000"/>
            <a:ext cx="152400" cy="381000"/>
          </a:xfrm>
          <a:prstGeom prst="rect">
            <a:avLst/>
          </a:prstGeom>
          <a:noFill/>
          <a:ln w="12700">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endParaRPr lang="en-AU" sz="800" b="1" dirty="0">
              <a:solidFill>
                <a:srgbClr val="000000"/>
              </a:solidFill>
            </a:endParaRPr>
          </a:p>
        </p:txBody>
      </p:sp>
      <p:sp>
        <p:nvSpPr>
          <p:cNvPr id="140" name="Rectangle 139"/>
          <p:cNvSpPr/>
          <p:nvPr/>
        </p:nvSpPr>
        <p:spPr>
          <a:xfrm>
            <a:off x="6716712" y="2667000"/>
            <a:ext cx="76200" cy="381000"/>
          </a:xfrm>
          <a:prstGeom prst="rect">
            <a:avLst/>
          </a:prstGeom>
          <a:noFill/>
          <a:ln w="12700">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endParaRPr lang="en-AU" sz="800" b="1" dirty="0">
              <a:solidFill>
                <a:srgbClr val="000000"/>
              </a:solidFill>
            </a:endParaRPr>
          </a:p>
        </p:txBody>
      </p:sp>
      <p:sp>
        <p:nvSpPr>
          <p:cNvPr id="141" name="Flowchart: Magnetic Disk 140"/>
          <p:cNvSpPr/>
          <p:nvPr/>
        </p:nvSpPr>
        <p:spPr>
          <a:xfrm>
            <a:off x="7315200" y="4114800"/>
            <a:ext cx="1371600" cy="1143000"/>
          </a:xfrm>
          <a:prstGeom prst="flowChartMagneticDisk">
            <a:avLst/>
          </a:prstGeom>
          <a:gradFill>
            <a:gsLst>
              <a:gs pos="0">
                <a:schemeClr val="bg1">
                  <a:lumMod val="50000"/>
                </a:schemeClr>
              </a:gs>
              <a:gs pos="100000">
                <a:schemeClr val="bg1">
                  <a:lumMod val="85000"/>
                </a:schemeClr>
              </a:gs>
            </a:gsLst>
            <a:lin ang="16200000" scaled="0"/>
          </a:gradFill>
          <a:ln w="19050"/>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grpSp>
        <p:nvGrpSpPr>
          <p:cNvPr id="8" name="Group 25"/>
          <p:cNvGrpSpPr>
            <a:grpSpLocks/>
          </p:cNvGrpSpPr>
          <p:nvPr/>
        </p:nvGrpSpPr>
        <p:grpSpPr bwMode="auto">
          <a:xfrm>
            <a:off x="7543800" y="4572000"/>
            <a:ext cx="912813" cy="550863"/>
            <a:chOff x="4720" y="3062"/>
            <a:chExt cx="575" cy="347"/>
          </a:xfrm>
          <a:solidFill>
            <a:srgbClr val="92D050"/>
          </a:solidFill>
        </p:grpSpPr>
        <p:sp>
          <p:nvSpPr>
            <p:cNvPr id="143" name="Rectangle 26"/>
            <p:cNvSpPr>
              <a:spLocks noChangeArrowheads="1"/>
            </p:cNvSpPr>
            <p:nvPr/>
          </p:nvSpPr>
          <p:spPr bwMode="blackWhite">
            <a:xfrm>
              <a:off x="4720" y="3062"/>
              <a:ext cx="162" cy="88"/>
            </a:xfrm>
            <a:prstGeom prst="rect">
              <a:avLst/>
            </a:prstGeom>
            <a:grpFill/>
            <a:ln w="19050">
              <a:solidFill>
                <a:srgbClr val="008000"/>
              </a:solidFill>
              <a:miter lim="800000"/>
              <a:headEnd/>
              <a:tailEnd/>
            </a:ln>
          </p:spPr>
          <p:txBody>
            <a:bodyPr wrap="none" anchor="ctr"/>
            <a:lstStyle/>
            <a:p>
              <a:endParaRPr lang="en-US"/>
            </a:p>
          </p:txBody>
        </p:sp>
        <p:sp>
          <p:nvSpPr>
            <p:cNvPr id="144" name="Rectangle 27"/>
            <p:cNvSpPr>
              <a:spLocks noChangeArrowheads="1"/>
            </p:cNvSpPr>
            <p:nvPr/>
          </p:nvSpPr>
          <p:spPr bwMode="blackWhite">
            <a:xfrm>
              <a:off x="4927" y="3062"/>
              <a:ext cx="162" cy="88"/>
            </a:xfrm>
            <a:prstGeom prst="rect">
              <a:avLst/>
            </a:prstGeom>
            <a:grpFill/>
            <a:ln w="19050">
              <a:solidFill>
                <a:srgbClr val="008000"/>
              </a:solidFill>
              <a:miter lim="800000"/>
              <a:headEnd/>
              <a:tailEnd/>
            </a:ln>
          </p:spPr>
          <p:txBody>
            <a:bodyPr wrap="none" anchor="ctr"/>
            <a:lstStyle/>
            <a:p>
              <a:endParaRPr lang="en-US"/>
            </a:p>
          </p:txBody>
        </p:sp>
        <p:sp>
          <p:nvSpPr>
            <p:cNvPr id="145" name="Rectangle 28"/>
            <p:cNvSpPr>
              <a:spLocks noChangeArrowheads="1"/>
            </p:cNvSpPr>
            <p:nvPr/>
          </p:nvSpPr>
          <p:spPr bwMode="blackWhite">
            <a:xfrm>
              <a:off x="5133" y="3062"/>
              <a:ext cx="162" cy="88"/>
            </a:xfrm>
            <a:prstGeom prst="rect">
              <a:avLst/>
            </a:prstGeom>
            <a:grpFill/>
            <a:ln w="19050">
              <a:solidFill>
                <a:srgbClr val="008000"/>
              </a:solidFill>
              <a:miter lim="800000"/>
              <a:headEnd/>
              <a:tailEnd/>
            </a:ln>
          </p:spPr>
          <p:txBody>
            <a:bodyPr wrap="none" anchor="ctr"/>
            <a:lstStyle/>
            <a:p>
              <a:endParaRPr lang="en-US"/>
            </a:p>
          </p:txBody>
        </p:sp>
        <p:sp>
          <p:nvSpPr>
            <p:cNvPr id="146" name="Rectangle 29"/>
            <p:cNvSpPr>
              <a:spLocks noChangeArrowheads="1"/>
            </p:cNvSpPr>
            <p:nvPr/>
          </p:nvSpPr>
          <p:spPr bwMode="blackWhite">
            <a:xfrm>
              <a:off x="4721" y="3193"/>
              <a:ext cx="162" cy="88"/>
            </a:xfrm>
            <a:prstGeom prst="rect">
              <a:avLst/>
            </a:prstGeom>
            <a:grpFill/>
            <a:ln w="19050">
              <a:solidFill>
                <a:srgbClr val="008000"/>
              </a:solidFill>
              <a:miter lim="800000"/>
              <a:headEnd/>
              <a:tailEnd/>
            </a:ln>
          </p:spPr>
          <p:txBody>
            <a:bodyPr wrap="none" anchor="ctr"/>
            <a:lstStyle/>
            <a:p>
              <a:endParaRPr lang="en-US"/>
            </a:p>
          </p:txBody>
        </p:sp>
        <p:sp>
          <p:nvSpPr>
            <p:cNvPr id="147" name="Rectangle 30"/>
            <p:cNvSpPr>
              <a:spLocks noChangeArrowheads="1"/>
            </p:cNvSpPr>
            <p:nvPr/>
          </p:nvSpPr>
          <p:spPr bwMode="blackWhite">
            <a:xfrm>
              <a:off x="4928" y="3193"/>
              <a:ext cx="162" cy="88"/>
            </a:xfrm>
            <a:prstGeom prst="rect">
              <a:avLst/>
            </a:prstGeom>
            <a:grpFill/>
            <a:ln w="19050">
              <a:solidFill>
                <a:srgbClr val="008000"/>
              </a:solidFill>
              <a:miter lim="800000"/>
              <a:headEnd/>
              <a:tailEnd/>
            </a:ln>
          </p:spPr>
          <p:txBody>
            <a:bodyPr wrap="none" anchor="ctr"/>
            <a:lstStyle/>
            <a:p>
              <a:endParaRPr lang="en-US"/>
            </a:p>
          </p:txBody>
        </p:sp>
        <p:sp>
          <p:nvSpPr>
            <p:cNvPr id="148" name="Rectangle 31"/>
            <p:cNvSpPr>
              <a:spLocks noChangeArrowheads="1"/>
            </p:cNvSpPr>
            <p:nvPr/>
          </p:nvSpPr>
          <p:spPr bwMode="blackWhite">
            <a:xfrm>
              <a:off x="5134" y="3193"/>
              <a:ext cx="161" cy="88"/>
            </a:xfrm>
            <a:prstGeom prst="rect">
              <a:avLst/>
            </a:prstGeom>
            <a:grpFill/>
            <a:ln w="19050">
              <a:solidFill>
                <a:srgbClr val="008000"/>
              </a:solidFill>
              <a:miter lim="800000"/>
              <a:headEnd/>
              <a:tailEnd/>
            </a:ln>
          </p:spPr>
          <p:txBody>
            <a:bodyPr wrap="none" anchor="ctr"/>
            <a:lstStyle/>
            <a:p>
              <a:endParaRPr lang="en-US"/>
            </a:p>
          </p:txBody>
        </p:sp>
        <p:sp>
          <p:nvSpPr>
            <p:cNvPr id="149" name="Rectangle 32"/>
            <p:cNvSpPr>
              <a:spLocks noChangeArrowheads="1"/>
            </p:cNvSpPr>
            <p:nvPr/>
          </p:nvSpPr>
          <p:spPr bwMode="blackWhite">
            <a:xfrm>
              <a:off x="4721" y="3321"/>
              <a:ext cx="162" cy="88"/>
            </a:xfrm>
            <a:prstGeom prst="rect">
              <a:avLst/>
            </a:prstGeom>
            <a:grpFill/>
            <a:ln w="19050">
              <a:solidFill>
                <a:srgbClr val="008000"/>
              </a:solidFill>
              <a:miter lim="800000"/>
              <a:headEnd/>
              <a:tailEnd/>
            </a:ln>
          </p:spPr>
          <p:txBody>
            <a:bodyPr wrap="none" anchor="ctr"/>
            <a:lstStyle/>
            <a:p>
              <a:endParaRPr lang="en-US"/>
            </a:p>
          </p:txBody>
        </p:sp>
        <p:sp>
          <p:nvSpPr>
            <p:cNvPr id="150" name="Rectangle 33"/>
            <p:cNvSpPr>
              <a:spLocks noChangeArrowheads="1"/>
            </p:cNvSpPr>
            <p:nvPr/>
          </p:nvSpPr>
          <p:spPr bwMode="blackWhite">
            <a:xfrm>
              <a:off x="4928" y="3321"/>
              <a:ext cx="162" cy="88"/>
            </a:xfrm>
            <a:prstGeom prst="rect">
              <a:avLst/>
            </a:prstGeom>
            <a:grpFill/>
            <a:ln w="19050">
              <a:solidFill>
                <a:srgbClr val="008000"/>
              </a:solidFill>
              <a:miter lim="800000"/>
              <a:headEnd/>
              <a:tailEnd/>
            </a:ln>
          </p:spPr>
          <p:txBody>
            <a:bodyPr wrap="none" anchor="ctr"/>
            <a:lstStyle/>
            <a:p>
              <a:endParaRPr lang="en-US"/>
            </a:p>
          </p:txBody>
        </p:sp>
        <p:sp>
          <p:nvSpPr>
            <p:cNvPr id="151" name="Rectangle 34"/>
            <p:cNvSpPr>
              <a:spLocks noChangeArrowheads="1"/>
            </p:cNvSpPr>
            <p:nvPr/>
          </p:nvSpPr>
          <p:spPr bwMode="blackWhite">
            <a:xfrm>
              <a:off x="5134" y="3321"/>
              <a:ext cx="161" cy="88"/>
            </a:xfrm>
            <a:prstGeom prst="rect">
              <a:avLst/>
            </a:prstGeom>
            <a:grpFill/>
            <a:ln w="19050">
              <a:solidFill>
                <a:srgbClr val="008000"/>
              </a:solidFill>
              <a:miter lim="800000"/>
              <a:headEnd/>
              <a:tailEnd/>
            </a:ln>
          </p:spPr>
          <p:txBody>
            <a:bodyPr wrap="none" anchor="ctr"/>
            <a:lstStyle/>
            <a:p>
              <a:endParaRPr lang="en-US"/>
            </a:p>
          </p:txBody>
        </p:sp>
      </p:grpSp>
      <p:sp>
        <p:nvSpPr>
          <p:cNvPr id="152" name="Rectangle 151"/>
          <p:cNvSpPr/>
          <p:nvPr/>
        </p:nvSpPr>
        <p:spPr>
          <a:xfrm>
            <a:off x="7503349" y="4114800"/>
            <a:ext cx="1031051" cy="369332"/>
          </a:xfrm>
          <a:prstGeom prst="rect">
            <a:avLst/>
          </a:prstGeom>
        </p:spPr>
        <p:txBody>
          <a:bodyPr wrap="none">
            <a:spAutoFit/>
            <a:scene3d>
              <a:camera prst="perspectiveRelaxed"/>
              <a:lightRig rig="threePt" dir="t"/>
            </a:scene3d>
          </a:bodyPr>
          <a:lstStyle/>
          <a:p>
            <a:r>
              <a:rPr lang="en-US" sz="1800" b="1" dirty="0" smtClean="0"/>
              <a:t>RDBMS</a:t>
            </a:r>
            <a:endParaRPr lang="en-AU" sz="1800" dirty="0"/>
          </a:p>
        </p:txBody>
      </p:sp>
      <p:sp>
        <p:nvSpPr>
          <p:cNvPr id="153" name="Right Arrow 152"/>
          <p:cNvSpPr/>
          <p:nvPr/>
        </p:nvSpPr>
        <p:spPr>
          <a:xfrm rot="2700000">
            <a:off x="2262888" y="3414012"/>
            <a:ext cx="914400" cy="228600"/>
          </a:xfrm>
          <a:prstGeom prst="rightArrow">
            <a:avLst>
              <a:gd name="adj1" fmla="val 23333"/>
              <a:gd name="adj2" fmla="val 70000"/>
            </a:avLst>
          </a:prstGeom>
          <a:solidFill>
            <a:srgbClr val="C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54" name="Right Arrow 153"/>
          <p:cNvSpPr/>
          <p:nvPr/>
        </p:nvSpPr>
        <p:spPr>
          <a:xfrm rot="18900000">
            <a:off x="4244088" y="3414012"/>
            <a:ext cx="914400" cy="228600"/>
          </a:xfrm>
          <a:prstGeom prst="rightArrow">
            <a:avLst>
              <a:gd name="adj1" fmla="val 23333"/>
              <a:gd name="adj2" fmla="val 70000"/>
            </a:avLst>
          </a:prstGeom>
          <a:solidFill>
            <a:srgbClr val="C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55" name="Right Arrow 154"/>
          <p:cNvSpPr/>
          <p:nvPr/>
        </p:nvSpPr>
        <p:spPr>
          <a:xfrm rot="2700000">
            <a:off x="6804912" y="3414012"/>
            <a:ext cx="914400" cy="228600"/>
          </a:xfrm>
          <a:prstGeom prst="rightArrow">
            <a:avLst>
              <a:gd name="adj1" fmla="val 23333"/>
              <a:gd name="adj2" fmla="val 70000"/>
            </a:avLst>
          </a:prstGeom>
          <a:solidFill>
            <a:srgbClr val="C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5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3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3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3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25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4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10252" grpId="0"/>
      <p:bldP spid="10253" grpId="0"/>
      <p:bldP spid="90" grpId="0" animBg="1"/>
      <p:bldP spid="92" grpId="0" animBg="1"/>
      <p:bldP spid="89" grpId="0" animBg="1"/>
      <p:bldP spid="115"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52" grpId="0"/>
      <p:bldP spid="153" grpId="0" animBg="1"/>
      <p:bldP spid="154" grpId="0" animBg="1"/>
      <p:bldP spid="15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smtClean="0"/>
              <a:t>Each entity in a physical ERD </a:t>
            </a:r>
            <a:r>
              <a:rPr lang="en-AU" i="1" dirty="0" smtClean="0"/>
              <a:t>translates directly </a:t>
            </a:r>
            <a:r>
              <a:rPr lang="en-AU" dirty="0" smtClean="0"/>
              <a:t>to a table</a:t>
            </a:r>
            <a:endParaRPr lang="en-AU" dirty="0"/>
          </a:p>
        </p:txBody>
      </p:sp>
      <p:sp>
        <p:nvSpPr>
          <p:cNvPr id="71" name="Rounded Rectangle 70"/>
          <p:cNvSpPr/>
          <p:nvPr/>
        </p:nvSpPr>
        <p:spPr>
          <a:xfrm>
            <a:off x="5029200" y="1733907"/>
            <a:ext cx="2514600" cy="4743093"/>
          </a:xfrm>
          <a:prstGeom prst="roundRect">
            <a:avLst/>
          </a:prstGeom>
          <a:solidFill>
            <a:schemeClr val="bg1">
              <a:lumMod val="85000"/>
            </a:schemeClr>
          </a:solidFill>
          <a:ln w="19050">
            <a:solidFill>
              <a:schemeClr val="tx1"/>
            </a:solidFill>
          </a:ln>
        </p:spPr>
        <p:txBody>
          <a:bodyPr wrap="square">
            <a:spAutoFit/>
          </a:bodyPr>
          <a:lstStyle/>
          <a:p>
            <a:r>
              <a:rPr lang="en-AU" b="1" dirty="0" smtClean="0"/>
              <a:t>Tables (DB)</a:t>
            </a:r>
          </a:p>
          <a:p>
            <a:endParaRPr lang="en-AU" b="1" dirty="0" smtClean="0"/>
          </a:p>
          <a:p>
            <a:endParaRPr lang="en-AU" b="1" dirty="0" smtClean="0"/>
          </a:p>
          <a:p>
            <a:endParaRPr lang="en-AU" b="1" dirty="0" smtClean="0"/>
          </a:p>
          <a:p>
            <a:endParaRPr lang="en-AU" b="1" dirty="0" smtClean="0"/>
          </a:p>
          <a:p>
            <a:pPr algn="l"/>
            <a:r>
              <a:rPr lang="en-AU" dirty="0" smtClean="0"/>
              <a:t>Column(s)</a:t>
            </a:r>
          </a:p>
          <a:p>
            <a:pPr algn="l"/>
            <a:endParaRPr lang="en-AU" dirty="0" smtClean="0"/>
          </a:p>
          <a:p>
            <a:pPr algn="l"/>
            <a:r>
              <a:rPr lang="en-AU" dirty="0" smtClean="0"/>
              <a:t>Row(s)</a:t>
            </a:r>
          </a:p>
          <a:p>
            <a:pPr algn="l"/>
            <a:endParaRPr lang="en-AU" dirty="0" smtClean="0"/>
          </a:p>
          <a:p>
            <a:pPr algn="l"/>
            <a:r>
              <a:rPr lang="en-AU" dirty="0" smtClean="0"/>
              <a:t>Primary Key(s)</a:t>
            </a:r>
          </a:p>
          <a:p>
            <a:pPr algn="l"/>
            <a:endParaRPr lang="en-AU" dirty="0" smtClean="0"/>
          </a:p>
          <a:p>
            <a:pPr algn="l"/>
            <a:r>
              <a:rPr lang="en-AU" dirty="0" smtClean="0"/>
              <a:t>Foreign Key(s)</a:t>
            </a:r>
            <a:endParaRPr lang="en-AU" dirty="0"/>
          </a:p>
        </p:txBody>
      </p:sp>
      <p:sp>
        <p:nvSpPr>
          <p:cNvPr id="70" name="Rounded Rectangle 69"/>
          <p:cNvSpPr/>
          <p:nvPr/>
        </p:nvSpPr>
        <p:spPr>
          <a:xfrm>
            <a:off x="1371600" y="1733907"/>
            <a:ext cx="2514600" cy="4743093"/>
          </a:xfrm>
          <a:prstGeom prst="roundRect">
            <a:avLst/>
          </a:prstGeom>
          <a:solidFill>
            <a:schemeClr val="bg1">
              <a:lumMod val="85000"/>
            </a:schemeClr>
          </a:solidFill>
          <a:ln w="19050">
            <a:solidFill>
              <a:schemeClr val="tx1"/>
            </a:solidFill>
          </a:ln>
        </p:spPr>
        <p:txBody>
          <a:bodyPr wrap="square">
            <a:spAutoFit/>
          </a:bodyPr>
          <a:lstStyle/>
          <a:p>
            <a:r>
              <a:rPr lang="en-AU" b="1" dirty="0" smtClean="0"/>
              <a:t>Entities (ERD)</a:t>
            </a:r>
          </a:p>
          <a:p>
            <a:endParaRPr lang="en-AU" b="1" dirty="0" smtClean="0"/>
          </a:p>
          <a:p>
            <a:endParaRPr lang="en-AU" b="1" dirty="0" smtClean="0"/>
          </a:p>
          <a:p>
            <a:endParaRPr lang="en-AU" b="1" dirty="0" smtClean="0"/>
          </a:p>
          <a:p>
            <a:endParaRPr lang="en-AU" b="1" dirty="0" smtClean="0"/>
          </a:p>
          <a:p>
            <a:pPr algn="l"/>
            <a:r>
              <a:rPr lang="en-AU" dirty="0" smtClean="0"/>
              <a:t>Attribute(s)</a:t>
            </a:r>
          </a:p>
          <a:p>
            <a:pPr algn="l"/>
            <a:endParaRPr lang="en-AU" dirty="0" smtClean="0"/>
          </a:p>
          <a:p>
            <a:pPr algn="l"/>
            <a:r>
              <a:rPr lang="en-AU" dirty="0" smtClean="0"/>
              <a:t>Record(s)</a:t>
            </a:r>
          </a:p>
          <a:p>
            <a:pPr algn="l"/>
            <a:endParaRPr lang="en-AU" dirty="0" smtClean="0"/>
          </a:p>
          <a:p>
            <a:pPr algn="l"/>
            <a:r>
              <a:rPr lang="en-AU" dirty="0" smtClean="0"/>
              <a:t>Primary Key(s)</a:t>
            </a:r>
          </a:p>
          <a:p>
            <a:pPr algn="l"/>
            <a:endParaRPr lang="en-AU" dirty="0" smtClean="0"/>
          </a:p>
          <a:p>
            <a:pPr algn="l"/>
            <a:r>
              <a:rPr lang="en-AU" dirty="0" smtClean="0"/>
              <a:t>Foreign Key(s)</a:t>
            </a:r>
            <a:endParaRPr lang="en-AU" dirty="0"/>
          </a:p>
        </p:txBody>
      </p:sp>
      <p:sp>
        <p:nvSpPr>
          <p:cNvPr id="2" name="Title 1"/>
          <p:cNvSpPr>
            <a:spLocks noGrp="1"/>
          </p:cNvSpPr>
          <p:nvPr>
            <p:ph type="title"/>
          </p:nvPr>
        </p:nvSpPr>
        <p:spPr/>
        <p:txBody>
          <a:bodyPr/>
          <a:lstStyle/>
          <a:p>
            <a:r>
              <a:rPr lang="en-AU" dirty="0" smtClean="0"/>
              <a:t>ERD to Database Tables</a:t>
            </a:r>
            <a:endParaRPr lang="en-AU" dirty="0"/>
          </a:p>
        </p:txBody>
      </p:sp>
      <p:grpSp>
        <p:nvGrpSpPr>
          <p:cNvPr id="26" name="Group 16"/>
          <p:cNvGrpSpPr>
            <a:grpSpLocks/>
          </p:cNvGrpSpPr>
          <p:nvPr/>
        </p:nvGrpSpPr>
        <p:grpSpPr bwMode="auto">
          <a:xfrm rot="5400000" flipV="1">
            <a:off x="2693988" y="3200254"/>
            <a:ext cx="152400" cy="76200"/>
            <a:chOff x="7543800" y="4700336"/>
            <a:chExt cx="304800" cy="176463"/>
          </a:xfrm>
        </p:grpSpPr>
        <p:cxnSp>
          <p:nvCxnSpPr>
            <p:cNvPr id="27" name="Straight Connector 26"/>
            <p:cNvCxnSpPr/>
            <p:nvPr/>
          </p:nvCxnSpPr>
          <p:spPr>
            <a:xfrm rot="5400000" flipV="1">
              <a:off x="76841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8" name="Straight Connector 27"/>
            <p:cNvCxnSpPr/>
            <p:nvPr/>
          </p:nvCxnSpPr>
          <p:spPr>
            <a:xfrm rot="5400000">
              <a:off x="75317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cxnSp>
        <p:nvCxnSpPr>
          <p:cNvPr id="29" name="Straight Connector 28"/>
          <p:cNvCxnSpPr>
            <a:stCxn id="30" idx="3"/>
            <a:endCxn id="37" idx="1"/>
          </p:cNvCxnSpPr>
          <p:nvPr/>
        </p:nvCxnSpPr>
        <p:spPr>
          <a:xfrm rot="10800000">
            <a:off x="2427288" y="3234154"/>
            <a:ext cx="381000" cy="1588"/>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sp>
        <p:nvSpPr>
          <p:cNvPr id="30" name="Rounded Rectangle 29"/>
          <p:cNvSpPr/>
          <p:nvPr/>
        </p:nvSpPr>
        <p:spPr>
          <a:xfrm flipH="1">
            <a:off x="2808288" y="3043654"/>
            <a:ext cx="685800" cy="3810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r>
              <a:rPr lang="en-AU" sz="800" b="1" dirty="0" smtClean="0">
                <a:solidFill>
                  <a:srgbClr val="000000"/>
                </a:solidFill>
              </a:rPr>
              <a:t>Tenant</a:t>
            </a:r>
            <a:endParaRPr lang="en-AU" sz="800" b="1" dirty="0">
              <a:solidFill>
                <a:srgbClr val="000000"/>
              </a:solidFill>
            </a:endParaRPr>
          </a:p>
        </p:txBody>
      </p:sp>
      <p:grpSp>
        <p:nvGrpSpPr>
          <p:cNvPr id="31" name="Group 30"/>
          <p:cNvGrpSpPr/>
          <p:nvPr/>
        </p:nvGrpSpPr>
        <p:grpSpPr>
          <a:xfrm rot="5400000">
            <a:off x="1889088" y="2776954"/>
            <a:ext cx="381000" cy="152400"/>
            <a:chOff x="3352800" y="4876800"/>
            <a:chExt cx="381000" cy="152400"/>
          </a:xfrm>
        </p:grpSpPr>
        <p:grpSp>
          <p:nvGrpSpPr>
            <p:cNvPr id="32" name="Group 16"/>
            <p:cNvGrpSpPr>
              <a:grpSpLocks/>
            </p:cNvGrpSpPr>
            <p:nvPr/>
          </p:nvGrpSpPr>
          <p:grpSpPr bwMode="auto">
            <a:xfrm rot="5400000" flipV="1">
              <a:off x="3619500" y="4914900"/>
              <a:ext cx="152400" cy="76200"/>
              <a:chOff x="7543800" y="4700336"/>
              <a:chExt cx="304800" cy="176463"/>
            </a:xfrm>
          </p:grpSpPr>
          <p:cxnSp>
            <p:nvCxnSpPr>
              <p:cNvPr id="34" name="Straight Connector 33"/>
              <p:cNvCxnSpPr/>
              <p:nvPr/>
            </p:nvCxnSpPr>
            <p:spPr>
              <a:xfrm rot="5400000" flipV="1">
                <a:off x="76841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35" name="Straight Connector 34"/>
              <p:cNvCxnSpPr/>
              <p:nvPr/>
            </p:nvCxnSpPr>
            <p:spPr>
              <a:xfrm rot="5400000">
                <a:off x="75317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cxnSp>
          <p:nvCxnSpPr>
            <p:cNvPr id="33" name="Straight Connector 32"/>
            <p:cNvCxnSpPr/>
            <p:nvPr/>
          </p:nvCxnSpPr>
          <p:spPr>
            <a:xfrm rot="10800000">
              <a:off x="3352800" y="4948800"/>
              <a:ext cx="381000" cy="1588"/>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sp>
        <p:nvSpPr>
          <p:cNvPr id="36" name="Rounded Rectangle 35"/>
          <p:cNvSpPr/>
          <p:nvPr/>
        </p:nvSpPr>
        <p:spPr>
          <a:xfrm flipH="1">
            <a:off x="1741488" y="2357854"/>
            <a:ext cx="685800" cy="3810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r>
              <a:rPr lang="en-AU" sz="800" b="1" dirty="0" smtClean="0">
                <a:solidFill>
                  <a:srgbClr val="000000"/>
                </a:solidFill>
              </a:rPr>
              <a:t>Types</a:t>
            </a:r>
            <a:endParaRPr lang="en-AU" sz="800" b="1" dirty="0">
              <a:solidFill>
                <a:srgbClr val="000000"/>
              </a:solidFill>
            </a:endParaRPr>
          </a:p>
        </p:txBody>
      </p:sp>
      <p:sp>
        <p:nvSpPr>
          <p:cNvPr id="37" name="Rounded Rectangle 36"/>
          <p:cNvSpPr/>
          <p:nvPr/>
        </p:nvSpPr>
        <p:spPr>
          <a:xfrm flipH="1">
            <a:off x="1741488" y="3043654"/>
            <a:ext cx="685800" cy="381000"/>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anchor="ctr"/>
          <a:lstStyle/>
          <a:p>
            <a:r>
              <a:rPr lang="en-AU" sz="800" b="1" dirty="0">
                <a:solidFill>
                  <a:srgbClr val="000000"/>
                </a:solidFill>
              </a:rPr>
              <a:t>Unit</a:t>
            </a:r>
          </a:p>
        </p:txBody>
      </p:sp>
      <p:grpSp>
        <p:nvGrpSpPr>
          <p:cNvPr id="38" name="Group 16"/>
          <p:cNvGrpSpPr>
            <a:grpSpLocks/>
          </p:cNvGrpSpPr>
          <p:nvPr/>
        </p:nvGrpSpPr>
        <p:grpSpPr bwMode="auto">
          <a:xfrm rot="5400000" flipV="1">
            <a:off x="6362700" y="3228829"/>
            <a:ext cx="152400" cy="76200"/>
            <a:chOff x="7543800" y="4700336"/>
            <a:chExt cx="304800" cy="176463"/>
          </a:xfrm>
        </p:grpSpPr>
        <p:cxnSp>
          <p:nvCxnSpPr>
            <p:cNvPr id="39" name="Straight Connector 38"/>
            <p:cNvCxnSpPr/>
            <p:nvPr/>
          </p:nvCxnSpPr>
          <p:spPr>
            <a:xfrm rot="5400000" flipV="1">
              <a:off x="76841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40" name="Straight Connector 39"/>
            <p:cNvCxnSpPr/>
            <p:nvPr/>
          </p:nvCxnSpPr>
          <p:spPr>
            <a:xfrm rot="5400000">
              <a:off x="75317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cxnSp>
        <p:nvCxnSpPr>
          <p:cNvPr id="41" name="Straight Connector 40"/>
          <p:cNvCxnSpPr>
            <a:endCxn id="47" idx="1"/>
          </p:cNvCxnSpPr>
          <p:nvPr/>
        </p:nvCxnSpPr>
        <p:spPr>
          <a:xfrm rot="10800000">
            <a:off x="6096000" y="3262729"/>
            <a:ext cx="381000" cy="1588"/>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nvGrpSpPr>
          <p:cNvPr id="42" name="Group 41"/>
          <p:cNvGrpSpPr/>
          <p:nvPr/>
        </p:nvGrpSpPr>
        <p:grpSpPr>
          <a:xfrm rot="5400000">
            <a:off x="5557800" y="2805529"/>
            <a:ext cx="381000" cy="152400"/>
            <a:chOff x="3352800" y="4876800"/>
            <a:chExt cx="381000" cy="152400"/>
          </a:xfrm>
        </p:grpSpPr>
        <p:grpSp>
          <p:nvGrpSpPr>
            <p:cNvPr id="43" name="Group 16"/>
            <p:cNvGrpSpPr>
              <a:grpSpLocks/>
            </p:cNvGrpSpPr>
            <p:nvPr/>
          </p:nvGrpSpPr>
          <p:grpSpPr bwMode="auto">
            <a:xfrm rot="5400000" flipV="1">
              <a:off x="3619500" y="4914900"/>
              <a:ext cx="152400" cy="76200"/>
              <a:chOff x="7543800" y="4700336"/>
              <a:chExt cx="304800" cy="176463"/>
            </a:xfrm>
          </p:grpSpPr>
          <p:cxnSp>
            <p:nvCxnSpPr>
              <p:cNvPr id="45" name="Straight Connector 44"/>
              <p:cNvCxnSpPr/>
              <p:nvPr/>
            </p:nvCxnSpPr>
            <p:spPr>
              <a:xfrm rot="5400000" flipV="1">
                <a:off x="76841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46" name="Straight Connector 45"/>
              <p:cNvCxnSpPr/>
              <p:nvPr/>
            </p:nvCxnSpPr>
            <p:spPr>
              <a:xfrm rot="5400000">
                <a:off x="7531768" y="4712368"/>
                <a:ext cx="176463" cy="15240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cxnSp>
          <p:nvCxnSpPr>
            <p:cNvPr id="44" name="Straight Connector 43"/>
            <p:cNvCxnSpPr/>
            <p:nvPr/>
          </p:nvCxnSpPr>
          <p:spPr>
            <a:xfrm rot="10800000">
              <a:off x="3352800" y="4948800"/>
              <a:ext cx="381000" cy="1588"/>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sp>
        <p:nvSpPr>
          <p:cNvPr id="47" name="Rounded Rectangle 46"/>
          <p:cNvSpPr/>
          <p:nvPr/>
        </p:nvSpPr>
        <p:spPr>
          <a:xfrm flipH="1">
            <a:off x="5410200" y="3072229"/>
            <a:ext cx="685800" cy="381000"/>
          </a:xfrm>
          <a:prstGeom prst="roundRect">
            <a:avLst>
              <a:gd name="adj" fmla="val 0"/>
            </a:avLst>
          </a:prstGeom>
          <a:solidFill>
            <a:srgbClr val="92D050"/>
          </a:solidFill>
          <a:ln>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endParaRPr lang="en-AU" sz="800" b="1" dirty="0">
              <a:solidFill>
                <a:srgbClr val="000000"/>
              </a:solidFill>
            </a:endParaRPr>
          </a:p>
        </p:txBody>
      </p:sp>
      <p:sp>
        <p:nvSpPr>
          <p:cNvPr id="48" name="Rectangle 47"/>
          <p:cNvSpPr/>
          <p:nvPr/>
        </p:nvSpPr>
        <p:spPr>
          <a:xfrm>
            <a:off x="5410200" y="3072229"/>
            <a:ext cx="685800" cy="76200"/>
          </a:xfrm>
          <a:prstGeom prst="rect">
            <a:avLst/>
          </a:prstGeom>
          <a:solidFill>
            <a:srgbClr val="00B050"/>
          </a:solidFill>
          <a:ln w="12700">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endParaRPr lang="en-AU" sz="800" b="1" dirty="0">
              <a:solidFill>
                <a:srgbClr val="000000"/>
              </a:solidFill>
            </a:endParaRPr>
          </a:p>
        </p:txBody>
      </p:sp>
      <p:sp>
        <p:nvSpPr>
          <p:cNvPr id="49" name="Rectangle 48"/>
          <p:cNvSpPr/>
          <p:nvPr/>
        </p:nvSpPr>
        <p:spPr>
          <a:xfrm>
            <a:off x="5410200" y="3224629"/>
            <a:ext cx="685800" cy="76200"/>
          </a:xfrm>
          <a:prstGeom prst="rect">
            <a:avLst/>
          </a:prstGeom>
          <a:noFill/>
          <a:ln w="12700">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endParaRPr lang="en-AU" sz="800" b="1" dirty="0">
              <a:solidFill>
                <a:srgbClr val="000000"/>
              </a:solidFill>
            </a:endParaRPr>
          </a:p>
        </p:txBody>
      </p:sp>
      <p:sp>
        <p:nvSpPr>
          <p:cNvPr id="50" name="Rectangle 49"/>
          <p:cNvSpPr/>
          <p:nvPr/>
        </p:nvSpPr>
        <p:spPr>
          <a:xfrm>
            <a:off x="5410200" y="3300829"/>
            <a:ext cx="685800" cy="76200"/>
          </a:xfrm>
          <a:prstGeom prst="rect">
            <a:avLst/>
          </a:prstGeom>
          <a:noFill/>
          <a:ln w="12700">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endParaRPr lang="en-AU" sz="800" b="1" dirty="0">
              <a:solidFill>
                <a:srgbClr val="000000"/>
              </a:solidFill>
            </a:endParaRPr>
          </a:p>
        </p:txBody>
      </p:sp>
      <p:sp>
        <p:nvSpPr>
          <p:cNvPr id="51" name="Rectangle 50"/>
          <p:cNvSpPr/>
          <p:nvPr/>
        </p:nvSpPr>
        <p:spPr>
          <a:xfrm>
            <a:off x="5486400" y="3072229"/>
            <a:ext cx="76200" cy="381000"/>
          </a:xfrm>
          <a:prstGeom prst="rect">
            <a:avLst/>
          </a:prstGeom>
          <a:noFill/>
          <a:ln w="12700">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endParaRPr lang="en-AU" sz="800" b="1" dirty="0">
              <a:solidFill>
                <a:srgbClr val="000000"/>
              </a:solidFill>
            </a:endParaRPr>
          </a:p>
        </p:txBody>
      </p:sp>
      <p:sp>
        <p:nvSpPr>
          <p:cNvPr id="52" name="Rectangle 51"/>
          <p:cNvSpPr/>
          <p:nvPr/>
        </p:nvSpPr>
        <p:spPr>
          <a:xfrm>
            <a:off x="5715000" y="3072229"/>
            <a:ext cx="152400" cy="381000"/>
          </a:xfrm>
          <a:prstGeom prst="rect">
            <a:avLst/>
          </a:prstGeom>
          <a:noFill/>
          <a:ln w="12700">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endParaRPr lang="en-AU" sz="800" b="1" dirty="0">
              <a:solidFill>
                <a:srgbClr val="000000"/>
              </a:solidFill>
            </a:endParaRPr>
          </a:p>
        </p:txBody>
      </p:sp>
      <p:sp>
        <p:nvSpPr>
          <p:cNvPr id="53" name="Rectangle 52"/>
          <p:cNvSpPr/>
          <p:nvPr/>
        </p:nvSpPr>
        <p:spPr>
          <a:xfrm>
            <a:off x="5943600" y="3072229"/>
            <a:ext cx="76200" cy="381000"/>
          </a:xfrm>
          <a:prstGeom prst="rect">
            <a:avLst/>
          </a:prstGeom>
          <a:noFill/>
          <a:ln w="12700">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endParaRPr lang="en-AU" sz="800" b="1" dirty="0">
              <a:solidFill>
                <a:srgbClr val="000000"/>
              </a:solidFill>
            </a:endParaRPr>
          </a:p>
        </p:txBody>
      </p:sp>
      <p:sp>
        <p:nvSpPr>
          <p:cNvPr id="54" name="Rounded Rectangle 53"/>
          <p:cNvSpPr/>
          <p:nvPr/>
        </p:nvSpPr>
        <p:spPr>
          <a:xfrm flipH="1">
            <a:off x="5410200" y="2386429"/>
            <a:ext cx="685800" cy="381000"/>
          </a:xfrm>
          <a:prstGeom prst="roundRect">
            <a:avLst>
              <a:gd name="adj" fmla="val 0"/>
            </a:avLst>
          </a:prstGeom>
          <a:solidFill>
            <a:srgbClr val="92D050"/>
          </a:solidFill>
          <a:ln>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endParaRPr lang="en-AU" sz="800" b="1" dirty="0">
              <a:solidFill>
                <a:srgbClr val="000000"/>
              </a:solidFill>
            </a:endParaRPr>
          </a:p>
        </p:txBody>
      </p:sp>
      <p:sp>
        <p:nvSpPr>
          <p:cNvPr id="55" name="Rectangle 54"/>
          <p:cNvSpPr/>
          <p:nvPr/>
        </p:nvSpPr>
        <p:spPr>
          <a:xfrm>
            <a:off x="5410200" y="2386429"/>
            <a:ext cx="685800" cy="76200"/>
          </a:xfrm>
          <a:prstGeom prst="rect">
            <a:avLst/>
          </a:prstGeom>
          <a:solidFill>
            <a:srgbClr val="00B050"/>
          </a:solidFill>
          <a:ln w="12700">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endParaRPr lang="en-AU" sz="800" b="1" dirty="0">
              <a:solidFill>
                <a:srgbClr val="000000"/>
              </a:solidFill>
            </a:endParaRPr>
          </a:p>
        </p:txBody>
      </p:sp>
      <p:sp>
        <p:nvSpPr>
          <p:cNvPr id="56" name="Rectangle 55"/>
          <p:cNvSpPr/>
          <p:nvPr/>
        </p:nvSpPr>
        <p:spPr>
          <a:xfrm>
            <a:off x="5410200" y="2538829"/>
            <a:ext cx="685800" cy="76200"/>
          </a:xfrm>
          <a:prstGeom prst="rect">
            <a:avLst/>
          </a:prstGeom>
          <a:noFill/>
          <a:ln w="12700">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endParaRPr lang="en-AU" sz="800" b="1" dirty="0">
              <a:solidFill>
                <a:srgbClr val="000000"/>
              </a:solidFill>
            </a:endParaRPr>
          </a:p>
        </p:txBody>
      </p:sp>
      <p:sp>
        <p:nvSpPr>
          <p:cNvPr id="57" name="Rectangle 56"/>
          <p:cNvSpPr/>
          <p:nvPr/>
        </p:nvSpPr>
        <p:spPr>
          <a:xfrm>
            <a:off x="5410200" y="2615029"/>
            <a:ext cx="685800" cy="76200"/>
          </a:xfrm>
          <a:prstGeom prst="rect">
            <a:avLst/>
          </a:prstGeom>
          <a:noFill/>
          <a:ln w="12700">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endParaRPr lang="en-AU" sz="800" b="1" dirty="0">
              <a:solidFill>
                <a:srgbClr val="000000"/>
              </a:solidFill>
            </a:endParaRPr>
          </a:p>
        </p:txBody>
      </p:sp>
      <p:sp>
        <p:nvSpPr>
          <p:cNvPr id="58" name="Rectangle 57"/>
          <p:cNvSpPr/>
          <p:nvPr/>
        </p:nvSpPr>
        <p:spPr>
          <a:xfrm>
            <a:off x="5486400" y="2386429"/>
            <a:ext cx="76200" cy="381000"/>
          </a:xfrm>
          <a:prstGeom prst="rect">
            <a:avLst/>
          </a:prstGeom>
          <a:noFill/>
          <a:ln w="12700">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endParaRPr lang="en-AU" sz="800" b="1" dirty="0">
              <a:solidFill>
                <a:srgbClr val="000000"/>
              </a:solidFill>
            </a:endParaRPr>
          </a:p>
        </p:txBody>
      </p:sp>
      <p:sp>
        <p:nvSpPr>
          <p:cNvPr id="59" name="Rectangle 58"/>
          <p:cNvSpPr/>
          <p:nvPr/>
        </p:nvSpPr>
        <p:spPr>
          <a:xfrm>
            <a:off x="5715000" y="2386429"/>
            <a:ext cx="152400" cy="381000"/>
          </a:xfrm>
          <a:prstGeom prst="rect">
            <a:avLst/>
          </a:prstGeom>
          <a:noFill/>
          <a:ln w="12700">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endParaRPr lang="en-AU" sz="800" b="1" dirty="0">
              <a:solidFill>
                <a:srgbClr val="000000"/>
              </a:solidFill>
            </a:endParaRPr>
          </a:p>
        </p:txBody>
      </p:sp>
      <p:sp>
        <p:nvSpPr>
          <p:cNvPr id="60" name="Rectangle 59"/>
          <p:cNvSpPr/>
          <p:nvPr/>
        </p:nvSpPr>
        <p:spPr>
          <a:xfrm>
            <a:off x="5943600" y="2386429"/>
            <a:ext cx="76200" cy="381000"/>
          </a:xfrm>
          <a:prstGeom prst="rect">
            <a:avLst/>
          </a:prstGeom>
          <a:noFill/>
          <a:ln w="12700">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endParaRPr lang="en-AU" sz="800" b="1" dirty="0">
              <a:solidFill>
                <a:srgbClr val="000000"/>
              </a:solidFill>
            </a:endParaRPr>
          </a:p>
        </p:txBody>
      </p:sp>
      <p:sp>
        <p:nvSpPr>
          <p:cNvPr id="61" name="Rounded Rectangle 60"/>
          <p:cNvSpPr/>
          <p:nvPr/>
        </p:nvSpPr>
        <p:spPr>
          <a:xfrm flipH="1">
            <a:off x="6477000" y="3072229"/>
            <a:ext cx="685800" cy="381000"/>
          </a:xfrm>
          <a:prstGeom prst="roundRect">
            <a:avLst>
              <a:gd name="adj" fmla="val 0"/>
            </a:avLst>
          </a:prstGeom>
          <a:solidFill>
            <a:srgbClr val="92D050"/>
          </a:solidFill>
          <a:ln>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endParaRPr lang="en-AU" sz="800" b="1" dirty="0">
              <a:solidFill>
                <a:srgbClr val="000000"/>
              </a:solidFill>
            </a:endParaRPr>
          </a:p>
        </p:txBody>
      </p:sp>
      <p:sp>
        <p:nvSpPr>
          <p:cNvPr id="62" name="Rectangle 61"/>
          <p:cNvSpPr/>
          <p:nvPr/>
        </p:nvSpPr>
        <p:spPr>
          <a:xfrm>
            <a:off x="6477000" y="3072229"/>
            <a:ext cx="685800" cy="76200"/>
          </a:xfrm>
          <a:prstGeom prst="rect">
            <a:avLst/>
          </a:prstGeom>
          <a:solidFill>
            <a:srgbClr val="00B050"/>
          </a:solidFill>
          <a:ln w="12700">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endParaRPr lang="en-AU" sz="800" b="1" dirty="0">
              <a:solidFill>
                <a:srgbClr val="000000"/>
              </a:solidFill>
            </a:endParaRPr>
          </a:p>
        </p:txBody>
      </p:sp>
      <p:sp>
        <p:nvSpPr>
          <p:cNvPr id="63" name="Rectangle 62"/>
          <p:cNvSpPr/>
          <p:nvPr/>
        </p:nvSpPr>
        <p:spPr>
          <a:xfrm>
            <a:off x="6477000" y="3224629"/>
            <a:ext cx="685800" cy="76200"/>
          </a:xfrm>
          <a:prstGeom prst="rect">
            <a:avLst/>
          </a:prstGeom>
          <a:noFill/>
          <a:ln w="12700">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endParaRPr lang="en-AU" sz="800" b="1" dirty="0">
              <a:solidFill>
                <a:srgbClr val="000000"/>
              </a:solidFill>
            </a:endParaRPr>
          </a:p>
        </p:txBody>
      </p:sp>
      <p:sp>
        <p:nvSpPr>
          <p:cNvPr id="64" name="Rectangle 63"/>
          <p:cNvSpPr/>
          <p:nvPr/>
        </p:nvSpPr>
        <p:spPr>
          <a:xfrm>
            <a:off x="6477000" y="3300829"/>
            <a:ext cx="685800" cy="76200"/>
          </a:xfrm>
          <a:prstGeom prst="rect">
            <a:avLst/>
          </a:prstGeom>
          <a:noFill/>
          <a:ln w="12700">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endParaRPr lang="en-AU" sz="800" b="1" dirty="0">
              <a:solidFill>
                <a:srgbClr val="000000"/>
              </a:solidFill>
            </a:endParaRPr>
          </a:p>
        </p:txBody>
      </p:sp>
      <p:sp>
        <p:nvSpPr>
          <p:cNvPr id="65" name="Rectangle 64"/>
          <p:cNvSpPr/>
          <p:nvPr/>
        </p:nvSpPr>
        <p:spPr>
          <a:xfrm>
            <a:off x="6553200" y="3072229"/>
            <a:ext cx="76200" cy="381000"/>
          </a:xfrm>
          <a:prstGeom prst="rect">
            <a:avLst/>
          </a:prstGeom>
          <a:noFill/>
          <a:ln w="12700">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endParaRPr lang="en-AU" sz="800" b="1" dirty="0">
              <a:solidFill>
                <a:srgbClr val="000000"/>
              </a:solidFill>
            </a:endParaRPr>
          </a:p>
        </p:txBody>
      </p:sp>
      <p:sp>
        <p:nvSpPr>
          <p:cNvPr id="66" name="Rectangle 65"/>
          <p:cNvSpPr/>
          <p:nvPr/>
        </p:nvSpPr>
        <p:spPr>
          <a:xfrm>
            <a:off x="6781800" y="3072229"/>
            <a:ext cx="152400" cy="381000"/>
          </a:xfrm>
          <a:prstGeom prst="rect">
            <a:avLst/>
          </a:prstGeom>
          <a:noFill/>
          <a:ln w="12700">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endParaRPr lang="en-AU" sz="800" b="1" dirty="0">
              <a:solidFill>
                <a:srgbClr val="000000"/>
              </a:solidFill>
            </a:endParaRPr>
          </a:p>
        </p:txBody>
      </p:sp>
      <p:sp>
        <p:nvSpPr>
          <p:cNvPr id="67" name="Rectangle 66"/>
          <p:cNvSpPr/>
          <p:nvPr/>
        </p:nvSpPr>
        <p:spPr>
          <a:xfrm>
            <a:off x="7010400" y="3072229"/>
            <a:ext cx="76200" cy="381000"/>
          </a:xfrm>
          <a:prstGeom prst="rect">
            <a:avLst/>
          </a:prstGeom>
          <a:noFill/>
          <a:ln w="12700">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endParaRPr lang="en-AU" sz="800" b="1" dirty="0">
              <a:solidFill>
                <a:srgbClr val="000000"/>
              </a:solidFill>
            </a:endParaRPr>
          </a:p>
        </p:txBody>
      </p:sp>
      <p:sp>
        <p:nvSpPr>
          <p:cNvPr id="69" name="Right Arrow 68"/>
          <p:cNvSpPr/>
          <p:nvPr/>
        </p:nvSpPr>
        <p:spPr>
          <a:xfrm>
            <a:off x="3962400" y="3453229"/>
            <a:ext cx="990600" cy="990600"/>
          </a:xfrm>
          <a:prstGeom prst="rightArrow">
            <a:avLst>
              <a:gd name="adj1" fmla="val 41101"/>
              <a:gd name="adj2" fmla="val 50770"/>
            </a:avLst>
          </a:prstGeom>
          <a:solidFill>
            <a:srgbClr val="C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Line 34"/>
          <p:cNvSpPr>
            <a:spLocks noChangeShapeType="1"/>
          </p:cNvSpPr>
          <p:nvPr/>
        </p:nvSpPr>
        <p:spPr bwMode="auto">
          <a:xfrm>
            <a:off x="4409019" y="1600200"/>
            <a:ext cx="0" cy="1295400"/>
          </a:xfrm>
          <a:prstGeom prst="line">
            <a:avLst/>
          </a:prstGeom>
          <a:noFill/>
          <a:ln w="19050">
            <a:solidFill>
              <a:srgbClr val="000000"/>
            </a:solidFill>
            <a:round/>
            <a:headEnd/>
            <a:tailEnd/>
          </a:ln>
        </p:spPr>
        <p:txBody>
          <a:bodyPr/>
          <a:lstStyle/>
          <a:p>
            <a:endParaRPr lang="en-AU"/>
          </a:p>
        </p:txBody>
      </p:sp>
      <p:sp>
        <p:nvSpPr>
          <p:cNvPr id="108" name="Oval 107"/>
          <p:cNvSpPr/>
          <p:nvPr/>
        </p:nvSpPr>
        <p:spPr>
          <a:xfrm>
            <a:off x="4332819" y="1752601"/>
            <a:ext cx="156450" cy="156450"/>
          </a:xfrm>
          <a:prstGeom prst="ellipse">
            <a:avLst/>
          </a:prstGeom>
          <a:solidFill>
            <a:schemeClr val="bg1"/>
          </a:solidFill>
          <a:ln w="19050">
            <a:solidFill>
              <a:schemeClr val="tx1"/>
            </a:solidFill>
            <a:round/>
            <a:headEnd/>
            <a:tailEnd/>
          </a:ln>
        </p:spPr>
        <p:txBody>
          <a:bodyPr/>
          <a:lstStyle/>
          <a:p>
            <a:endParaRPr lang="en-AU">
              <a:solidFill>
                <a:schemeClr val="tx1"/>
              </a:solidFill>
              <a:latin typeface="Arial" charset="0"/>
            </a:endParaRPr>
          </a:p>
        </p:txBody>
      </p:sp>
      <p:sp>
        <p:nvSpPr>
          <p:cNvPr id="109" name="Oval 108"/>
          <p:cNvSpPr/>
          <p:nvPr/>
        </p:nvSpPr>
        <p:spPr>
          <a:xfrm>
            <a:off x="4332819" y="2668674"/>
            <a:ext cx="156450" cy="156450"/>
          </a:xfrm>
          <a:prstGeom prst="ellipse">
            <a:avLst/>
          </a:prstGeom>
          <a:solidFill>
            <a:schemeClr val="bg1"/>
          </a:solidFill>
          <a:ln w="19050">
            <a:solidFill>
              <a:schemeClr val="tx1"/>
            </a:solidFill>
            <a:round/>
            <a:headEnd/>
            <a:tailEnd/>
          </a:ln>
        </p:spPr>
        <p:txBody>
          <a:bodyPr/>
          <a:lstStyle/>
          <a:p>
            <a:endParaRPr lang="en-AU">
              <a:solidFill>
                <a:schemeClr val="tx1"/>
              </a:solidFill>
              <a:latin typeface="Arial" charset="0"/>
            </a:endParaRPr>
          </a:p>
        </p:txBody>
      </p:sp>
      <p:sp>
        <p:nvSpPr>
          <p:cNvPr id="2" name="Title 1"/>
          <p:cNvSpPr>
            <a:spLocks noGrp="1"/>
          </p:cNvSpPr>
          <p:nvPr>
            <p:ph type="title"/>
          </p:nvPr>
        </p:nvSpPr>
        <p:spPr/>
        <p:txBody>
          <a:bodyPr/>
          <a:lstStyle/>
          <a:p>
            <a:r>
              <a:rPr lang="en-AU" dirty="0" smtClean="0"/>
              <a:t>Sample Database – “Company”</a:t>
            </a:r>
            <a:endParaRPr lang="en-AU" dirty="0"/>
          </a:p>
        </p:txBody>
      </p:sp>
      <p:sp>
        <p:nvSpPr>
          <p:cNvPr id="4" name="Rectangle 6"/>
          <p:cNvSpPr>
            <a:spLocks noChangeArrowheads="1"/>
          </p:cNvSpPr>
          <p:nvPr/>
        </p:nvSpPr>
        <p:spPr bwMode="auto">
          <a:xfrm>
            <a:off x="5018619" y="1600200"/>
            <a:ext cx="1458381" cy="762000"/>
          </a:xfrm>
          <a:prstGeom prst="rect">
            <a:avLst/>
          </a:prstGeom>
          <a:noFill/>
          <a:ln w="9525">
            <a:noFill/>
            <a:miter lim="800000"/>
            <a:headEnd/>
            <a:tailEnd/>
          </a:ln>
        </p:spPr>
        <p:txBody>
          <a:bodyPr/>
          <a:lstStyle/>
          <a:p>
            <a:pPr algn="l"/>
            <a:r>
              <a:rPr lang="en-US" altLang="zh-CN" sz="1400" b="1" u="sng" dirty="0" err="1">
                <a:latin typeface="+mn-lt"/>
                <a:ea typeface="宋体" pitchFamily="2" charset="-122"/>
              </a:rPr>
              <a:t>department_id</a:t>
            </a:r>
            <a:r>
              <a:rPr lang="en-US" altLang="zh-CN" sz="1400" u="sng" dirty="0">
                <a:latin typeface="+mn-lt"/>
                <a:ea typeface="宋体" pitchFamily="2" charset="-122"/>
              </a:rPr>
              <a:t>,</a:t>
            </a:r>
            <a:r>
              <a:rPr lang="en-US" altLang="zh-CN" sz="1400" dirty="0">
                <a:latin typeface="+mn-lt"/>
                <a:ea typeface="宋体" pitchFamily="2" charset="-122"/>
              </a:rPr>
              <a:t> </a:t>
            </a:r>
            <a:r>
              <a:rPr lang="en-US" altLang="zh-CN" sz="1400" i="1" dirty="0" err="1">
                <a:latin typeface="+mn-lt"/>
                <a:ea typeface="宋体" pitchFamily="2" charset="-122"/>
              </a:rPr>
              <a:t>manager_id</a:t>
            </a:r>
            <a:r>
              <a:rPr lang="en-US" altLang="zh-CN" sz="1400" i="1" dirty="0">
                <a:latin typeface="+mn-lt"/>
                <a:ea typeface="宋体" pitchFamily="2" charset="-122"/>
              </a:rPr>
              <a:t>,</a:t>
            </a:r>
          </a:p>
          <a:p>
            <a:pPr algn="l"/>
            <a:r>
              <a:rPr lang="en-US" altLang="zh-CN" sz="1400" i="1" dirty="0" err="1" smtClean="0">
                <a:latin typeface="+mn-lt"/>
                <a:ea typeface="宋体" pitchFamily="2" charset="-122"/>
              </a:rPr>
              <a:t>location_id</a:t>
            </a:r>
            <a:r>
              <a:rPr lang="en-US" altLang="zh-CN" sz="1400" i="1" dirty="0">
                <a:latin typeface="+mn-lt"/>
                <a:ea typeface="宋体" pitchFamily="2" charset="-122"/>
              </a:rPr>
              <a:t>, …</a:t>
            </a:r>
            <a:endParaRPr lang="en-AU" sz="1400" dirty="0">
              <a:latin typeface="+mn-lt"/>
            </a:endParaRPr>
          </a:p>
        </p:txBody>
      </p:sp>
      <p:sp>
        <p:nvSpPr>
          <p:cNvPr id="5" name="Rectangle 7"/>
          <p:cNvSpPr>
            <a:spLocks noChangeArrowheads="1"/>
          </p:cNvSpPr>
          <p:nvPr/>
        </p:nvSpPr>
        <p:spPr bwMode="auto">
          <a:xfrm>
            <a:off x="7657042" y="1600200"/>
            <a:ext cx="1458381" cy="547156"/>
          </a:xfrm>
          <a:prstGeom prst="rect">
            <a:avLst/>
          </a:prstGeom>
          <a:noFill/>
          <a:ln w="9525">
            <a:noFill/>
            <a:miter lim="800000"/>
            <a:headEnd/>
            <a:tailEnd/>
          </a:ln>
        </p:spPr>
        <p:txBody>
          <a:bodyPr/>
          <a:lstStyle/>
          <a:p>
            <a:pPr algn="l"/>
            <a:r>
              <a:rPr lang="en-US" altLang="zh-CN" sz="1400" b="1" u="sng" dirty="0" err="1">
                <a:latin typeface="+mn-lt"/>
                <a:ea typeface="宋体" pitchFamily="2" charset="-122"/>
              </a:rPr>
              <a:t>location_id</a:t>
            </a:r>
            <a:r>
              <a:rPr lang="en-US" altLang="zh-CN" sz="1400" u="sng" dirty="0">
                <a:latin typeface="+mn-lt"/>
                <a:ea typeface="宋体" pitchFamily="2" charset="-122"/>
              </a:rPr>
              <a:t>, </a:t>
            </a:r>
            <a:r>
              <a:rPr lang="en-US" altLang="zh-CN" sz="1400" i="1" dirty="0" err="1">
                <a:latin typeface="+mn-lt"/>
                <a:ea typeface="宋体" pitchFamily="2" charset="-122"/>
              </a:rPr>
              <a:t>country_id</a:t>
            </a:r>
            <a:r>
              <a:rPr lang="en-US" altLang="zh-CN" sz="1400" dirty="0">
                <a:latin typeface="+mn-lt"/>
                <a:ea typeface="宋体" pitchFamily="2" charset="-122"/>
              </a:rPr>
              <a:t>, …</a:t>
            </a:r>
            <a:endParaRPr lang="en-AU" sz="1400" dirty="0">
              <a:latin typeface="+mn-lt"/>
            </a:endParaRPr>
          </a:p>
        </p:txBody>
      </p:sp>
      <p:sp>
        <p:nvSpPr>
          <p:cNvPr id="6" name="Rectangle 8"/>
          <p:cNvSpPr>
            <a:spLocks noChangeArrowheads="1"/>
          </p:cNvSpPr>
          <p:nvPr/>
        </p:nvSpPr>
        <p:spPr bwMode="auto">
          <a:xfrm>
            <a:off x="675219" y="3598330"/>
            <a:ext cx="1094312" cy="364070"/>
          </a:xfrm>
          <a:prstGeom prst="rect">
            <a:avLst/>
          </a:prstGeom>
          <a:noFill/>
          <a:ln w="9525">
            <a:noFill/>
            <a:miter lim="800000"/>
            <a:headEnd/>
            <a:tailEnd/>
          </a:ln>
        </p:spPr>
        <p:txBody>
          <a:bodyPr/>
          <a:lstStyle/>
          <a:p>
            <a:pPr algn="l"/>
            <a:r>
              <a:rPr lang="en-US" altLang="zh-CN" sz="1400" b="1" u="sng" dirty="0" err="1" smtClean="0">
                <a:latin typeface="+mn-lt"/>
                <a:ea typeface="宋体" pitchFamily="2" charset="-122"/>
              </a:rPr>
              <a:t>job_id</a:t>
            </a:r>
            <a:r>
              <a:rPr lang="en-US" altLang="zh-CN" sz="1400" i="1" dirty="0" smtClean="0">
                <a:latin typeface="+mn-lt"/>
                <a:ea typeface="宋体" pitchFamily="2" charset="-122"/>
              </a:rPr>
              <a:t>, </a:t>
            </a:r>
            <a:r>
              <a:rPr lang="en-US" altLang="zh-CN" sz="1400" i="1" dirty="0">
                <a:latin typeface="+mn-lt"/>
                <a:ea typeface="宋体" pitchFamily="2" charset="-122"/>
              </a:rPr>
              <a:t>…</a:t>
            </a:r>
            <a:endParaRPr lang="en-AU" sz="1400" dirty="0">
              <a:latin typeface="+mn-lt"/>
            </a:endParaRPr>
          </a:p>
        </p:txBody>
      </p:sp>
      <p:sp>
        <p:nvSpPr>
          <p:cNvPr id="8" name="Rectangle 10"/>
          <p:cNvSpPr>
            <a:spLocks noChangeArrowheads="1"/>
          </p:cNvSpPr>
          <p:nvPr/>
        </p:nvSpPr>
        <p:spPr bwMode="auto">
          <a:xfrm>
            <a:off x="294219" y="1610577"/>
            <a:ext cx="1275294" cy="911226"/>
          </a:xfrm>
          <a:prstGeom prst="rect">
            <a:avLst/>
          </a:prstGeom>
          <a:noFill/>
          <a:ln w="9525">
            <a:noFill/>
            <a:miter lim="800000"/>
            <a:headEnd/>
            <a:tailEnd/>
          </a:ln>
        </p:spPr>
        <p:txBody>
          <a:bodyPr lIns="0" tIns="0" rIns="0" bIns="0"/>
          <a:lstStyle/>
          <a:p>
            <a:pPr algn="l"/>
            <a:r>
              <a:rPr lang="en-US" altLang="zh-CN" sz="1400" b="1" i="1" u="sng" dirty="0" err="1" smtClean="0">
                <a:latin typeface="+mn-lt"/>
                <a:ea typeface="宋体" pitchFamily="2" charset="-122"/>
              </a:rPr>
              <a:t>employee_id</a:t>
            </a:r>
            <a:r>
              <a:rPr lang="en-US" altLang="zh-CN" sz="1400" u="sng" dirty="0" smtClean="0">
                <a:latin typeface="+mn-lt"/>
                <a:ea typeface="宋体" pitchFamily="2" charset="-122"/>
              </a:rPr>
              <a:t>, </a:t>
            </a:r>
            <a:r>
              <a:rPr lang="en-US" altLang="zh-CN" sz="1400" b="1" u="sng" dirty="0" err="1" smtClean="0">
                <a:latin typeface="+mn-lt"/>
                <a:ea typeface="宋体" pitchFamily="2" charset="-122"/>
              </a:rPr>
              <a:t>start_date</a:t>
            </a:r>
            <a:endParaRPr lang="en-US" altLang="zh-CN" sz="1400" u="sng" dirty="0">
              <a:latin typeface="+mn-lt"/>
              <a:ea typeface="宋体" pitchFamily="2" charset="-122"/>
            </a:endParaRPr>
          </a:p>
          <a:p>
            <a:pPr algn="l"/>
            <a:r>
              <a:rPr lang="en-US" altLang="zh-CN" sz="1400" i="1" dirty="0" err="1">
                <a:latin typeface="+mn-lt"/>
                <a:ea typeface="宋体" pitchFamily="2" charset="-122"/>
              </a:rPr>
              <a:t>department_id</a:t>
            </a:r>
            <a:r>
              <a:rPr lang="en-US" altLang="zh-CN" sz="1400" i="1" dirty="0">
                <a:latin typeface="+mn-lt"/>
                <a:ea typeface="宋体" pitchFamily="2" charset="-122"/>
              </a:rPr>
              <a:t>, </a:t>
            </a:r>
            <a:r>
              <a:rPr lang="en-US" altLang="zh-CN" sz="1400" i="1" dirty="0" err="1">
                <a:latin typeface="+mn-lt"/>
                <a:ea typeface="宋体" pitchFamily="2" charset="-122"/>
              </a:rPr>
              <a:t>job_id</a:t>
            </a:r>
            <a:r>
              <a:rPr lang="en-US" altLang="zh-CN" sz="1400" i="1" dirty="0">
                <a:latin typeface="+mn-lt"/>
                <a:ea typeface="宋体" pitchFamily="2" charset="-122"/>
              </a:rPr>
              <a:t>, …</a:t>
            </a:r>
            <a:endParaRPr lang="en-AU" sz="1400" dirty="0">
              <a:latin typeface="+mn-lt"/>
            </a:endParaRPr>
          </a:p>
        </p:txBody>
      </p:sp>
      <p:sp>
        <p:nvSpPr>
          <p:cNvPr id="9" name="Rectangle 11"/>
          <p:cNvSpPr>
            <a:spLocks noChangeArrowheads="1"/>
          </p:cNvSpPr>
          <p:nvPr/>
        </p:nvSpPr>
        <p:spPr bwMode="auto">
          <a:xfrm>
            <a:off x="7705725" y="3543300"/>
            <a:ext cx="1275294" cy="545052"/>
          </a:xfrm>
          <a:prstGeom prst="rect">
            <a:avLst/>
          </a:prstGeom>
          <a:noFill/>
          <a:ln w="9525">
            <a:noFill/>
            <a:miter lim="800000"/>
            <a:headEnd/>
            <a:tailEnd/>
          </a:ln>
        </p:spPr>
        <p:txBody>
          <a:bodyPr/>
          <a:lstStyle/>
          <a:p>
            <a:pPr algn="l"/>
            <a:r>
              <a:rPr lang="en-US" altLang="zh-CN" sz="1400" b="1" u="sng" dirty="0" err="1">
                <a:latin typeface="+mn-lt"/>
                <a:ea typeface="宋体" pitchFamily="2" charset="-122"/>
              </a:rPr>
              <a:t>country_id</a:t>
            </a:r>
            <a:r>
              <a:rPr lang="en-US" altLang="zh-CN" sz="1400" b="1" u="sng" dirty="0">
                <a:latin typeface="+mn-lt"/>
                <a:ea typeface="宋体" pitchFamily="2" charset="-122"/>
              </a:rPr>
              <a:t>,</a:t>
            </a:r>
          </a:p>
          <a:p>
            <a:pPr algn="l"/>
            <a:r>
              <a:rPr lang="en-US" altLang="zh-CN" sz="1400" i="1" dirty="0" err="1">
                <a:latin typeface="+mn-lt"/>
                <a:ea typeface="宋体" pitchFamily="2" charset="-122"/>
              </a:rPr>
              <a:t>region_id</a:t>
            </a:r>
            <a:r>
              <a:rPr lang="en-US" altLang="zh-CN" sz="1400" i="1" dirty="0">
                <a:latin typeface="+mn-lt"/>
                <a:ea typeface="宋体" pitchFamily="2" charset="-122"/>
              </a:rPr>
              <a:t>, …</a:t>
            </a:r>
            <a:endParaRPr lang="en-AU" sz="1400" dirty="0">
              <a:latin typeface="+mn-lt"/>
            </a:endParaRPr>
          </a:p>
        </p:txBody>
      </p:sp>
      <p:sp>
        <p:nvSpPr>
          <p:cNvPr id="10" name="Rectangle 12"/>
          <p:cNvSpPr>
            <a:spLocks noChangeArrowheads="1"/>
          </p:cNvSpPr>
          <p:nvPr/>
        </p:nvSpPr>
        <p:spPr bwMode="auto">
          <a:xfrm>
            <a:off x="7675037" y="4495800"/>
            <a:ext cx="1458382" cy="364070"/>
          </a:xfrm>
          <a:prstGeom prst="rect">
            <a:avLst/>
          </a:prstGeom>
          <a:noFill/>
          <a:ln w="9525">
            <a:noFill/>
            <a:miter lim="800000"/>
            <a:headEnd/>
            <a:tailEnd/>
          </a:ln>
        </p:spPr>
        <p:txBody>
          <a:bodyPr/>
          <a:lstStyle/>
          <a:p>
            <a:pPr algn="l"/>
            <a:r>
              <a:rPr lang="en-US" altLang="zh-CN" sz="1400" b="1" u="sng" smtClean="0">
                <a:latin typeface="+mn-lt"/>
                <a:ea typeface="宋体" pitchFamily="2" charset="-122"/>
              </a:rPr>
              <a:t>region_id</a:t>
            </a:r>
            <a:r>
              <a:rPr lang="en-US" altLang="zh-CN" sz="1400" i="1" smtClean="0">
                <a:latin typeface="+mn-lt"/>
                <a:ea typeface="宋体" pitchFamily="2" charset="-122"/>
              </a:rPr>
              <a:t>, </a:t>
            </a:r>
            <a:r>
              <a:rPr lang="en-US" altLang="zh-CN" sz="1400" i="1" dirty="0" smtClean="0">
                <a:latin typeface="+mn-lt"/>
                <a:ea typeface="宋体" pitchFamily="2" charset="-122"/>
              </a:rPr>
              <a:t>…</a:t>
            </a:r>
            <a:endParaRPr lang="en-AU" sz="1400" dirty="0">
              <a:latin typeface="+mn-lt"/>
            </a:endParaRPr>
          </a:p>
        </p:txBody>
      </p:sp>
      <p:sp>
        <p:nvSpPr>
          <p:cNvPr id="11" name="Rectangle 13"/>
          <p:cNvSpPr>
            <a:spLocks noChangeArrowheads="1"/>
          </p:cNvSpPr>
          <p:nvPr/>
        </p:nvSpPr>
        <p:spPr bwMode="auto">
          <a:xfrm>
            <a:off x="3733800" y="3581400"/>
            <a:ext cx="1458381" cy="1092208"/>
          </a:xfrm>
          <a:prstGeom prst="rect">
            <a:avLst/>
          </a:prstGeom>
          <a:noFill/>
          <a:ln w="9525">
            <a:noFill/>
            <a:miter lim="800000"/>
            <a:headEnd/>
            <a:tailEnd/>
          </a:ln>
        </p:spPr>
        <p:txBody>
          <a:bodyPr/>
          <a:lstStyle/>
          <a:p>
            <a:pPr algn="l"/>
            <a:r>
              <a:rPr lang="en-US" altLang="zh-CN" sz="1400" b="1" u="sng" dirty="0" err="1" smtClean="0">
                <a:latin typeface="+mn-lt"/>
                <a:ea typeface="宋体" pitchFamily="2" charset="-122"/>
              </a:rPr>
              <a:t>employee_id</a:t>
            </a:r>
            <a:r>
              <a:rPr lang="en-US" altLang="zh-CN" sz="1400" u="sng" dirty="0">
                <a:latin typeface="+mn-lt"/>
                <a:ea typeface="宋体" pitchFamily="2" charset="-122"/>
              </a:rPr>
              <a:t>,</a:t>
            </a:r>
          </a:p>
          <a:p>
            <a:pPr algn="l"/>
            <a:r>
              <a:rPr lang="en-US" altLang="zh-CN" sz="1400" i="1" dirty="0" err="1">
                <a:latin typeface="+mn-lt"/>
                <a:ea typeface="宋体" pitchFamily="2" charset="-122"/>
              </a:rPr>
              <a:t>department_id</a:t>
            </a:r>
            <a:r>
              <a:rPr lang="en-US" altLang="zh-CN" sz="1400" i="1" u="sng" dirty="0">
                <a:latin typeface="+mn-lt"/>
                <a:ea typeface="宋体" pitchFamily="2" charset="-122"/>
              </a:rPr>
              <a:t>,</a:t>
            </a:r>
            <a:r>
              <a:rPr lang="en-US" altLang="zh-CN" sz="1400" i="1" dirty="0">
                <a:latin typeface="+mn-lt"/>
                <a:ea typeface="宋体" pitchFamily="2" charset="-122"/>
              </a:rPr>
              <a:t> </a:t>
            </a:r>
            <a:r>
              <a:rPr lang="en-US" altLang="zh-CN" sz="1400" i="1" dirty="0" err="1">
                <a:latin typeface="+mn-lt"/>
                <a:ea typeface="宋体" pitchFamily="2" charset="-122"/>
              </a:rPr>
              <a:t>job_id</a:t>
            </a:r>
            <a:r>
              <a:rPr lang="en-US" altLang="zh-CN" sz="1400" i="1" dirty="0">
                <a:latin typeface="+mn-lt"/>
                <a:ea typeface="宋体" pitchFamily="2" charset="-122"/>
              </a:rPr>
              <a:t>,</a:t>
            </a:r>
            <a:r>
              <a:rPr lang="en-US" altLang="zh-CN" sz="1400" dirty="0">
                <a:latin typeface="+mn-lt"/>
                <a:ea typeface="宋体" pitchFamily="2" charset="-122"/>
              </a:rPr>
              <a:t> </a:t>
            </a:r>
            <a:r>
              <a:rPr lang="en-US" altLang="zh-CN" sz="1400" i="1" dirty="0" err="1" smtClean="0">
                <a:latin typeface="+mn-lt"/>
                <a:ea typeface="宋体" pitchFamily="2" charset="-122"/>
              </a:rPr>
              <a:t>man</a:t>
            </a:r>
            <a:r>
              <a:rPr lang="en-US" altLang="zh-CN" sz="1400" i="1" dirty="0" err="1">
                <a:ea typeface="宋体" pitchFamily="2" charset="-122"/>
              </a:rPr>
              <a:t>ag</a:t>
            </a:r>
            <a:r>
              <a:rPr lang="en-US" altLang="zh-CN" sz="1400" i="1" dirty="0" err="1" smtClean="0">
                <a:latin typeface="+mn-lt"/>
                <a:ea typeface="宋体" pitchFamily="2" charset="-122"/>
              </a:rPr>
              <a:t>er_id</a:t>
            </a:r>
            <a:r>
              <a:rPr lang="en-US" altLang="zh-CN" sz="1400" i="1" dirty="0">
                <a:latin typeface="+mn-lt"/>
                <a:ea typeface="宋体" pitchFamily="2" charset="-122"/>
              </a:rPr>
              <a:t>, …</a:t>
            </a:r>
            <a:endParaRPr lang="en-AU" sz="1400" dirty="0">
              <a:latin typeface="+mn-lt"/>
            </a:endParaRPr>
          </a:p>
        </p:txBody>
      </p:sp>
      <p:sp>
        <p:nvSpPr>
          <p:cNvPr id="19" name="Text Box 21"/>
          <p:cNvSpPr txBox="1">
            <a:spLocks noChangeArrowheads="1"/>
          </p:cNvSpPr>
          <p:nvPr/>
        </p:nvSpPr>
        <p:spPr bwMode="auto">
          <a:xfrm>
            <a:off x="751419" y="914400"/>
            <a:ext cx="1828800" cy="685800"/>
          </a:xfrm>
          <a:prstGeom prst="rect">
            <a:avLst/>
          </a:prstGeom>
          <a:solidFill>
            <a:srgbClr val="FFFFFF"/>
          </a:solidFill>
          <a:ln w="19050">
            <a:solidFill>
              <a:srgbClr val="000000"/>
            </a:solidFill>
            <a:miter lim="800000"/>
            <a:headEnd/>
            <a:tailEnd/>
          </a:ln>
        </p:spPr>
        <p:txBody>
          <a:bodyPr anchor="ctr" anchorCtr="0"/>
          <a:lstStyle/>
          <a:p>
            <a:r>
              <a:rPr lang="en-AU" altLang="zh-CN" sz="2000" b="1" dirty="0" err="1" smtClean="0"/>
              <a:t>job_history</a:t>
            </a:r>
            <a:endParaRPr lang="en-AU" sz="2000" b="1" dirty="0"/>
          </a:p>
        </p:txBody>
      </p:sp>
      <p:sp>
        <p:nvSpPr>
          <p:cNvPr id="21" name="Text Box 23"/>
          <p:cNvSpPr txBox="1">
            <a:spLocks noChangeArrowheads="1"/>
          </p:cNvSpPr>
          <p:nvPr/>
        </p:nvSpPr>
        <p:spPr bwMode="auto">
          <a:xfrm>
            <a:off x="6771219" y="914400"/>
            <a:ext cx="1600200" cy="685800"/>
          </a:xfrm>
          <a:prstGeom prst="rect">
            <a:avLst/>
          </a:prstGeom>
          <a:solidFill>
            <a:srgbClr val="FFFFFF"/>
          </a:solidFill>
          <a:ln w="19050">
            <a:solidFill>
              <a:srgbClr val="000000"/>
            </a:solidFill>
            <a:miter lim="800000"/>
            <a:headEnd/>
            <a:tailEnd/>
          </a:ln>
        </p:spPr>
        <p:txBody>
          <a:bodyPr anchor="ctr" anchorCtr="0"/>
          <a:lstStyle/>
          <a:p>
            <a:r>
              <a:rPr lang="en-AU" altLang="zh-CN" sz="2000" b="1" dirty="0" smtClean="0"/>
              <a:t>location</a:t>
            </a:r>
            <a:endParaRPr lang="en-AU" sz="2000" b="1" dirty="0"/>
          </a:p>
        </p:txBody>
      </p:sp>
      <p:sp>
        <p:nvSpPr>
          <p:cNvPr id="22" name="Text Box 24"/>
          <p:cNvSpPr txBox="1">
            <a:spLocks noChangeArrowheads="1"/>
          </p:cNvSpPr>
          <p:nvPr/>
        </p:nvSpPr>
        <p:spPr bwMode="auto">
          <a:xfrm>
            <a:off x="751419" y="2895600"/>
            <a:ext cx="1828800" cy="685800"/>
          </a:xfrm>
          <a:prstGeom prst="rect">
            <a:avLst/>
          </a:prstGeom>
          <a:solidFill>
            <a:srgbClr val="FFFFFF"/>
          </a:solidFill>
          <a:ln w="19050">
            <a:solidFill>
              <a:srgbClr val="000000"/>
            </a:solidFill>
            <a:miter lim="800000"/>
            <a:headEnd/>
            <a:tailEnd/>
          </a:ln>
        </p:spPr>
        <p:txBody>
          <a:bodyPr anchor="ctr" anchorCtr="0"/>
          <a:lstStyle/>
          <a:p>
            <a:r>
              <a:rPr lang="en-AU" altLang="zh-CN" sz="2000" b="1" dirty="0" smtClean="0"/>
              <a:t>job</a:t>
            </a:r>
            <a:endParaRPr lang="en-AU" sz="2000" b="1" dirty="0"/>
          </a:p>
        </p:txBody>
      </p:sp>
      <p:sp>
        <p:nvSpPr>
          <p:cNvPr id="24" name="Text Box 26"/>
          <p:cNvSpPr txBox="1">
            <a:spLocks noChangeArrowheads="1"/>
          </p:cNvSpPr>
          <p:nvPr/>
        </p:nvSpPr>
        <p:spPr bwMode="auto">
          <a:xfrm>
            <a:off x="6771219" y="2895600"/>
            <a:ext cx="1600200" cy="685800"/>
          </a:xfrm>
          <a:prstGeom prst="rect">
            <a:avLst/>
          </a:prstGeom>
          <a:solidFill>
            <a:srgbClr val="FFFFFF"/>
          </a:solidFill>
          <a:ln w="19050">
            <a:solidFill>
              <a:srgbClr val="000000"/>
            </a:solidFill>
            <a:miter lim="800000"/>
            <a:headEnd/>
            <a:tailEnd/>
          </a:ln>
        </p:spPr>
        <p:txBody>
          <a:bodyPr anchor="ctr" anchorCtr="0"/>
          <a:lstStyle/>
          <a:p>
            <a:r>
              <a:rPr lang="en-AU" altLang="zh-CN" sz="2000" b="1" dirty="0" smtClean="0"/>
              <a:t>country</a:t>
            </a:r>
            <a:endParaRPr lang="en-AU" sz="2000" b="1" dirty="0"/>
          </a:p>
        </p:txBody>
      </p:sp>
      <p:sp>
        <p:nvSpPr>
          <p:cNvPr id="25" name="Text Box 27"/>
          <p:cNvSpPr txBox="1">
            <a:spLocks noChangeArrowheads="1"/>
          </p:cNvSpPr>
          <p:nvPr/>
        </p:nvSpPr>
        <p:spPr bwMode="auto">
          <a:xfrm>
            <a:off x="6771219" y="4783670"/>
            <a:ext cx="1600200" cy="685800"/>
          </a:xfrm>
          <a:prstGeom prst="rect">
            <a:avLst/>
          </a:prstGeom>
          <a:solidFill>
            <a:srgbClr val="FFFFFF"/>
          </a:solidFill>
          <a:ln w="19050">
            <a:solidFill>
              <a:srgbClr val="000000"/>
            </a:solidFill>
            <a:miter lim="800000"/>
            <a:headEnd/>
            <a:tailEnd/>
          </a:ln>
        </p:spPr>
        <p:txBody>
          <a:bodyPr anchor="ctr" anchorCtr="0"/>
          <a:lstStyle/>
          <a:p>
            <a:r>
              <a:rPr lang="en-AU" altLang="zh-CN" sz="2000" b="1" dirty="0" smtClean="0"/>
              <a:t>region</a:t>
            </a:r>
            <a:endParaRPr lang="en-AU" sz="2000" b="1" dirty="0"/>
          </a:p>
        </p:txBody>
      </p:sp>
      <p:sp>
        <p:nvSpPr>
          <p:cNvPr id="26" name="Text Box 28"/>
          <p:cNvSpPr txBox="1">
            <a:spLocks noChangeArrowheads="1"/>
          </p:cNvSpPr>
          <p:nvPr/>
        </p:nvSpPr>
        <p:spPr bwMode="auto">
          <a:xfrm>
            <a:off x="751419" y="4343400"/>
            <a:ext cx="1828800" cy="685800"/>
          </a:xfrm>
          <a:prstGeom prst="rect">
            <a:avLst/>
          </a:prstGeom>
          <a:solidFill>
            <a:srgbClr val="FFFFFF"/>
          </a:solidFill>
          <a:ln w="19050">
            <a:solidFill>
              <a:srgbClr val="000000"/>
            </a:solidFill>
            <a:miter lim="800000"/>
            <a:headEnd/>
            <a:tailEnd/>
          </a:ln>
        </p:spPr>
        <p:txBody>
          <a:bodyPr anchor="ctr" anchorCtr="0"/>
          <a:lstStyle/>
          <a:p>
            <a:r>
              <a:rPr lang="en-AU" altLang="zh-CN" sz="2000" b="1" dirty="0" err="1" smtClean="0"/>
              <a:t>job_grade</a:t>
            </a:r>
            <a:endParaRPr lang="en-AU" sz="2000" b="1" dirty="0"/>
          </a:p>
        </p:txBody>
      </p:sp>
      <p:sp>
        <p:nvSpPr>
          <p:cNvPr id="28" name="Line 30"/>
          <p:cNvSpPr>
            <a:spLocks noChangeShapeType="1"/>
          </p:cNvSpPr>
          <p:nvPr/>
        </p:nvSpPr>
        <p:spPr bwMode="auto">
          <a:xfrm>
            <a:off x="2580219" y="3276600"/>
            <a:ext cx="1143000" cy="0"/>
          </a:xfrm>
          <a:prstGeom prst="line">
            <a:avLst/>
          </a:prstGeom>
          <a:noFill/>
          <a:ln w="19050">
            <a:solidFill>
              <a:srgbClr val="000000"/>
            </a:solidFill>
            <a:round/>
            <a:headEnd/>
            <a:tailEnd/>
          </a:ln>
        </p:spPr>
        <p:txBody>
          <a:bodyPr/>
          <a:lstStyle/>
          <a:p>
            <a:endParaRPr lang="en-AU"/>
          </a:p>
        </p:txBody>
      </p:sp>
      <p:sp>
        <p:nvSpPr>
          <p:cNvPr id="29" name="Line 31"/>
          <p:cNvSpPr>
            <a:spLocks noChangeShapeType="1"/>
          </p:cNvSpPr>
          <p:nvPr/>
        </p:nvSpPr>
        <p:spPr bwMode="auto">
          <a:xfrm>
            <a:off x="2580219" y="1295400"/>
            <a:ext cx="1153582" cy="0"/>
          </a:xfrm>
          <a:prstGeom prst="line">
            <a:avLst/>
          </a:prstGeom>
          <a:noFill/>
          <a:ln w="19050">
            <a:solidFill>
              <a:srgbClr val="000000"/>
            </a:solidFill>
            <a:round/>
            <a:headEnd/>
            <a:tailEnd/>
          </a:ln>
        </p:spPr>
        <p:txBody>
          <a:bodyPr/>
          <a:lstStyle/>
          <a:p>
            <a:endParaRPr lang="en-AU"/>
          </a:p>
        </p:txBody>
      </p:sp>
      <p:sp>
        <p:nvSpPr>
          <p:cNvPr id="31" name="Line 33"/>
          <p:cNvSpPr>
            <a:spLocks noChangeShapeType="1"/>
          </p:cNvSpPr>
          <p:nvPr/>
        </p:nvSpPr>
        <p:spPr bwMode="auto">
          <a:xfrm>
            <a:off x="5704419" y="1295400"/>
            <a:ext cx="1066800" cy="0"/>
          </a:xfrm>
          <a:prstGeom prst="line">
            <a:avLst/>
          </a:prstGeom>
          <a:noFill/>
          <a:ln w="19050">
            <a:solidFill>
              <a:srgbClr val="000000"/>
            </a:solidFill>
            <a:round/>
            <a:headEnd/>
            <a:tailEnd/>
          </a:ln>
        </p:spPr>
        <p:txBody>
          <a:bodyPr/>
          <a:lstStyle/>
          <a:p>
            <a:endParaRPr lang="en-AU"/>
          </a:p>
        </p:txBody>
      </p:sp>
      <p:sp>
        <p:nvSpPr>
          <p:cNvPr id="32" name="Line 34"/>
          <p:cNvSpPr>
            <a:spLocks noChangeShapeType="1"/>
          </p:cNvSpPr>
          <p:nvPr/>
        </p:nvSpPr>
        <p:spPr bwMode="auto">
          <a:xfrm>
            <a:off x="7533219" y="1600200"/>
            <a:ext cx="0" cy="1295400"/>
          </a:xfrm>
          <a:prstGeom prst="line">
            <a:avLst/>
          </a:prstGeom>
          <a:noFill/>
          <a:ln w="19050">
            <a:solidFill>
              <a:srgbClr val="000000"/>
            </a:solidFill>
            <a:round/>
            <a:headEnd/>
            <a:tailEnd/>
          </a:ln>
        </p:spPr>
        <p:txBody>
          <a:bodyPr/>
          <a:lstStyle/>
          <a:p>
            <a:endParaRPr lang="en-AU"/>
          </a:p>
        </p:txBody>
      </p:sp>
      <p:sp>
        <p:nvSpPr>
          <p:cNvPr id="34" name="Line 36"/>
          <p:cNvSpPr>
            <a:spLocks noChangeShapeType="1"/>
          </p:cNvSpPr>
          <p:nvPr/>
        </p:nvSpPr>
        <p:spPr bwMode="auto">
          <a:xfrm flipH="1" flipV="1">
            <a:off x="2275419" y="2362200"/>
            <a:ext cx="1676400" cy="0"/>
          </a:xfrm>
          <a:prstGeom prst="line">
            <a:avLst/>
          </a:prstGeom>
          <a:noFill/>
          <a:ln w="19050">
            <a:solidFill>
              <a:srgbClr val="000000"/>
            </a:solidFill>
            <a:round/>
            <a:headEnd/>
            <a:tailEnd/>
          </a:ln>
        </p:spPr>
        <p:txBody>
          <a:bodyPr/>
          <a:lstStyle/>
          <a:p>
            <a:endParaRPr lang="en-AU"/>
          </a:p>
        </p:txBody>
      </p:sp>
      <p:sp>
        <p:nvSpPr>
          <p:cNvPr id="43" name="Line 45"/>
          <p:cNvSpPr>
            <a:spLocks noChangeShapeType="1"/>
          </p:cNvSpPr>
          <p:nvPr/>
        </p:nvSpPr>
        <p:spPr bwMode="auto">
          <a:xfrm>
            <a:off x="2580220" y="1143001"/>
            <a:ext cx="152400" cy="152400"/>
          </a:xfrm>
          <a:prstGeom prst="line">
            <a:avLst/>
          </a:prstGeom>
          <a:noFill/>
          <a:ln w="19050">
            <a:solidFill>
              <a:srgbClr val="000000"/>
            </a:solidFill>
            <a:round/>
            <a:headEnd/>
            <a:tailEnd/>
          </a:ln>
        </p:spPr>
        <p:txBody>
          <a:bodyPr/>
          <a:lstStyle/>
          <a:p>
            <a:endParaRPr lang="en-AU"/>
          </a:p>
        </p:txBody>
      </p:sp>
      <p:sp>
        <p:nvSpPr>
          <p:cNvPr id="44" name="Line 46"/>
          <p:cNvSpPr>
            <a:spLocks noChangeShapeType="1"/>
          </p:cNvSpPr>
          <p:nvPr/>
        </p:nvSpPr>
        <p:spPr bwMode="auto">
          <a:xfrm flipH="1">
            <a:off x="2580217" y="1295400"/>
            <a:ext cx="152401" cy="152400"/>
          </a:xfrm>
          <a:prstGeom prst="line">
            <a:avLst/>
          </a:prstGeom>
          <a:noFill/>
          <a:ln w="19050">
            <a:solidFill>
              <a:srgbClr val="000000"/>
            </a:solidFill>
            <a:round/>
            <a:headEnd/>
            <a:tailEnd/>
          </a:ln>
        </p:spPr>
        <p:txBody>
          <a:bodyPr/>
          <a:lstStyle/>
          <a:p>
            <a:endParaRPr lang="en-AU"/>
          </a:p>
        </p:txBody>
      </p:sp>
      <p:sp>
        <p:nvSpPr>
          <p:cNvPr id="61" name="Arc 60"/>
          <p:cNvSpPr/>
          <p:nvPr/>
        </p:nvSpPr>
        <p:spPr>
          <a:xfrm>
            <a:off x="5323419" y="3124200"/>
            <a:ext cx="914400" cy="838200"/>
          </a:xfrm>
          <a:prstGeom prst="arc">
            <a:avLst>
              <a:gd name="adj1" fmla="val 15195950"/>
              <a:gd name="adj2" fmla="val 12348996"/>
            </a:avLst>
          </a:prstGeom>
          <a:noFill/>
          <a:ln w="19050">
            <a:solidFill>
              <a:srgbClr val="000000"/>
            </a:solidFill>
            <a:round/>
            <a:headEnd/>
            <a:tailEnd/>
          </a:ln>
        </p:spPr>
        <p:txBody>
          <a:bodyPr/>
          <a:lstStyle/>
          <a:p>
            <a:endParaRPr lang="en-AU">
              <a:latin typeface="Arial" charset="0"/>
            </a:endParaRPr>
          </a:p>
        </p:txBody>
      </p:sp>
      <p:sp>
        <p:nvSpPr>
          <p:cNvPr id="57" name="Line 45"/>
          <p:cNvSpPr>
            <a:spLocks noChangeShapeType="1"/>
          </p:cNvSpPr>
          <p:nvPr/>
        </p:nvSpPr>
        <p:spPr bwMode="auto">
          <a:xfrm>
            <a:off x="5704422" y="1143001"/>
            <a:ext cx="152400" cy="152400"/>
          </a:xfrm>
          <a:prstGeom prst="line">
            <a:avLst/>
          </a:prstGeom>
          <a:noFill/>
          <a:ln w="19050">
            <a:solidFill>
              <a:srgbClr val="000000"/>
            </a:solidFill>
            <a:round/>
            <a:headEnd/>
            <a:tailEnd/>
          </a:ln>
        </p:spPr>
        <p:txBody>
          <a:bodyPr/>
          <a:lstStyle/>
          <a:p>
            <a:endParaRPr lang="en-AU"/>
          </a:p>
        </p:txBody>
      </p:sp>
      <p:sp>
        <p:nvSpPr>
          <p:cNvPr id="58" name="Line 46"/>
          <p:cNvSpPr>
            <a:spLocks noChangeShapeType="1"/>
          </p:cNvSpPr>
          <p:nvPr/>
        </p:nvSpPr>
        <p:spPr bwMode="auto">
          <a:xfrm flipH="1">
            <a:off x="5704419" y="1295400"/>
            <a:ext cx="152401" cy="152400"/>
          </a:xfrm>
          <a:prstGeom prst="line">
            <a:avLst/>
          </a:prstGeom>
          <a:noFill/>
          <a:ln w="19050">
            <a:solidFill>
              <a:srgbClr val="000000"/>
            </a:solidFill>
            <a:round/>
            <a:headEnd/>
            <a:tailEnd/>
          </a:ln>
        </p:spPr>
        <p:txBody>
          <a:bodyPr/>
          <a:lstStyle/>
          <a:p>
            <a:endParaRPr lang="en-AU"/>
          </a:p>
        </p:txBody>
      </p:sp>
      <p:sp>
        <p:nvSpPr>
          <p:cNvPr id="60" name="Line 45"/>
          <p:cNvSpPr>
            <a:spLocks noChangeShapeType="1"/>
          </p:cNvSpPr>
          <p:nvPr/>
        </p:nvSpPr>
        <p:spPr bwMode="auto">
          <a:xfrm>
            <a:off x="7380819" y="1600200"/>
            <a:ext cx="152400" cy="152400"/>
          </a:xfrm>
          <a:prstGeom prst="line">
            <a:avLst/>
          </a:prstGeom>
          <a:noFill/>
          <a:ln w="19050">
            <a:solidFill>
              <a:srgbClr val="000000"/>
            </a:solidFill>
            <a:round/>
            <a:headEnd/>
            <a:tailEnd/>
          </a:ln>
        </p:spPr>
        <p:txBody>
          <a:bodyPr/>
          <a:lstStyle/>
          <a:p>
            <a:endParaRPr lang="en-AU"/>
          </a:p>
        </p:txBody>
      </p:sp>
      <p:sp>
        <p:nvSpPr>
          <p:cNvPr id="62" name="Line 46"/>
          <p:cNvSpPr>
            <a:spLocks noChangeShapeType="1"/>
          </p:cNvSpPr>
          <p:nvPr/>
        </p:nvSpPr>
        <p:spPr bwMode="auto">
          <a:xfrm flipH="1">
            <a:off x="7533216" y="1600199"/>
            <a:ext cx="152401" cy="152400"/>
          </a:xfrm>
          <a:prstGeom prst="line">
            <a:avLst/>
          </a:prstGeom>
          <a:noFill/>
          <a:ln w="19050">
            <a:solidFill>
              <a:srgbClr val="000000"/>
            </a:solidFill>
            <a:round/>
            <a:headEnd/>
            <a:tailEnd/>
          </a:ln>
        </p:spPr>
        <p:txBody>
          <a:bodyPr/>
          <a:lstStyle/>
          <a:p>
            <a:endParaRPr lang="en-AU"/>
          </a:p>
        </p:txBody>
      </p:sp>
      <p:sp>
        <p:nvSpPr>
          <p:cNvPr id="63" name="Line 34"/>
          <p:cNvSpPr>
            <a:spLocks noChangeShapeType="1"/>
          </p:cNvSpPr>
          <p:nvPr/>
        </p:nvSpPr>
        <p:spPr bwMode="auto">
          <a:xfrm flipH="1">
            <a:off x="7533216" y="3581400"/>
            <a:ext cx="3" cy="1202270"/>
          </a:xfrm>
          <a:prstGeom prst="line">
            <a:avLst/>
          </a:prstGeom>
          <a:noFill/>
          <a:ln w="19050">
            <a:solidFill>
              <a:srgbClr val="000000"/>
            </a:solidFill>
            <a:round/>
            <a:headEnd/>
            <a:tailEnd/>
          </a:ln>
        </p:spPr>
        <p:txBody>
          <a:bodyPr/>
          <a:lstStyle/>
          <a:p>
            <a:endParaRPr lang="en-AU"/>
          </a:p>
        </p:txBody>
      </p:sp>
      <p:sp>
        <p:nvSpPr>
          <p:cNvPr id="64" name="Line 45"/>
          <p:cNvSpPr>
            <a:spLocks noChangeShapeType="1"/>
          </p:cNvSpPr>
          <p:nvPr/>
        </p:nvSpPr>
        <p:spPr bwMode="auto">
          <a:xfrm>
            <a:off x="7380819" y="3581400"/>
            <a:ext cx="152400" cy="152400"/>
          </a:xfrm>
          <a:prstGeom prst="line">
            <a:avLst/>
          </a:prstGeom>
          <a:noFill/>
          <a:ln w="19050">
            <a:solidFill>
              <a:srgbClr val="000000"/>
            </a:solidFill>
            <a:round/>
            <a:headEnd/>
            <a:tailEnd/>
          </a:ln>
        </p:spPr>
        <p:txBody>
          <a:bodyPr/>
          <a:lstStyle/>
          <a:p>
            <a:endParaRPr lang="en-AU"/>
          </a:p>
        </p:txBody>
      </p:sp>
      <p:sp>
        <p:nvSpPr>
          <p:cNvPr id="65" name="Line 46"/>
          <p:cNvSpPr>
            <a:spLocks noChangeShapeType="1"/>
          </p:cNvSpPr>
          <p:nvPr/>
        </p:nvSpPr>
        <p:spPr bwMode="auto">
          <a:xfrm flipH="1">
            <a:off x="7533216" y="3581399"/>
            <a:ext cx="152401" cy="152400"/>
          </a:xfrm>
          <a:prstGeom prst="line">
            <a:avLst/>
          </a:prstGeom>
          <a:noFill/>
          <a:ln w="19050">
            <a:solidFill>
              <a:srgbClr val="000000"/>
            </a:solidFill>
            <a:round/>
            <a:headEnd/>
            <a:tailEnd/>
          </a:ln>
        </p:spPr>
        <p:txBody>
          <a:bodyPr/>
          <a:lstStyle/>
          <a:p>
            <a:endParaRPr lang="en-AU"/>
          </a:p>
        </p:txBody>
      </p:sp>
      <p:sp>
        <p:nvSpPr>
          <p:cNvPr id="67" name="Line 45"/>
          <p:cNvSpPr>
            <a:spLocks noChangeShapeType="1"/>
          </p:cNvSpPr>
          <p:nvPr/>
        </p:nvSpPr>
        <p:spPr bwMode="auto">
          <a:xfrm>
            <a:off x="4256619" y="1600200"/>
            <a:ext cx="152400" cy="152400"/>
          </a:xfrm>
          <a:prstGeom prst="line">
            <a:avLst/>
          </a:prstGeom>
          <a:noFill/>
          <a:ln w="19050">
            <a:solidFill>
              <a:srgbClr val="000000"/>
            </a:solidFill>
            <a:round/>
            <a:headEnd/>
            <a:tailEnd/>
          </a:ln>
        </p:spPr>
        <p:txBody>
          <a:bodyPr/>
          <a:lstStyle/>
          <a:p>
            <a:endParaRPr lang="en-AU"/>
          </a:p>
        </p:txBody>
      </p:sp>
      <p:sp>
        <p:nvSpPr>
          <p:cNvPr id="68" name="Line 46"/>
          <p:cNvSpPr>
            <a:spLocks noChangeShapeType="1"/>
          </p:cNvSpPr>
          <p:nvPr/>
        </p:nvSpPr>
        <p:spPr bwMode="auto">
          <a:xfrm flipH="1">
            <a:off x="4409016" y="1600199"/>
            <a:ext cx="152401" cy="152400"/>
          </a:xfrm>
          <a:prstGeom prst="line">
            <a:avLst/>
          </a:prstGeom>
          <a:noFill/>
          <a:ln w="19050">
            <a:solidFill>
              <a:srgbClr val="000000"/>
            </a:solidFill>
            <a:round/>
            <a:headEnd/>
            <a:tailEnd/>
          </a:ln>
        </p:spPr>
        <p:txBody>
          <a:bodyPr/>
          <a:lstStyle/>
          <a:p>
            <a:endParaRPr lang="en-AU"/>
          </a:p>
        </p:txBody>
      </p:sp>
      <p:sp>
        <p:nvSpPr>
          <p:cNvPr id="69" name="Line 34"/>
          <p:cNvSpPr>
            <a:spLocks noChangeShapeType="1"/>
          </p:cNvSpPr>
          <p:nvPr/>
        </p:nvSpPr>
        <p:spPr bwMode="auto">
          <a:xfrm>
            <a:off x="1665819" y="1600200"/>
            <a:ext cx="0" cy="1295400"/>
          </a:xfrm>
          <a:prstGeom prst="line">
            <a:avLst/>
          </a:prstGeom>
          <a:noFill/>
          <a:ln w="19050">
            <a:solidFill>
              <a:srgbClr val="000000"/>
            </a:solidFill>
            <a:round/>
            <a:headEnd/>
            <a:tailEnd/>
          </a:ln>
        </p:spPr>
        <p:txBody>
          <a:bodyPr/>
          <a:lstStyle/>
          <a:p>
            <a:endParaRPr lang="en-AU"/>
          </a:p>
        </p:txBody>
      </p:sp>
      <p:sp>
        <p:nvSpPr>
          <p:cNvPr id="70" name="Line 45"/>
          <p:cNvSpPr>
            <a:spLocks noChangeShapeType="1"/>
          </p:cNvSpPr>
          <p:nvPr/>
        </p:nvSpPr>
        <p:spPr bwMode="auto">
          <a:xfrm>
            <a:off x="1513419" y="1600200"/>
            <a:ext cx="152400" cy="152400"/>
          </a:xfrm>
          <a:prstGeom prst="line">
            <a:avLst/>
          </a:prstGeom>
          <a:noFill/>
          <a:ln w="19050">
            <a:solidFill>
              <a:srgbClr val="000000"/>
            </a:solidFill>
            <a:round/>
            <a:headEnd/>
            <a:tailEnd/>
          </a:ln>
        </p:spPr>
        <p:txBody>
          <a:bodyPr/>
          <a:lstStyle/>
          <a:p>
            <a:endParaRPr lang="en-AU"/>
          </a:p>
        </p:txBody>
      </p:sp>
      <p:sp>
        <p:nvSpPr>
          <p:cNvPr id="71" name="Line 46"/>
          <p:cNvSpPr>
            <a:spLocks noChangeShapeType="1"/>
          </p:cNvSpPr>
          <p:nvPr/>
        </p:nvSpPr>
        <p:spPr bwMode="auto">
          <a:xfrm flipH="1">
            <a:off x="1665816" y="1600199"/>
            <a:ext cx="152401" cy="152400"/>
          </a:xfrm>
          <a:prstGeom prst="line">
            <a:avLst/>
          </a:prstGeom>
          <a:noFill/>
          <a:ln w="19050">
            <a:solidFill>
              <a:srgbClr val="000000"/>
            </a:solidFill>
            <a:round/>
            <a:headEnd/>
            <a:tailEnd/>
          </a:ln>
        </p:spPr>
        <p:txBody>
          <a:bodyPr/>
          <a:lstStyle/>
          <a:p>
            <a:endParaRPr lang="en-AU"/>
          </a:p>
        </p:txBody>
      </p:sp>
      <p:sp>
        <p:nvSpPr>
          <p:cNvPr id="72" name="Line 34"/>
          <p:cNvSpPr>
            <a:spLocks noChangeShapeType="1"/>
          </p:cNvSpPr>
          <p:nvPr/>
        </p:nvSpPr>
        <p:spPr bwMode="auto">
          <a:xfrm>
            <a:off x="4942419" y="1600200"/>
            <a:ext cx="0" cy="1295400"/>
          </a:xfrm>
          <a:prstGeom prst="line">
            <a:avLst/>
          </a:prstGeom>
          <a:noFill/>
          <a:ln w="19050">
            <a:solidFill>
              <a:srgbClr val="000000"/>
            </a:solidFill>
            <a:round/>
            <a:headEnd/>
            <a:tailEnd/>
          </a:ln>
        </p:spPr>
        <p:txBody>
          <a:bodyPr/>
          <a:lstStyle/>
          <a:p>
            <a:endParaRPr lang="en-AU"/>
          </a:p>
        </p:txBody>
      </p:sp>
      <p:sp>
        <p:nvSpPr>
          <p:cNvPr id="73" name="Line 45"/>
          <p:cNvSpPr>
            <a:spLocks noChangeShapeType="1"/>
          </p:cNvSpPr>
          <p:nvPr/>
        </p:nvSpPr>
        <p:spPr bwMode="auto">
          <a:xfrm>
            <a:off x="4942419" y="2743200"/>
            <a:ext cx="152400" cy="152400"/>
          </a:xfrm>
          <a:prstGeom prst="line">
            <a:avLst/>
          </a:prstGeom>
          <a:noFill/>
          <a:ln w="19050">
            <a:solidFill>
              <a:srgbClr val="000000"/>
            </a:solidFill>
            <a:round/>
            <a:headEnd/>
            <a:tailEnd/>
          </a:ln>
        </p:spPr>
        <p:txBody>
          <a:bodyPr/>
          <a:lstStyle/>
          <a:p>
            <a:endParaRPr lang="en-AU"/>
          </a:p>
        </p:txBody>
      </p:sp>
      <p:sp>
        <p:nvSpPr>
          <p:cNvPr id="74" name="Line 46"/>
          <p:cNvSpPr>
            <a:spLocks noChangeShapeType="1"/>
          </p:cNvSpPr>
          <p:nvPr/>
        </p:nvSpPr>
        <p:spPr bwMode="auto">
          <a:xfrm flipH="1">
            <a:off x="4790019" y="2743200"/>
            <a:ext cx="152401" cy="152400"/>
          </a:xfrm>
          <a:prstGeom prst="line">
            <a:avLst/>
          </a:prstGeom>
          <a:noFill/>
          <a:ln w="19050">
            <a:solidFill>
              <a:srgbClr val="000000"/>
            </a:solidFill>
            <a:round/>
            <a:headEnd/>
            <a:tailEnd/>
          </a:ln>
        </p:spPr>
        <p:txBody>
          <a:bodyPr/>
          <a:lstStyle/>
          <a:p>
            <a:endParaRPr lang="en-AU"/>
          </a:p>
        </p:txBody>
      </p:sp>
      <p:sp>
        <p:nvSpPr>
          <p:cNvPr id="75" name="Line 45"/>
          <p:cNvSpPr>
            <a:spLocks noChangeShapeType="1"/>
          </p:cNvSpPr>
          <p:nvPr/>
        </p:nvSpPr>
        <p:spPr bwMode="auto">
          <a:xfrm>
            <a:off x="5704422" y="2971801"/>
            <a:ext cx="152400" cy="152400"/>
          </a:xfrm>
          <a:prstGeom prst="line">
            <a:avLst/>
          </a:prstGeom>
          <a:noFill/>
          <a:ln w="19050">
            <a:solidFill>
              <a:srgbClr val="000000"/>
            </a:solidFill>
            <a:round/>
            <a:headEnd/>
            <a:tailEnd/>
          </a:ln>
        </p:spPr>
        <p:txBody>
          <a:bodyPr/>
          <a:lstStyle/>
          <a:p>
            <a:endParaRPr lang="en-AU"/>
          </a:p>
        </p:txBody>
      </p:sp>
      <p:sp>
        <p:nvSpPr>
          <p:cNvPr id="76" name="Line 46"/>
          <p:cNvSpPr>
            <a:spLocks noChangeShapeType="1"/>
          </p:cNvSpPr>
          <p:nvPr/>
        </p:nvSpPr>
        <p:spPr bwMode="auto">
          <a:xfrm flipH="1">
            <a:off x="5704419" y="3124200"/>
            <a:ext cx="152401" cy="152400"/>
          </a:xfrm>
          <a:prstGeom prst="line">
            <a:avLst/>
          </a:prstGeom>
          <a:noFill/>
          <a:ln w="19050">
            <a:solidFill>
              <a:srgbClr val="000000"/>
            </a:solidFill>
            <a:round/>
            <a:headEnd/>
            <a:tailEnd/>
          </a:ln>
        </p:spPr>
        <p:txBody>
          <a:bodyPr/>
          <a:lstStyle/>
          <a:p>
            <a:endParaRPr lang="en-AU"/>
          </a:p>
        </p:txBody>
      </p:sp>
      <p:sp>
        <p:nvSpPr>
          <p:cNvPr id="77" name="Line 45"/>
          <p:cNvSpPr>
            <a:spLocks noChangeShapeType="1"/>
          </p:cNvSpPr>
          <p:nvPr/>
        </p:nvSpPr>
        <p:spPr bwMode="auto">
          <a:xfrm>
            <a:off x="3570822" y="3276601"/>
            <a:ext cx="152400" cy="152400"/>
          </a:xfrm>
          <a:prstGeom prst="line">
            <a:avLst/>
          </a:prstGeom>
          <a:noFill/>
          <a:ln w="19050">
            <a:solidFill>
              <a:srgbClr val="000000"/>
            </a:solidFill>
            <a:round/>
            <a:headEnd/>
            <a:tailEnd/>
          </a:ln>
        </p:spPr>
        <p:txBody>
          <a:bodyPr/>
          <a:lstStyle/>
          <a:p>
            <a:endParaRPr lang="en-AU"/>
          </a:p>
        </p:txBody>
      </p:sp>
      <p:sp>
        <p:nvSpPr>
          <p:cNvPr id="78" name="Line 46"/>
          <p:cNvSpPr>
            <a:spLocks noChangeShapeType="1"/>
          </p:cNvSpPr>
          <p:nvPr/>
        </p:nvSpPr>
        <p:spPr bwMode="auto">
          <a:xfrm flipH="1">
            <a:off x="3570819" y="3124200"/>
            <a:ext cx="152401" cy="152400"/>
          </a:xfrm>
          <a:prstGeom prst="line">
            <a:avLst/>
          </a:prstGeom>
          <a:noFill/>
          <a:ln w="19050">
            <a:solidFill>
              <a:srgbClr val="000000"/>
            </a:solidFill>
            <a:round/>
            <a:headEnd/>
            <a:tailEnd/>
          </a:ln>
        </p:spPr>
        <p:txBody>
          <a:bodyPr/>
          <a:lstStyle/>
          <a:p>
            <a:endParaRPr lang="en-AU"/>
          </a:p>
        </p:txBody>
      </p:sp>
      <p:sp>
        <p:nvSpPr>
          <p:cNvPr id="79" name="Line 34"/>
          <p:cNvSpPr>
            <a:spLocks noChangeShapeType="1"/>
          </p:cNvSpPr>
          <p:nvPr/>
        </p:nvSpPr>
        <p:spPr bwMode="auto">
          <a:xfrm>
            <a:off x="2275419" y="1600200"/>
            <a:ext cx="0" cy="762000"/>
          </a:xfrm>
          <a:prstGeom prst="line">
            <a:avLst/>
          </a:prstGeom>
          <a:noFill/>
          <a:ln w="19050">
            <a:solidFill>
              <a:srgbClr val="000000"/>
            </a:solidFill>
            <a:round/>
            <a:headEnd/>
            <a:tailEnd/>
          </a:ln>
        </p:spPr>
        <p:txBody>
          <a:bodyPr/>
          <a:lstStyle/>
          <a:p>
            <a:endParaRPr lang="en-AU"/>
          </a:p>
        </p:txBody>
      </p:sp>
      <p:sp>
        <p:nvSpPr>
          <p:cNvPr id="80" name="Line 45"/>
          <p:cNvSpPr>
            <a:spLocks noChangeShapeType="1"/>
          </p:cNvSpPr>
          <p:nvPr/>
        </p:nvSpPr>
        <p:spPr bwMode="auto">
          <a:xfrm>
            <a:off x="2123022" y="1600201"/>
            <a:ext cx="152400" cy="152400"/>
          </a:xfrm>
          <a:prstGeom prst="line">
            <a:avLst/>
          </a:prstGeom>
          <a:noFill/>
          <a:ln w="19050">
            <a:solidFill>
              <a:srgbClr val="000000"/>
            </a:solidFill>
            <a:round/>
            <a:headEnd/>
            <a:tailEnd/>
          </a:ln>
        </p:spPr>
        <p:txBody>
          <a:bodyPr/>
          <a:lstStyle/>
          <a:p>
            <a:endParaRPr lang="en-AU"/>
          </a:p>
        </p:txBody>
      </p:sp>
      <p:sp>
        <p:nvSpPr>
          <p:cNvPr id="81" name="Line 46"/>
          <p:cNvSpPr>
            <a:spLocks noChangeShapeType="1"/>
          </p:cNvSpPr>
          <p:nvPr/>
        </p:nvSpPr>
        <p:spPr bwMode="auto">
          <a:xfrm flipH="1">
            <a:off x="2275419" y="1600200"/>
            <a:ext cx="152401" cy="152400"/>
          </a:xfrm>
          <a:prstGeom prst="line">
            <a:avLst/>
          </a:prstGeom>
          <a:noFill/>
          <a:ln w="19050">
            <a:solidFill>
              <a:srgbClr val="000000"/>
            </a:solidFill>
            <a:round/>
            <a:headEnd/>
            <a:tailEnd/>
          </a:ln>
        </p:spPr>
        <p:txBody>
          <a:bodyPr/>
          <a:lstStyle/>
          <a:p>
            <a:endParaRPr lang="en-AU"/>
          </a:p>
        </p:txBody>
      </p:sp>
      <p:sp>
        <p:nvSpPr>
          <p:cNvPr id="82" name="Line 34"/>
          <p:cNvSpPr>
            <a:spLocks noChangeShapeType="1"/>
          </p:cNvSpPr>
          <p:nvPr/>
        </p:nvSpPr>
        <p:spPr bwMode="auto">
          <a:xfrm>
            <a:off x="3951819" y="2362200"/>
            <a:ext cx="0" cy="533400"/>
          </a:xfrm>
          <a:prstGeom prst="line">
            <a:avLst/>
          </a:prstGeom>
          <a:noFill/>
          <a:ln w="19050">
            <a:solidFill>
              <a:srgbClr val="000000"/>
            </a:solidFill>
            <a:round/>
            <a:headEnd/>
            <a:tailEnd/>
          </a:ln>
        </p:spPr>
        <p:txBody>
          <a:bodyPr/>
          <a:lstStyle/>
          <a:p>
            <a:endParaRPr lang="en-AU"/>
          </a:p>
        </p:txBody>
      </p:sp>
      <p:sp>
        <p:nvSpPr>
          <p:cNvPr id="12" name="Text Box 14"/>
          <p:cNvSpPr txBox="1">
            <a:spLocks noChangeArrowheads="1"/>
          </p:cNvSpPr>
          <p:nvPr/>
        </p:nvSpPr>
        <p:spPr bwMode="auto">
          <a:xfrm>
            <a:off x="8066619" y="4783670"/>
            <a:ext cx="304800" cy="381000"/>
          </a:xfrm>
          <a:prstGeom prst="rect">
            <a:avLst/>
          </a:prstGeom>
          <a:noFill/>
          <a:ln w="9525">
            <a:noFill/>
            <a:miter lim="800000"/>
            <a:headEnd/>
            <a:tailEnd/>
          </a:ln>
        </p:spPr>
        <p:txBody>
          <a:bodyPr/>
          <a:lstStyle/>
          <a:p>
            <a:pPr algn="l"/>
            <a:r>
              <a:rPr lang="en-AU" altLang="zh-CN" sz="1800" b="1" dirty="0">
                <a:solidFill>
                  <a:srgbClr val="C00000"/>
                </a:solidFill>
                <a:latin typeface="+mj-lt"/>
                <a:ea typeface="宋体" pitchFamily="2" charset="-122"/>
              </a:rPr>
              <a:t>1</a:t>
            </a:r>
            <a:endParaRPr lang="en-AU" sz="1800" dirty="0">
              <a:solidFill>
                <a:srgbClr val="C00000"/>
              </a:solidFill>
              <a:latin typeface="+mj-lt"/>
            </a:endParaRPr>
          </a:p>
        </p:txBody>
      </p:sp>
      <p:sp>
        <p:nvSpPr>
          <p:cNvPr id="13" name="Text Box 15"/>
          <p:cNvSpPr txBox="1">
            <a:spLocks noChangeArrowheads="1"/>
          </p:cNvSpPr>
          <p:nvPr/>
        </p:nvSpPr>
        <p:spPr bwMode="auto">
          <a:xfrm>
            <a:off x="8066619" y="2895600"/>
            <a:ext cx="318556" cy="307123"/>
          </a:xfrm>
          <a:prstGeom prst="rect">
            <a:avLst/>
          </a:prstGeom>
          <a:noFill/>
          <a:ln w="9525">
            <a:noFill/>
            <a:miter lim="800000"/>
            <a:headEnd/>
            <a:tailEnd/>
          </a:ln>
        </p:spPr>
        <p:txBody>
          <a:bodyPr/>
          <a:lstStyle/>
          <a:p>
            <a:pPr algn="l"/>
            <a:r>
              <a:rPr lang="en-AU" altLang="zh-CN" sz="1800" b="1" dirty="0">
                <a:solidFill>
                  <a:srgbClr val="C00000"/>
                </a:solidFill>
                <a:latin typeface="+mj-lt"/>
                <a:ea typeface="宋体" pitchFamily="2" charset="-122"/>
              </a:rPr>
              <a:t>2</a:t>
            </a:r>
            <a:endParaRPr lang="en-AU" sz="1800" dirty="0">
              <a:solidFill>
                <a:srgbClr val="C00000"/>
              </a:solidFill>
              <a:latin typeface="+mj-lt"/>
            </a:endParaRPr>
          </a:p>
        </p:txBody>
      </p:sp>
      <p:sp>
        <p:nvSpPr>
          <p:cNvPr id="15" name="Text Box 17"/>
          <p:cNvSpPr txBox="1">
            <a:spLocks noChangeArrowheads="1"/>
          </p:cNvSpPr>
          <p:nvPr/>
        </p:nvSpPr>
        <p:spPr bwMode="auto">
          <a:xfrm>
            <a:off x="8066619" y="914400"/>
            <a:ext cx="316452" cy="285946"/>
          </a:xfrm>
          <a:prstGeom prst="rect">
            <a:avLst/>
          </a:prstGeom>
          <a:noFill/>
          <a:ln w="9525">
            <a:noFill/>
            <a:miter lim="800000"/>
            <a:headEnd/>
            <a:tailEnd/>
          </a:ln>
        </p:spPr>
        <p:txBody>
          <a:bodyPr/>
          <a:lstStyle/>
          <a:p>
            <a:pPr algn="l"/>
            <a:r>
              <a:rPr lang="en-AU" altLang="zh-CN" sz="1800" b="1" dirty="0">
                <a:solidFill>
                  <a:srgbClr val="C00000"/>
                </a:solidFill>
                <a:latin typeface="+mj-lt"/>
                <a:ea typeface="宋体" pitchFamily="2" charset="-122"/>
              </a:rPr>
              <a:t>3</a:t>
            </a:r>
            <a:endParaRPr lang="en-AU" sz="1800" dirty="0">
              <a:solidFill>
                <a:srgbClr val="C00000"/>
              </a:solidFill>
              <a:latin typeface="+mj-lt"/>
            </a:endParaRPr>
          </a:p>
        </p:txBody>
      </p:sp>
      <p:sp>
        <p:nvSpPr>
          <p:cNvPr id="16" name="Text Box 18"/>
          <p:cNvSpPr txBox="1">
            <a:spLocks noChangeArrowheads="1"/>
          </p:cNvSpPr>
          <p:nvPr/>
        </p:nvSpPr>
        <p:spPr bwMode="auto">
          <a:xfrm>
            <a:off x="2275419" y="914400"/>
            <a:ext cx="304800" cy="311353"/>
          </a:xfrm>
          <a:prstGeom prst="rect">
            <a:avLst/>
          </a:prstGeom>
          <a:noFill/>
          <a:ln w="9525">
            <a:noFill/>
            <a:miter lim="800000"/>
            <a:headEnd/>
            <a:tailEnd/>
          </a:ln>
        </p:spPr>
        <p:txBody>
          <a:bodyPr/>
          <a:lstStyle/>
          <a:p>
            <a:pPr algn="l"/>
            <a:r>
              <a:rPr lang="en-AU" altLang="zh-CN" sz="1800" b="1" dirty="0" smtClean="0">
                <a:solidFill>
                  <a:srgbClr val="C00000"/>
                </a:solidFill>
                <a:latin typeface="+mj-lt"/>
                <a:ea typeface="宋体" pitchFamily="2" charset="-122"/>
              </a:rPr>
              <a:t>7</a:t>
            </a:r>
            <a:endParaRPr lang="en-AU" sz="1800" dirty="0">
              <a:solidFill>
                <a:srgbClr val="C00000"/>
              </a:solidFill>
              <a:latin typeface="+mj-lt"/>
            </a:endParaRPr>
          </a:p>
        </p:txBody>
      </p:sp>
      <p:sp>
        <p:nvSpPr>
          <p:cNvPr id="18" name="Text Box 20"/>
          <p:cNvSpPr txBox="1">
            <a:spLocks noChangeArrowheads="1"/>
          </p:cNvSpPr>
          <p:nvPr/>
        </p:nvSpPr>
        <p:spPr bwMode="auto">
          <a:xfrm>
            <a:off x="2275419" y="2895600"/>
            <a:ext cx="246602" cy="304800"/>
          </a:xfrm>
          <a:prstGeom prst="rect">
            <a:avLst/>
          </a:prstGeom>
          <a:noFill/>
          <a:ln w="9525">
            <a:noFill/>
            <a:miter lim="800000"/>
            <a:headEnd/>
            <a:tailEnd/>
          </a:ln>
        </p:spPr>
        <p:txBody>
          <a:bodyPr/>
          <a:lstStyle/>
          <a:p>
            <a:pPr algn="l"/>
            <a:r>
              <a:rPr lang="en-AU" altLang="zh-CN" sz="1800" b="1" dirty="0">
                <a:solidFill>
                  <a:srgbClr val="C00000"/>
                </a:solidFill>
                <a:latin typeface="+mj-lt"/>
                <a:ea typeface="宋体" pitchFamily="2" charset="-122"/>
              </a:rPr>
              <a:t>4</a:t>
            </a:r>
            <a:endParaRPr lang="en-AU" sz="1800" dirty="0">
              <a:solidFill>
                <a:srgbClr val="C00000"/>
              </a:solidFill>
              <a:latin typeface="+mj-lt"/>
            </a:endParaRPr>
          </a:p>
        </p:txBody>
      </p:sp>
      <p:sp>
        <p:nvSpPr>
          <p:cNvPr id="83" name="Rectangle 13"/>
          <p:cNvSpPr>
            <a:spLocks noChangeArrowheads="1"/>
          </p:cNvSpPr>
          <p:nvPr/>
        </p:nvSpPr>
        <p:spPr bwMode="auto">
          <a:xfrm>
            <a:off x="685800" y="5029200"/>
            <a:ext cx="1458381" cy="304800"/>
          </a:xfrm>
          <a:prstGeom prst="rect">
            <a:avLst/>
          </a:prstGeom>
          <a:noFill/>
          <a:ln w="9525">
            <a:noFill/>
            <a:miter lim="800000"/>
            <a:headEnd/>
            <a:tailEnd/>
          </a:ln>
        </p:spPr>
        <p:txBody>
          <a:bodyPr/>
          <a:lstStyle/>
          <a:p>
            <a:pPr algn="l"/>
            <a:r>
              <a:rPr lang="en-US" altLang="zh-CN" sz="1400" b="1" u="sng" dirty="0" err="1" smtClean="0">
                <a:latin typeface="+mn-lt"/>
                <a:ea typeface="宋体" pitchFamily="2" charset="-122"/>
              </a:rPr>
              <a:t>grade_level</a:t>
            </a:r>
            <a:r>
              <a:rPr lang="en-US" altLang="zh-CN" sz="1400" u="sng" dirty="0" smtClean="0">
                <a:latin typeface="+mn-lt"/>
                <a:ea typeface="宋体" pitchFamily="2" charset="-122"/>
              </a:rPr>
              <a:t>,</a:t>
            </a:r>
            <a:r>
              <a:rPr lang="en-US" altLang="zh-CN" sz="1400" i="1" dirty="0" smtClean="0">
                <a:latin typeface="+mn-lt"/>
                <a:ea typeface="宋体" pitchFamily="2" charset="-122"/>
              </a:rPr>
              <a:t> </a:t>
            </a:r>
            <a:r>
              <a:rPr lang="en-US" altLang="zh-CN" sz="1400" i="1" dirty="0">
                <a:latin typeface="+mn-lt"/>
                <a:ea typeface="宋体" pitchFamily="2" charset="-122"/>
              </a:rPr>
              <a:t>…</a:t>
            </a:r>
            <a:endParaRPr lang="en-AU" sz="1400" dirty="0">
              <a:latin typeface="+mn-lt"/>
            </a:endParaRPr>
          </a:p>
        </p:txBody>
      </p:sp>
      <p:sp>
        <p:nvSpPr>
          <p:cNvPr id="84" name="Rectangle 83"/>
          <p:cNvSpPr/>
          <p:nvPr/>
        </p:nvSpPr>
        <p:spPr>
          <a:xfrm>
            <a:off x="2275419" y="4343400"/>
            <a:ext cx="312907" cy="369332"/>
          </a:xfrm>
          <a:prstGeom prst="rect">
            <a:avLst/>
          </a:prstGeom>
        </p:spPr>
        <p:txBody>
          <a:bodyPr wrap="none">
            <a:spAutoFit/>
          </a:bodyPr>
          <a:lstStyle/>
          <a:p>
            <a:r>
              <a:rPr lang="en-US" sz="1800" b="1" dirty="0" smtClean="0">
                <a:solidFill>
                  <a:srgbClr val="C00000"/>
                </a:solidFill>
                <a:latin typeface="Arial"/>
                <a:ea typeface="宋体" pitchFamily="2" charset="-122"/>
              </a:rPr>
              <a:t>8</a:t>
            </a:r>
            <a:endParaRPr lang="en-AU" dirty="0">
              <a:solidFill>
                <a:srgbClr val="C00000"/>
              </a:solidFill>
            </a:endParaRPr>
          </a:p>
        </p:txBody>
      </p:sp>
      <p:sp>
        <p:nvSpPr>
          <p:cNvPr id="20" name="Text Box 22"/>
          <p:cNvSpPr txBox="1">
            <a:spLocks noChangeArrowheads="1"/>
          </p:cNvSpPr>
          <p:nvPr/>
        </p:nvSpPr>
        <p:spPr bwMode="auto">
          <a:xfrm>
            <a:off x="3723219" y="914400"/>
            <a:ext cx="1981200" cy="685800"/>
          </a:xfrm>
          <a:prstGeom prst="rect">
            <a:avLst/>
          </a:prstGeom>
          <a:solidFill>
            <a:srgbClr val="FFFFFF"/>
          </a:solidFill>
          <a:ln w="19050">
            <a:solidFill>
              <a:srgbClr val="000000"/>
            </a:solidFill>
            <a:miter lim="800000"/>
            <a:headEnd/>
            <a:tailEnd/>
          </a:ln>
        </p:spPr>
        <p:txBody>
          <a:bodyPr anchor="ctr" anchorCtr="0"/>
          <a:lstStyle/>
          <a:p>
            <a:r>
              <a:rPr lang="en-AU" altLang="zh-CN" sz="2000" b="1" dirty="0" smtClean="0"/>
              <a:t>department</a:t>
            </a:r>
            <a:endParaRPr lang="en-AU" sz="2000" b="1" dirty="0"/>
          </a:p>
        </p:txBody>
      </p:sp>
      <p:sp>
        <p:nvSpPr>
          <p:cNvPr id="23" name="Text Box 25"/>
          <p:cNvSpPr txBox="1">
            <a:spLocks noChangeArrowheads="1"/>
          </p:cNvSpPr>
          <p:nvPr/>
        </p:nvSpPr>
        <p:spPr bwMode="auto">
          <a:xfrm>
            <a:off x="3723219" y="2895600"/>
            <a:ext cx="1981200" cy="685800"/>
          </a:xfrm>
          <a:prstGeom prst="rect">
            <a:avLst/>
          </a:prstGeom>
          <a:solidFill>
            <a:srgbClr val="FFFFFF"/>
          </a:solidFill>
          <a:ln w="19050">
            <a:solidFill>
              <a:srgbClr val="000000"/>
            </a:solidFill>
            <a:miter lim="800000"/>
            <a:headEnd/>
            <a:tailEnd/>
          </a:ln>
        </p:spPr>
        <p:txBody>
          <a:bodyPr anchor="ctr" anchorCtr="0"/>
          <a:lstStyle/>
          <a:p>
            <a:r>
              <a:rPr lang="en-AU" altLang="zh-CN" sz="2000" b="1" dirty="0" smtClean="0"/>
              <a:t>employee</a:t>
            </a:r>
            <a:endParaRPr lang="en-AU" sz="2000" b="1" dirty="0"/>
          </a:p>
        </p:txBody>
      </p:sp>
      <p:sp>
        <p:nvSpPr>
          <p:cNvPr id="7" name="Text Box 9"/>
          <p:cNvSpPr txBox="1">
            <a:spLocks noChangeArrowheads="1"/>
          </p:cNvSpPr>
          <p:nvPr/>
        </p:nvSpPr>
        <p:spPr bwMode="auto">
          <a:xfrm>
            <a:off x="5399619" y="2895600"/>
            <a:ext cx="304800" cy="297597"/>
          </a:xfrm>
          <a:prstGeom prst="rect">
            <a:avLst/>
          </a:prstGeom>
          <a:noFill/>
          <a:ln w="9525">
            <a:noFill/>
            <a:miter lim="800000"/>
            <a:headEnd/>
            <a:tailEnd/>
          </a:ln>
        </p:spPr>
        <p:txBody>
          <a:bodyPr/>
          <a:lstStyle/>
          <a:p>
            <a:pPr algn="l"/>
            <a:r>
              <a:rPr lang="en-AU" altLang="zh-CN" sz="1800" b="1" dirty="0" smtClean="0">
                <a:solidFill>
                  <a:srgbClr val="C00000"/>
                </a:solidFill>
                <a:latin typeface="+mj-lt"/>
                <a:ea typeface="宋体" pitchFamily="2" charset="-122"/>
              </a:rPr>
              <a:t>6</a:t>
            </a:r>
            <a:endParaRPr lang="en-AU" sz="1800" dirty="0">
              <a:solidFill>
                <a:srgbClr val="C00000"/>
              </a:solidFill>
              <a:latin typeface="+mj-lt"/>
            </a:endParaRPr>
          </a:p>
        </p:txBody>
      </p:sp>
      <p:sp>
        <p:nvSpPr>
          <p:cNvPr id="14" name="Text Box 16"/>
          <p:cNvSpPr txBox="1">
            <a:spLocks noChangeArrowheads="1"/>
          </p:cNvSpPr>
          <p:nvPr/>
        </p:nvSpPr>
        <p:spPr bwMode="auto">
          <a:xfrm>
            <a:off x="5399619" y="914400"/>
            <a:ext cx="300569" cy="373797"/>
          </a:xfrm>
          <a:prstGeom prst="rect">
            <a:avLst/>
          </a:prstGeom>
          <a:noFill/>
          <a:ln w="9525">
            <a:noFill/>
            <a:miter lim="800000"/>
            <a:headEnd/>
            <a:tailEnd/>
          </a:ln>
        </p:spPr>
        <p:txBody>
          <a:bodyPr/>
          <a:lstStyle/>
          <a:p>
            <a:pPr algn="l"/>
            <a:r>
              <a:rPr lang="en-AU" altLang="zh-CN" sz="1800" b="1" dirty="0" smtClean="0">
                <a:solidFill>
                  <a:srgbClr val="C00000"/>
                </a:solidFill>
                <a:latin typeface="+mj-lt"/>
                <a:ea typeface="宋体" pitchFamily="2" charset="-122"/>
              </a:rPr>
              <a:t>5</a:t>
            </a:r>
            <a:endParaRPr lang="en-AU" sz="1800" dirty="0">
              <a:solidFill>
                <a:srgbClr val="C00000"/>
              </a:solidFill>
              <a:latin typeface="+mj-lt"/>
            </a:endParaRPr>
          </a:p>
        </p:txBody>
      </p:sp>
      <p:sp>
        <p:nvSpPr>
          <p:cNvPr id="92" name="Content Placeholder 2"/>
          <p:cNvSpPr>
            <a:spLocks noGrp="1"/>
          </p:cNvSpPr>
          <p:nvPr>
            <p:ph idx="1"/>
          </p:nvPr>
        </p:nvSpPr>
        <p:spPr>
          <a:xfrm>
            <a:off x="285750" y="5486400"/>
            <a:ext cx="8572500" cy="1219200"/>
          </a:xfrm>
        </p:spPr>
        <p:txBody>
          <a:bodyPr/>
          <a:lstStyle/>
          <a:p>
            <a:pPr lvl="1"/>
            <a:r>
              <a:rPr lang="en-AU" dirty="0" err="1" smtClean="0"/>
              <a:t>job_grade</a:t>
            </a:r>
            <a:r>
              <a:rPr lang="en-AU" dirty="0" smtClean="0"/>
              <a:t> has no FKs – creation order not important</a:t>
            </a:r>
          </a:p>
          <a:p>
            <a:pPr lvl="1"/>
            <a:r>
              <a:rPr lang="en-AU" dirty="0" smtClean="0"/>
              <a:t>The relationship in red is added a</a:t>
            </a:r>
            <a:r>
              <a:rPr lang="en-AU" i="1" dirty="0" smtClean="0"/>
              <a:t>fter creation and population</a:t>
            </a:r>
            <a:r>
              <a:rPr lang="en-AU" dirty="0" smtClean="0"/>
              <a:t> to prevent issues with circular references</a:t>
            </a:r>
            <a:endParaRPr lang="en-AU" dirty="0"/>
          </a:p>
        </p:txBody>
      </p:sp>
      <p:sp>
        <p:nvSpPr>
          <p:cNvPr id="85" name="Line 34"/>
          <p:cNvSpPr>
            <a:spLocks noChangeShapeType="1"/>
          </p:cNvSpPr>
          <p:nvPr/>
        </p:nvSpPr>
        <p:spPr bwMode="auto">
          <a:xfrm>
            <a:off x="2664892" y="3162301"/>
            <a:ext cx="0" cy="228600"/>
          </a:xfrm>
          <a:prstGeom prst="line">
            <a:avLst/>
          </a:prstGeom>
          <a:noFill/>
          <a:ln w="19050">
            <a:solidFill>
              <a:srgbClr val="000000"/>
            </a:solidFill>
            <a:round/>
            <a:headEnd/>
            <a:tailEnd/>
          </a:ln>
        </p:spPr>
        <p:txBody>
          <a:bodyPr/>
          <a:lstStyle/>
          <a:p>
            <a:endParaRPr lang="en-AU"/>
          </a:p>
        </p:txBody>
      </p:sp>
      <p:sp>
        <p:nvSpPr>
          <p:cNvPr id="89" name="Line 34"/>
          <p:cNvSpPr>
            <a:spLocks noChangeShapeType="1"/>
          </p:cNvSpPr>
          <p:nvPr/>
        </p:nvSpPr>
        <p:spPr bwMode="auto">
          <a:xfrm flipH="1">
            <a:off x="7418920" y="4677835"/>
            <a:ext cx="228597" cy="0"/>
          </a:xfrm>
          <a:prstGeom prst="line">
            <a:avLst/>
          </a:prstGeom>
          <a:noFill/>
          <a:ln w="19050">
            <a:solidFill>
              <a:srgbClr val="000000"/>
            </a:solidFill>
            <a:round/>
            <a:headEnd/>
            <a:tailEnd/>
          </a:ln>
        </p:spPr>
        <p:txBody>
          <a:bodyPr/>
          <a:lstStyle/>
          <a:p>
            <a:endParaRPr lang="en-AU"/>
          </a:p>
        </p:txBody>
      </p:sp>
      <p:sp>
        <p:nvSpPr>
          <p:cNvPr id="3" name="Oval 2"/>
          <p:cNvSpPr/>
          <p:nvPr/>
        </p:nvSpPr>
        <p:spPr>
          <a:xfrm>
            <a:off x="5293791" y="3623915"/>
            <a:ext cx="156450" cy="156450"/>
          </a:xfrm>
          <a:prstGeom prst="ellipse">
            <a:avLst/>
          </a:prstGeom>
          <a:solidFill>
            <a:schemeClr val="bg1"/>
          </a:solidFill>
          <a:ln w="19050">
            <a:solidFill>
              <a:srgbClr val="000000"/>
            </a:solidFill>
            <a:round/>
            <a:headEnd/>
            <a:tailEnd/>
          </a:ln>
        </p:spPr>
        <p:txBody>
          <a:bodyPr/>
          <a:lstStyle/>
          <a:p>
            <a:endParaRPr lang="en-AU">
              <a:solidFill>
                <a:schemeClr val="tx1"/>
              </a:solidFill>
              <a:latin typeface="Arial" charset="0"/>
            </a:endParaRPr>
          </a:p>
        </p:txBody>
      </p:sp>
      <p:sp>
        <p:nvSpPr>
          <p:cNvPr id="90" name="Line 34"/>
          <p:cNvSpPr>
            <a:spLocks noChangeShapeType="1"/>
          </p:cNvSpPr>
          <p:nvPr/>
        </p:nvSpPr>
        <p:spPr bwMode="auto">
          <a:xfrm flipH="1">
            <a:off x="7418920" y="2781300"/>
            <a:ext cx="228597" cy="0"/>
          </a:xfrm>
          <a:prstGeom prst="line">
            <a:avLst/>
          </a:prstGeom>
          <a:noFill/>
          <a:ln w="19050">
            <a:solidFill>
              <a:srgbClr val="000000"/>
            </a:solidFill>
            <a:round/>
            <a:headEnd/>
            <a:tailEnd/>
          </a:ln>
        </p:spPr>
        <p:txBody>
          <a:bodyPr/>
          <a:lstStyle/>
          <a:p>
            <a:endParaRPr lang="en-AU"/>
          </a:p>
        </p:txBody>
      </p:sp>
      <p:sp>
        <p:nvSpPr>
          <p:cNvPr id="91" name="Line 34"/>
          <p:cNvSpPr>
            <a:spLocks noChangeShapeType="1"/>
          </p:cNvSpPr>
          <p:nvPr/>
        </p:nvSpPr>
        <p:spPr bwMode="auto">
          <a:xfrm flipH="1">
            <a:off x="1551520" y="2791885"/>
            <a:ext cx="228597" cy="0"/>
          </a:xfrm>
          <a:prstGeom prst="line">
            <a:avLst/>
          </a:prstGeom>
          <a:noFill/>
          <a:ln w="19050">
            <a:solidFill>
              <a:srgbClr val="000000"/>
            </a:solidFill>
            <a:round/>
            <a:headEnd/>
            <a:tailEnd/>
          </a:ln>
        </p:spPr>
        <p:txBody>
          <a:bodyPr/>
          <a:lstStyle/>
          <a:p>
            <a:endParaRPr lang="en-AU"/>
          </a:p>
        </p:txBody>
      </p:sp>
      <p:sp>
        <p:nvSpPr>
          <p:cNvPr id="93" name="Line 34"/>
          <p:cNvSpPr>
            <a:spLocks noChangeShapeType="1"/>
          </p:cNvSpPr>
          <p:nvPr/>
        </p:nvSpPr>
        <p:spPr bwMode="auto">
          <a:xfrm>
            <a:off x="6667500" y="1181101"/>
            <a:ext cx="0" cy="228600"/>
          </a:xfrm>
          <a:prstGeom prst="line">
            <a:avLst/>
          </a:prstGeom>
          <a:noFill/>
          <a:ln w="19050">
            <a:solidFill>
              <a:srgbClr val="000000"/>
            </a:solidFill>
            <a:round/>
            <a:headEnd/>
            <a:tailEnd/>
          </a:ln>
        </p:spPr>
        <p:txBody>
          <a:bodyPr/>
          <a:lstStyle/>
          <a:p>
            <a:endParaRPr lang="en-AU"/>
          </a:p>
        </p:txBody>
      </p:sp>
      <p:sp>
        <p:nvSpPr>
          <p:cNvPr id="94" name="Line 34"/>
          <p:cNvSpPr>
            <a:spLocks noChangeShapeType="1"/>
          </p:cNvSpPr>
          <p:nvPr/>
        </p:nvSpPr>
        <p:spPr bwMode="auto">
          <a:xfrm flipH="1">
            <a:off x="3837520" y="2791885"/>
            <a:ext cx="228597" cy="0"/>
          </a:xfrm>
          <a:prstGeom prst="line">
            <a:avLst/>
          </a:prstGeom>
          <a:noFill/>
          <a:ln w="19050">
            <a:solidFill>
              <a:srgbClr val="000000"/>
            </a:solidFill>
            <a:round/>
            <a:headEnd/>
            <a:tailEnd/>
          </a:ln>
        </p:spPr>
        <p:txBody>
          <a:bodyPr/>
          <a:lstStyle/>
          <a:p>
            <a:endParaRPr lang="en-AU"/>
          </a:p>
        </p:txBody>
      </p:sp>
      <p:sp>
        <p:nvSpPr>
          <p:cNvPr id="95" name="Oval 94"/>
          <p:cNvSpPr/>
          <p:nvPr/>
        </p:nvSpPr>
        <p:spPr>
          <a:xfrm>
            <a:off x="5856822" y="3082050"/>
            <a:ext cx="156450" cy="156450"/>
          </a:xfrm>
          <a:prstGeom prst="ellipse">
            <a:avLst/>
          </a:prstGeom>
          <a:solidFill>
            <a:schemeClr val="bg1"/>
          </a:solidFill>
          <a:ln w="19050">
            <a:solidFill>
              <a:srgbClr val="000000"/>
            </a:solidFill>
            <a:round/>
            <a:headEnd/>
            <a:tailEnd/>
          </a:ln>
        </p:spPr>
        <p:txBody>
          <a:bodyPr/>
          <a:lstStyle/>
          <a:p>
            <a:endParaRPr lang="en-AU">
              <a:solidFill>
                <a:schemeClr val="tx1"/>
              </a:solidFill>
              <a:latin typeface="Arial" charset="0"/>
            </a:endParaRPr>
          </a:p>
        </p:txBody>
      </p:sp>
      <p:sp>
        <p:nvSpPr>
          <p:cNvPr id="96" name="Oval 95"/>
          <p:cNvSpPr/>
          <p:nvPr/>
        </p:nvSpPr>
        <p:spPr>
          <a:xfrm>
            <a:off x="7457019" y="3699048"/>
            <a:ext cx="156450" cy="156450"/>
          </a:xfrm>
          <a:prstGeom prst="ellipse">
            <a:avLst/>
          </a:prstGeom>
          <a:solidFill>
            <a:schemeClr val="bg1"/>
          </a:solidFill>
          <a:ln w="19050">
            <a:solidFill>
              <a:srgbClr val="000000"/>
            </a:solidFill>
            <a:round/>
            <a:headEnd/>
            <a:tailEnd/>
          </a:ln>
        </p:spPr>
        <p:txBody>
          <a:bodyPr/>
          <a:lstStyle/>
          <a:p>
            <a:endParaRPr lang="en-AU">
              <a:solidFill>
                <a:schemeClr val="tx1"/>
              </a:solidFill>
              <a:latin typeface="Arial" charset="0"/>
            </a:endParaRPr>
          </a:p>
        </p:txBody>
      </p:sp>
      <p:sp>
        <p:nvSpPr>
          <p:cNvPr id="97" name="Oval 96"/>
          <p:cNvSpPr/>
          <p:nvPr/>
        </p:nvSpPr>
        <p:spPr>
          <a:xfrm>
            <a:off x="7454994" y="1727817"/>
            <a:ext cx="156450" cy="156450"/>
          </a:xfrm>
          <a:prstGeom prst="ellipse">
            <a:avLst/>
          </a:prstGeom>
          <a:solidFill>
            <a:schemeClr val="bg1"/>
          </a:solidFill>
          <a:ln w="19050">
            <a:solidFill>
              <a:srgbClr val="000000"/>
            </a:solidFill>
            <a:round/>
            <a:headEnd/>
            <a:tailEnd/>
          </a:ln>
        </p:spPr>
        <p:txBody>
          <a:bodyPr/>
          <a:lstStyle/>
          <a:p>
            <a:endParaRPr lang="en-AU">
              <a:solidFill>
                <a:schemeClr val="tx1"/>
              </a:solidFill>
              <a:latin typeface="Arial" charset="0"/>
            </a:endParaRPr>
          </a:p>
        </p:txBody>
      </p:sp>
      <p:sp>
        <p:nvSpPr>
          <p:cNvPr id="98" name="Oval 97"/>
          <p:cNvSpPr/>
          <p:nvPr/>
        </p:nvSpPr>
        <p:spPr>
          <a:xfrm>
            <a:off x="5848183" y="1217175"/>
            <a:ext cx="156450" cy="156450"/>
          </a:xfrm>
          <a:prstGeom prst="ellipse">
            <a:avLst/>
          </a:prstGeom>
          <a:solidFill>
            <a:schemeClr val="bg1"/>
          </a:solidFill>
          <a:ln w="19050">
            <a:solidFill>
              <a:srgbClr val="000000"/>
            </a:solidFill>
            <a:round/>
            <a:headEnd/>
            <a:tailEnd/>
          </a:ln>
        </p:spPr>
        <p:txBody>
          <a:bodyPr/>
          <a:lstStyle/>
          <a:p>
            <a:endParaRPr lang="en-AU">
              <a:solidFill>
                <a:schemeClr val="tx1"/>
              </a:solidFill>
              <a:latin typeface="Arial" charset="0"/>
            </a:endParaRPr>
          </a:p>
        </p:txBody>
      </p:sp>
      <p:sp>
        <p:nvSpPr>
          <p:cNvPr id="99" name="Oval 98"/>
          <p:cNvSpPr/>
          <p:nvPr/>
        </p:nvSpPr>
        <p:spPr>
          <a:xfrm>
            <a:off x="2732620" y="1215150"/>
            <a:ext cx="156450" cy="156450"/>
          </a:xfrm>
          <a:prstGeom prst="ellipse">
            <a:avLst/>
          </a:prstGeom>
          <a:solidFill>
            <a:schemeClr val="bg1"/>
          </a:solidFill>
          <a:ln w="19050">
            <a:solidFill>
              <a:srgbClr val="000000"/>
            </a:solidFill>
            <a:round/>
            <a:headEnd/>
            <a:tailEnd/>
          </a:ln>
        </p:spPr>
        <p:txBody>
          <a:bodyPr/>
          <a:lstStyle/>
          <a:p>
            <a:endParaRPr lang="en-AU">
              <a:solidFill>
                <a:schemeClr val="tx1"/>
              </a:solidFill>
              <a:latin typeface="Arial" charset="0"/>
            </a:endParaRPr>
          </a:p>
        </p:txBody>
      </p:sp>
      <p:sp>
        <p:nvSpPr>
          <p:cNvPr id="100" name="Oval 99"/>
          <p:cNvSpPr/>
          <p:nvPr/>
        </p:nvSpPr>
        <p:spPr>
          <a:xfrm>
            <a:off x="3490485" y="1209972"/>
            <a:ext cx="156450" cy="156450"/>
          </a:xfrm>
          <a:prstGeom prst="ellipse">
            <a:avLst/>
          </a:prstGeom>
          <a:solidFill>
            <a:schemeClr val="bg1"/>
          </a:solidFill>
          <a:ln w="19050">
            <a:solidFill>
              <a:srgbClr val="000000"/>
            </a:solidFill>
            <a:round/>
            <a:headEnd/>
            <a:tailEnd/>
          </a:ln>
        </p:spPr>
        <p:txBody>
          <a:bodyPr/>
          <a:lstStyle/>
          <a:p>
            <a:endParaRPr lang="en-AU">
              <a:solidFill>
                <a:schemeClr val="tx1"/>
              </a:solidFill>
              <a:latin typeface="Arial" charset="0"/>
            </a:endParaRPr>
          </a:p>
        </p:txBody>
      </p:sp>
      <p:sp>
        <p:nvSpPr>
          <p:cNvPr id="101" name="Oval 100"/>
          <p:cNvSpPr/>
          <p:nvPr/>
        </p:nvSpPr>
        <p:spPr>
          <a:xfrm>
            <a:off x="1589619" y="1752590"/>
            <a:ext cx="156450" cy="156450"/>
          </a:xfrm>
          <a:prstGeom prst="ellipse">
            <a:avLst/>
          </a:prstGeom>
          <a:solidFill>
            <a:schemeClr val="bg1"/>
          </a:solidFill>
          <a:ln w="19050">
            <a:solidFill>
              <a:srgbClr val="000000"/>
            </a:solidFill>
            <a:round/>
            <a:headEnd/>
            <a:tailEnd/>
          </a:ln>
        </p:spPr>
        <p:txBody>
          <a:bodyPr/>
          <a:lstStyle/>
          <a:p>
            <a:endParaRPr lang="en-AU">
              <a:solidFill>
                <a:schemeClr val="tx1"/>
              </a:solidFill>
              <a:latin typeface="Arial" charset="0"/>
            </a:endParaRPr>
          </a:p>
        </p:txBody>
      </p:sp>
      <p:sp>
        <p:nvSpPr>
          <p:cNvPr id="102" name="Oval 101"/>
          <p:cNvSpPr/>
          <p:nvPr/>
        </p:nvSpPr>
        <p:spPr>
          <a:xfrm>
            <a:off x="2199222" y="1752590"/>
            <a:ext cx="156450" cy="156450"/>
          </a:xfrm>
          <a:prstGeom prst="ellipse">
            <a:avLst/>
          </a:prstGeom>
          <a:solidFill>
            <a:schemeClr val="bg1"/>
          </a:solidFill>
          <a:ln w="19050">
            <a:solidFill>
              <a:srgbClr val="000000"/>
            </a:solidFill>
            <a:round/>
            <a:headEnd/>
            <a:tailEnd/>
          </a:ln>
        </p:spPr>
        <p:txBody>
          <a:bodyPr/>
          <a:lstStyle/>
          <a:p>
            <a:endParaRPr lang="en-AU">
              <a:solidFill>
                <a:schemeClr val="tx1"/>
              </a:solidFill>
              <a:latin typeface="Arial" charset="0"/>
            </a:endParaRPr>
          </a:p>
        </p:txBody>
      </p:sp>
      <p:sp>
        <p:nvSpPr>
          <p:cNvPr id="103" name="Oval 102"/>
          <p:cNvSpPr/>
          <p:nvPr/>
        </p:nvSpPr>
        <p:spPr>
          <a:xfrm>
            <a:off x="3414372" y="3202723"/>
            <a:ext cx="156450" cy="156450"/>
          </a:xfrm>
          <a:prstGeom prst="ellipse">
            <a:avLst/>
          </a:prstGeom>
          <a:solidFill>
            <a:schemeClr val="bg1"/>
          </a:solidFill>
          <a:ln w="19050">
            <a:solidFill>
              <a:srgbClr val="000000"/>
            </a:solidFill>
            <a:round/>
            <a:headEnd/>
            <a:tailEnd/>
          </a:ln>
        </p:spPr>
        <p:txBody>
          <a:bodyPr/>
          <a:lstStyle/>
          <a:p>
            <a:endParaRPr lang="en-AU">
              <a:solidFill>
                <a:schemeClr val="tx1"/>
              </a:solidFill>
              <a:latin typeface="Arial" charset="0"/>
            </a:endParaRPr>
          </a:p>
        </p:txBody>
      </p:sp>
      <p:sp>
        <p:nvSpPr>
          <p:cNvPr id="104" name="Oval 103"/>
          <p:cNvSpPr/>
          <p:nvPr/>
        </p:nvSpPr>
        <p:spPr>
          <a:xfrm>
            <a:off x="4866135" y="2586750"/>
            <a:ext cx="156450" cy="156450"/>
          </a:xfrm>
          <a:prstGeom prst="ellipse">
            <a:avLst/>
          </a:prstGeom>
          <a:solidFill>
            <a:schemeClr val="bg1"/>
          </a:solidFill>
          <a:ln w="19050">
            <a:solidFill>
              <a:srgbClr val="000000"/>
            </a:solidFill>
            <a:round/>
            <a:headEnd/>
            <a:tailEnd/>
          </a:ln>
        </p:spPr>
        <p:txBody>
          <a:bodyPr/>
          <a:lstStyle/>
          <a:p>
            <a:endParaRPr lang="en-AU">
              <a:solidFill>
                <a:schemeClr val="tx1"/>
              </a:solidFill>
              <a:latin typeface="Arial" charset="0"/>
            </a:endParaRPr>
          </a:p>
        </p:txBody>
      </p:sp>
      <p:sp>
        <p:nvSpPr>
          <p:cNvPr id="105" name="Oval 104"/>
          <p:cNvSpPr/>
          <p:nvPr/>
        </p:nvSpPr>
        <p:spPr>
          <a:xfrm>
            <a:off x="4867104" y="1685916"/>
            <a:ext cx="156450" cy="156450"/>
          </a:xfrm>
          <a:prstGeom prst="ellipse">
            <a:avLst/>
          </a:prstGeom>
          <a:solidFill>
            <a:schemeClr val="bg1"/>
          </a:solidFill>
          <a:ln w="19050">
            <a:solidFill>
              <a:srgbClr val="000000"/>
            </a:solidFill>
            <a:round/>
            <a:headEnd/>
            <a:tailEnd/>
          </a:ln>
        </p:spPr>
        <p:txBody>
          <a:bodyPr/>
          <a:lstStyle/>
          <a:p>
            <a:endParaRPr lang="en-AU">
              <a:solidFill>
                <a:schemeClr val="tx1"/>
              </a:solidFill>
              <a:latin typeface="Arial" charset="0"/>
            </a:endParaRPr>
          </a:p>
        </p:txBody>
      </p:sp>
      <p:sp>
        <p:nvSpPr>
          <p:cNvPr id="110" name="Rectangle 109"/>
          <p:cNvSpPr/>
          <p:nvPr/>
        </p:nvSpPr>
        <p:spPr>
          <a:xfrm rot="16200000">
            <a:off x="3617760" y="2124760"/>
            <a:ext cx="1173718" cy="276999"/>
          </a:xfrm>
          <a:prstGeom prst="rect">
            <a:avLst/>
          </a:prstGeom>
        </p:spPr>
        <p:txBody>
          <a:bodyPr wrap="none">
            <a:spAutoFit/>
          </a:bodyPr>
          <a:lstStyle/>
          <a:p>
            <a:r>
              <a:rPr lang="en-US" altLang="zh-CN" sz="1200" i="1" dirty="0" smtClean="0">
                <a:solidFill>
                  <a:schemeClr val="bg1">
                    <a:lumMod val="50000"/>
                  </a:schemeClr>
                </a:solidFill>
                <a:latin typeface="Arial"/>
                <a:ea typeface="宋体" pitchFamily="2" charset="-122"/>
              </a:rPr>
              <a:t>dept. manager</a:t>
            </a:r>
            <a:endParaRPr lang="en-AU" sz="2000" dirty="0">
              <a:solidFill>
                <a:schemeClr val="bg1">
                  <a:lumMod val="50000"/>
                </a:schemeClr>
              </a:solidFill>
            </a:endParaRPr>
          </a:p>
        </p:txBody>
      </p:sp>
      <p:grpSp>
        <p:nvGrpSpPr>
          <p:cNvPr id="36" name="Group 35"/>
          <p:cNvGrpSpPr/>
          <p:nvPr/>
        </p:nvGrpSpPr>
        <p:grpSpPr>
          <a:xfrm>
            <a:off x="4066400" y="1600521"/>
            <a:ext cx="495017" cy="1295401"/>
            <a:chOff x="4066400" y="1600200"/>
            <a:chExt cx="495017" cy="1295401"/>
          </a:xfrm>
        </p:grpSpPr>
        <p:grpSp>
          <p:nvGrpSpPr>
            <p:cNvPr id="17" name="Group 16"/>
            <p:cNvGrpSpPr/>
            <p:nvPr/>
          </p:nvGrpSpPr>
          <p:grpSpPr>
            <a:xfrm>
              <a:off x="4256619" y="1600200"/>
              <a:ext cx="304798" cy="1295401"/>
              <a:chOff x="4267200" y="1600200"/>
              <a:chExt cx="304798" cy="1295401"/>
            </a:xfrm>
          </p:grpSpPr>
          <p:sp>
            <p:nvSpPr>
              <p:cNvPr id="86" name="Line 34"/>
              <p:cNvSpPr>
                <a:spLocks noChangeShapeType="1"/>
              </p:cNvSpPr>
              <p:nvPr/>
            </p:nvSpPr>
            <p:spPr bwMode="auto">
              <a:xfrm>
                <a:off x="4419600" y="1600201"/>
                <a:ext cx="0" cy="1295400"/>
              </a:xfrm>
              <a:prstGeom prst="line">
                <a:avLst/>
              </a:prstGeom>
              <a:noFill/>
              <a:ln w="19050">
                <a:solidFill>
                  <a:srgbClr val="C00000"/>
                </a:solidFill>
                <a:round/>
                <a:headEnd/>
                <a:tailEnd/>
              </a:ln>
            </p:spPr>
            <p:txBody>
              <a:bodyPr/>
              <a:lstStyle/>
              <a:p>
                <a:endParaRPr lang="en-AU"/>
              </a:p>
            </p:txBody>
          </p:sp>
          <p:sp>
            <p:nvSpPr>
              <p:cNvPr id="87" name="Line 45"/>
              <p:cNvSpPr>
                <a:spLocks noChangeShapeType="1"/>
              </p:cNvSpPr>
              <p:nvPr/>
            </p:nvSpPr>
            <p:spPr bwMode="auto">
              <a:xfrm>
                <a:off x="4267200" y="1600201"/>
                <a:ext cx="152400" cy="152400"/>
              </a:xfrm>
              <a:prstGeom prst="line">
                <a:avLst/>
              </a:prstGeom>
              <a:noFill/>
              <a:ln w="19050">
                <a:solidFill>
                  <a:srgbClr val="C00000"/>
                </a:solidFill>
                <a:round/>
                <a:headEnd/>
                <a:tailEnd/>
              </a:ln>
            </p:spPr>
            <p:txBody>
              <a:bodyPr/>
              <a:lstStyle/>
              <a:p>
                <a:endParaRPr lang="en-AU"/>
              </a:p>
            </p:txBody>
          </p:sp>
          <p:sp>
            <p:nvSpPr>
              <p:cNvPr id="88" name="Line 46"/>
              <p:cNvSpPr>
                <a:spLocks noChangeShapeType="1"/>
              </p:cNvSpPr>
              <p:nvPr/>
            </p:nvSpPr>
            <p:spPr bwMode="auto">
              <a:xfrm flipH="1">
                <a:off x="4419597" y="1600200"/>
                <a:ext cx="152401" cy="152400"/>
              </a:xfrm>
              <a:prstGeom prst="line">
                <a:avLst/>
              </a:prstGeom>
              <a:noFill/>
              <a:ln w="19050">
                <a:solidFill>
                  <a:srgbClr val="C00000"/>
                </a:solidFill>
                <a:round/>
                <a:headEnd/>
                <a:tailEnd/>
              </a:ln>
            </p:spPr>
            <p:txBody>
              <a:bodyPr/>
              <a:lstStyle/>
              <a:p>
                <a:endParaRPr lang="en-AU"/>
              </a:p>
            </p:txBody>
          </p:sp>
        </p:grpSp>
        <p:sp>
          <p:nvSpPr>
            <p:cNvPr id="106" name="Oval 105"/>
            <p:cNvSpPr/>
            <p:nvPr/>
          </p:nvSpPr>
          <p:spPr>
            <a:xfrm>
              <a:off x="4332819" y="1752601"/>
              <a:ext cx="156450" cy="156450"/>
            </a:xfrm>
            <a:prstGeom prst="ellipse">
              <a:avLst/>
            </a:prstGeom>
            <a:solidFill>
              <a:schemeClr val="bg1"/>
            </a:solidFill>
            <a:ln w="19050">
              <a:solidFill>
                <a:srgbClr val="C00000"/>
              </a:solidFill>
              <a:round/>
              <a:headEnd/>
              <a:tailEnd/>
            </a:ln>
          </p:spPr>
          <p:txBody>
            <a:bodyPr/>
            <a:lstStyle/>
            <a:p>
              <a:endParaRPr lang="en-AU">
                <a:solidFill>
                  <a:schemeClr val="tx1"/>
                </a:solidFill>
                <a:latin typeface="Arial" charset="0"/>
              </a:endParaRPr>
            </a:p>
          </p:txBody>
        </p:sp>
        <p:sp>
          <p:nvSpPr>
            <p:cNvPr id="107" name="Oval 106"/>
            <p:cNvSpPr/>
            <p:nvPr/>
          </p:nvSpPr>
          <p:spPr>
            <a:xfrm>
              <a:off x="4332819" y="2668674"/>
              <a:ext cx="156450" cy="156450"/>
            </a:xfrm>
            <a:prstGeom prst="ellipse">
              <a:avLst/>
            </a:prstGeom>
            <a:solidFill>
              <a:schemeClr val="bg1"/>
            </a:solidFill>
            <a:ln w="19050">
              <a:solidFill>
                <a:srgbClr val="C00000"/>
              </a:solidFill>
              <a:round/>
              <a:headEnd/>
              <a:tailEnd/>
            </a:ln>
          </p:spPr>
          <p:txBody>
            <a:bodyPr/>
            <a:lstStyle/>
            <a:p>
              <a:endParaRPr lang="en-AU">
                <a:solidFill>
                  <a:schemeClr val="tx1"/>
                </a:solidFill>
                <a:latin typeface="Arial" charset="0"/>
              </a:endParaRPr>
            </a:p>
          </p:txBody>
        </p:sp>
        <p:sp>
          <p:nvSpPr>
            <p:cNvPr id="30" name="Rectangle 29"/>
            <p:cNvSpPr/>
            <p:nvPr/>
          </p:nvSpPr>
          <p:spPr>
            <a:xfrm rot="16200000">
              <a:off x="3618041" y="2124760"/>
              <a:ext cx="1173718" cy="276999"/>
            </a:xfrm>
            <a:prstGeom prst="rect">
              <a:avLst/>
            </a:prstGeom>
          </p:spPr>
          <p:txBody>
            <a:bodyPr wrap="none">
              <a:spAutoFit/>
            </a:bodyPr>
            <a:lstStyle/>
            <a:p>
              <a:r>
                <a:rPr lang="en-US" altLang="zh-CN" sz="1200" i="1" dirty="0" smtClean="0">
                  <a:solidFill>
                    <a:srgbClr val="C00000"/>
                  </a:solidFill>
                  <a:latin typeface="Arial"/>
                  <a:ea typeface="宋体" pitchFamily="2" charset="-122"/>
                </a:rPr>
                <a:t>dept. manager</a:t>
              </a:r>
              <a:endParaRPr lang="en-AU" sz="2000" dirty="0">
                <a:solidFill>
                  <a:srgbClr val="C00000"/>
                </a:solidFill>
              </a:endParaRPr>
            </a:p>
          </p:txBody>
        </p:sp>
      </p:grpSp>
      <p:sp>
        <p:nvSpPr>
          <p:cNvPr id="35" name="Rectangle 34"/>
          <p:cNvSpPr/>
          <p:nvPr/>
        </p:nvSpPr>
        <p:spPr>
          <a:xfrm>
            <a:off x="5372016" y="3905536"/>
            <a:ext cx="1173718" cy="276999"/>
          </a:xfrm>
          <a:prstGeom prst="rect">
            <a:avLst/>
          </a:prstGeom>
        </p:spPr>
        <p:txBody>
          <a:bodyPr wrap="none">
            <a:spAutoFit/>
          </a:bodyPr>
          <a:lstStyle/>
          <a:p>
            <a:r>
              <a:rPr lang="en-US" altLang="zh-CN" sz="1200" i="1" dirty="0" smtClean="0">
                <a:solidFill>
                  <a:schemeClr val="bg1">
                    <a:lumMod val="50000"/>
                  </a:schemeClr>
                </a:solidFill>
                <a:latin typeface="Arial"/>
                <a:ea typeface="宋体" pitchFamily="2" charset="-122"/>
              </a:rPr>
              <a:t>emp. manager</a:t>
            </a:r>
            <a:endParaRPr lang="en-AU" sz="2000" dirty="0">
              <a:solidFill>
                <a:schemeClr val="bg1">
                  <a:lumMod val="50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P spid="16" grpId="0"/>
      <p:bldP spid="18" grpId="0"/>
      <p:bldP spid="84" grpId="0"/>
      <p:bldP spid="7" grpId="0"/>
      <p:bldP spid="14" grpId="0"/>
    </p:bldLst>
  </p:timing>
</p:sld>
</file>

<file path=ppt/theme/theme1.xml><?xml version="1.0" encoding="utf-8"?>
<a:theme xmlns:a="http://schemas.openxmlformats.org/drawingml/2006/main" name="ecu_ppt4_blu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ecu_ppt4_blue</Template>
  <TotalTime>4910</TotalTime>
  <Words>2967</Words>
  <Application>Microsoft Office PowerPoint</Application>
  <PresentationFormat>On-screen Show (4:3)</PresentationFormat>
  <Paragraphs>569</Paragraphs>
  <Slides>35</Slides>
  <Notes>18</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ecu_ppt4_blue</vt:lpstr>
      <vt:lpstr>CSG1207/CSI5135  Systems and Database Design</vt:lpstr>
      <vt:lpstr>Objectives</vt:lpstr>
      <vt:lpstr>Introduction to SQL</vt:lpstr>
      <vt:lpstr>History of SQL</vt:lpstr>
      <vt:lpstr>Introduction to SQL</vt:lpstr>
      <vt:lpstr>Common SQL Commands</vt:lpstr>
      <vt:lpstr>PowerPoint Presentation</vt:lpstr>
      <vt:lpstr>ERD to Database Tables</vt:lpstr>
      <vt:lpstr>Sample Database – “Company”</vt:lpstr>
      <vt:lpstr>The Company Database</vt:lpstr>
      <vt:lpstr>The Company Database</vt:lpstr>
      <vt:lpstr>Relational Database Terminology Recap</vt:lpstr>
      <vt:lpstr>Capabilities of SELECT Statement</vt:lpstr>
      <vt:lpstr>Basic SELECT Statement: Syntax</vt:lpstr>
      <vt:lpstr>Selecting all columns</vt:lpstr>
      <vt:lpstr>Selecting Specific Columns</vt:lpstr>
      <vt:lpstr>Guideline for writing SQL statements</vt:lpstr>
      <vt:lpstr>Arithmetic Expressions</vt:lpstr>
      <vt:lpstr>Arithmetic Expressions</vt:lpstr>
      <vt:lpstr>Arithmetic Expressions</vt:lpstr>
      <vt:lpstr>PowerPoint Presentation</vt:lpstr>
      <vt:lpstr>Column Aliases</vt:lpstr>
      <vt:lpstr>Concatenation Operator (+)</vt:lpstr>
      <vt:lpstr>Concatenation Operator (+)</vt:lpstr>
      <vt:lpstr>Duplicate Rows &amp; the DISTINCT Keyword</vt:lpstr>
      <vt:lpstr>Duplicate Rows &amp; the DISTINCT Keyword</vt:lpstr>
      <vt:lpstr>Summary of SELECT Basics</vt:lpstr>
      <vt:lpstr>MS SQL Server 2008 Overview</vt:lpstr>
      <vt:lpstr>SQL Server Management Studio (SSMS)</vt:lpstr>
      <vt:lpstr>Company ER Diagram in SSMS</vt:lpstr>
      <vt:lpstr>SQL Server Management Studio (SSMS)</vt:lpstr>
      <vt:lpstr>SSMS – Object Explorer</vt:lpstr>
      <vt:lpstr>SSMS – Useful Toolbar Items</vt:lpstr>
      <vt:lpstr>Starting SQL Server Management Studio</vt:lpstr>
      <vt:lpstr>Summary</vt:lpstr>
    </vt:vector>
  </TitlesOfParts>
  <Company>Edith Cowan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CSG1207 - Lecture 5</dc:title>
  <dc:creator>C Bolan, J Xiao, G Baatard</dc:creator>
  <cp:lastModifiedBy>Greg Baatard</cp:lastModifiedBy>
  <cp:revision>356</cp:revision>
  <dcterms:created xsi:type="dcterms:W3CDTF">2001-07-23T01:56:31Z</dcterms:created>
  <dcterms:modified xsi:type="dcterms:W3CDTF">2014-11-28T02:44:35Z</dcterms:modified>
</cp:coreProperties>
</file>