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2F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4" d="100"/>
          <a:sy n="94" d="100"/>
        </p:scale>
        <p:origin x="-16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12/08/16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/library/network/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/library/socket/</a:t>
            </a:r>
            <a:r>
              <a:rPr lang="en-US" dirty="0" err="1" smtClean="0"/>
              <a:t>index.html#overview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rawgit.com</a:t>
            </a:r>
            <a:r>
              <a:rPr lang="en-US" dirty="0" smtClean="0"/>
              <a:t>/</a:t>
            </a:r>
            <a:r>
              <a:rPr lang="en-US" dirty="0" err="1" smtClean="0"/>
              <a:t>diegonehab</a:t>
            </a:r>
            <a:r>
              <a:rPr lang="en-US" dirty="0" smtClean="0"/>
              <a:t>/</a:t>
            </a:r>
            <a:r>
              <a:rPr lang="en-US" dirty="0" err="1" smtClean="0"/>
              <a:t>luasocket</a:t>
            </a:r>
            <a:r>
              <a:rPr lang="en-US" dirty="0" smtClean="0"/>
              <a:t>/master/doc/</a:t>
            </a:r>
            <a:r>
              <a:rPr lang="en-US" dirty="0" err="1" smtClean="0"/>
              <a:t>reference.html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coronalabs.com</a:t>
            </a:r>
            <a:r>
              <a:rPr lang="en-US" dirty="0" smtClean="0"/>
              <a:t>/blog/2015/11/17/tutorial-treasury-networking-with-corona-</a:t>
            </a:r>
            <a:r>
              <a:rPr lang="en-US" dirty="0" err="1" smtClean="0"/>
              <a:t>sdk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0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ronalabs.com/api/library/network/upload.html" TargetMode="External"/><Relationship Id="rId4" Type="http://schemas.openxmlformats.org/officeDocument/2006/relationships/hyperlink" Target="https://docs.coronalabs.com/api/library/network/downloa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onalabs.com/api/library/network/reques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onalabs.com/api/library/socket/index.html" TargetMode="External"/><Relationship Id="rId3" Type="http://schemas.openxmlformats.org/officeDocument/2006/relationships/hyperlink" Target="https://rawgit.com/diegonehab/luasocket/master/doc/referenc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ronalabs.com" TargetMode="External"/><Relationship Id="rId3" Type="http://schemas.openxmlformats.org/officeDocument/2006/relationships/hyperlink" Target="https://docs.coronalabs.com/api/library/network/reques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smtClean="0"/>
              <a:t>Module </a:t>
            </a:r>
            <a:r>
              <a:rPr lang="en-US" altLang="en-US" smtClean="0"/>
              <a:t>11: </a:t>
            </a:r>
            <a:r>
              <a:rPr lang="en-US" altLang="en-US" dirty="0" smtClean="0"/>
              <a:t>Networks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network.request</a:t>
            </a:r>
            <a:r>
              <a:rPr lang="en-US" dirty="0" smtClean="0"/>
              <a:t>() 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767" b="-1602"/>
          <a:stretch/>
        </p:blipFill>
        <p:spPr>
          <a:xfrm>
            <a:off x="250825" y="987574"/>
            <a:ext cx="8642350" cy="3296164"/>
          </a:xfrm>
        </p:spPr>
      </p:pic>
      <p:sp>
        <p:nvSpPr>
          <p:cNvPr id="5" name="TextBox 4"/>
          <p:cNvSpPr txBox="1"/>
          <p:nvPr/>
        </p:nvSpPr>
        <p:spPr>
          <a:xfrm>
            <a:off x="611560" y="4443958"/>
            <a:ext cx="5832648" cy="646331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dirty="0"/>
              <a:t>Download complete, total bytes transferred: </a:t>
            </a:r>
            <a:r>
              <a:rPr lang="en-US" dirty="0" smtClean="0"/>
              <a:t>21530. The file will be found in the docs directory.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2355726"/>
            <a:ext cx="2736304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have not done this, but you can get progress messages during download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699792" y="2859782"/>
            <a:ext cx="3240360" cy="9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9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network.request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Other examples on </a:t>
            </a:r>
            <a:r>
              <a:rPr lang="en-US" sz="2400" dirty="0">
                <a:hlinkClick r:id="rId2"/>
              </a:rPr>
              <a:t>https://docs.coronalabs.com/api/library/network/</a:t>
            </a:r>
            <a:r>
              <a:rPr lang="en-US" sz="2400" dirty="0" smtClean="0">
                <a:hlinkClick r:id="rId2"/>
              </a:rPr>
              <a:t>request.html</a:t>
            </a:r>
            <a:endParaRPr lang="en-US" sz="2400" dirty="0" smtClean="0"/>
          </a:p>
          <a:p>
            <a:pPr lvl="1"/>
            <a:r>
              <a:rPr lang="en-US" sz="2000" dirty="0" smtClean="0"/>
              <a:t>http POST with custom headers</a:t>
            </a:r>
          </a:p>
          <a:p>
            <a:pPr lvl="1"/>
            <a:r>
              <a:rPr lang="en-US" sz="2000" dirty="0" smtClean="0"/>
              <a:t>uploading a text file with POST</a:t>
            </a:r>
          </a:p>
          <a:p>
            <a:r>
              <a:rPr lang="en-US" sz="2400" dirty="0" smtClean="0"/>
              <a:t>Upload and download examples also at</a:t>
            </a:r>
          </a:p>
          <a:p>
            <a:pPr lvl="1"/>
            <a:r>
              <a:rPr lang="en-US" sz="2000" dirty="0">
                <a:hlinkClick r:id="rId3"/>
              </a:rPr>
              <a:t>https://docs.coronalabs.com/api/library/network/</a:t>
            </a:r>
            <a:r>
              <a:rPr lang="en-US" sz="2000" dirty="0" smtClean="0">
                <a:hlinkClick r:id="rId3"/>
              </a:rPr>
              <a:t>upload.html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https://docs.coronalabs.com/api/library/network/</a:t>
            </a:r>
            <a:r>
              <a:rPr lang="en-US" sz="2000" dirty="0" smtClean="0">
                <a:hlinkClick r:id="rId4"/>
              </a:rPr>
              <a:t>download.html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309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Finally, if you have some knowledge of networks/sockets, you could use the Corona sockets library, which is based on the </a:t>
            </a:r>
            <a:r>
              <a:rPr lang="en-US" sz="2800" dirty="0" err="1" smtClean="0"/>
              <a:t>LuaSocket</a:t>
            </a:r>
            <a:r>
              <a:rPr lang="en-US" sz="2800" dirty="0" smtClean="0"/>
              <a:t> libraries</a:t>
            </a:r>
          </a:p>
          <a:p>
            <a:pPr lvl="1"/>
            <a:r>
              <a:rPr lang="en-US" sz="2400" dirty="0"/>
              <a:t>Corona docs: </a:t>
            </a:r>
            <a:r>
              <a:rPr lang="en-US" sz="2400" dirty="0">
                <a:hlinkClick r:id="rId2"/>
              </a:rPr>
              <a:t>https://docs.coronalabs.com/api/library/socket/</a:t>
            </a:r>
            <a:r>
              <a:rPr lang="en-US" sz="2400" dirty="0" smtClean="0">
                <a:hlinkClick r:id="rId2"/>
              </a:rPr>
              <a:t>index.html</a:t>
            </a:r>
            <a:endParaRPr lang="en-US" sz="2400" dirty="0" smtClean="0"/>
          </a:p>
          <a:p>
            <a:pPr lvl="1"/>
            <a:r>
              <a:rPr lang="en-US" sz="2400" dirty="0" err="1" smtClean="0"/>
              <a:t>LuaSocket</a:t>
            </a:r>
            <a:r>
              <a:rPr lang="en-US" sz="2400" dirty="0"/>
              <a:t> docs: </a:t>
            </a:r>
            <a:r>
              <a:rPr lang="en-US" sz="2400" dirty="0">
                <a:hlinkClick r:id="rId3"/>
              </a:rPr>
              <a:t>https://rawgit.com/diegonehab/luasocket/master/doc/</a:t>
            </a:r>
            <a:r>
              <a:rPr lang="en-US" sz="2400" dirty="0" smtClean="0">
                <a:hlinkClick r:id="rId3"/>
              </a:rPr>
              <a:t>reference.html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109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Corona sockets: just one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428" b="-2428"/>
          <a:stretch>
            <a:fillRect/>
          </a:stretch>
        </p:blipFill>
        <p:spPr>
          <a:xfrm>
            <a:off x="250825" y="1275607"/>
            <a:ext cx="6121375" cy="2601325"/>
          </a:xfrm>
        </p:spPr>
      </p:pic>
      <p:sp>
        <p:nvSpPr>
          <p:cNvPr id="5" name="TextBox 4"/>
          <p:cNvSpPr txBox="1"/>
          <p:nvPr/>
        </p:nvSpPr>
        <p:spPr>
          <a:xfrm>
            <a:off x="4283968" y="3435846"/>
            <a:ext cx="4032448" cy="923330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IP </a:t>
            </a:r>
            <a:r>
              <a:rPr lang="en-US" dirty="0"/>
              <a:t>Address:	10.1.1.234</a:t>
            </a:r>
          </a:p>
          <a:p>
            <a:r>
              <a:rPr lang="en-US" dirty="0" smtClean="0"/>
              <a:t>Port</a:t>
            </a:r>
            <a:r>
              <a:rPr lang="en-US" dirty="0"/>
              <a:t>:	50603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Location awareness</a:t>
            </a:r>
          </a:p>
          <a:p>
            <a:r>
              <a:rPr lang="en-AU" sz="2800" dirty="0"/>
              <a:t>Location Handlers</a:t>
            </a:r>
          </a:p>
          <a:p>
            <a:r>
              <a:rPr lang="en-AU" sz="2800" dirty="0" smtClean="0"/>
              <a:t>Map Views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Networking</a:t>
            </a:r>
          </a:p>
          <a:p>
            <a:endParaRPr lang="en-AU" sz="2800" dirty="0" smtClean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 and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 very commonly use networking to</a:t>
            </a:r>
          </a:p>
          <a:p>
            <a:pPr lvl="1"/>
            <a:r>
              <a:rPr lang="en-US" dirty="0" smtClean="0"/>
              <a:t>access remote information/content/data</a:t>
            </a:r>
          </a:p>
          <a:p>
            <a:pPr lvl="1"/>
            <a:r>
              <a:rPr lang="en-US" dirty="0" smtClean="0"/>
              <a:t>store data remotely</a:t>
            </a:r>
          </a:p>
          <a:p>
            <a:pPr lvl="1"/>
            <a:r>
              <a:rPr lang="en-US" dirty="0" smtClean="0"/>
              <a:t>create client/server apps</a:t>
            </a:r>
          </a:p>
          <a:p>
            <a:pPr lvl="1"/>
            <a:r>
              <a:rPr lang="en-US" dirty="0" smtClean="0"/>
              <a:t>enable communication/sharing between users</a:t>
            </a:r>
          </a:p>
          <a:p>
            <a:pPr lvl="1"/>
            <a:r>
              <a:rPr lang="en-US" dirty="0" smtClean="0"/>
              <a:t>do in-app purchases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1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with Corona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at least three ways to carry out networking functions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system.openURL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network library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sockets library</a:t>
            </a:r>
          </a:p>
          <a:p>
            <a:r>
              <a:rPr lang="en-US" sz="2400" dirty="0" smtClean="0"/>
              <a:t>There are also specific libraries for using</a:t>
            </a:r>
          </a:p>
          <a:p>
            <a:pPr lvl="1"/>
            <a:r>
              <a:rPr lang="en-US" sz="2000" dirty="0" smtClean="0"/>
              <a:t>Facebook</a:t>
            </a:r>
          </a:p>
          <a:p>
            <a:pPr lvl="1"/>
            <a:r>
              <a:rPr lang="en-US" sz="2000" dirty="0" smtClean="0"/>
              <a:t>Apple Game Center / Google Play Game Services</a:t>
            </a:r>
          </a:p>
          <a:p>
            <a:pPr lvl="1"/>
            <a:r>
              <a:rPr lang="en-US" sz="2000" dirty="0" smtClean="0"/>
              <a:t>Apple/Google/Amazon in-app-purchases</a:t>
            </a:r>
          </a:p>
          <a:p>
            <a:pPr lvl="1"/>
            <a:r>
              <a:rPr lang="en-US" sz="2000" dirty="0" smtClean="0"/>
              <a:t>in-app advertising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3795886"/>
            <a:ext cx="1800200" cy="646331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won’t cover these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995686"/>
            <a:ext cx="3456384" cy="92333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will cover these briefly – but network knowledge will not be expected or examined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7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system.openURL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one way to </a:t>
            </a:r>
          </a:p>
          <a:p>
            <a:pPr lvl="1"/>
            <a:r>
              <a:rPr lang="en-US" dirty="0" smtClean="0"/>
              <a:t>open a page in a web browser: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send email: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dial a phone number: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8" y="2315276"/>
            <a:ext cx="6237064" cy="616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22116"/>
            <a:ext cx="6336704" cy="717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155926"/>
            <a:ext cx="694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 (Hypertext Transfer Protocol) is the main method of data communication on the World Wide Web (HTTPS is a more “secure”, encrypted variant)</a:t>
            </a:r>
          </a:p>
          <a:p>
            <a:r>
              <a:rPr lang="en-US" sz="2400" dirty="0" smtClean="0"/>
              <a:t>Corona’s network library has functions to</a:t>
            </a:r>
          </a:p>
          <a:p>
            <a:pPr lvl="1"/>
            <a:r>
              <a:rPr lang="en-US" sz="2000" dirty="0" err="1"/>
              <a:t>network.request</a:t>
            </a:r>
            <a:r>
              <a:rPr lang="en-US" sz="2000" dirty="0"/>
              <a:t>()</a:t>
            </a:r>
          </a:p>
          <a:p>
            <a:pPr lvl="2"/>
            <a:r>
              <a:rPr lang="en-US" sz="1800" dirty="0" err="1"/>
              <a:t>asychronous</a:t>
            </a:r>
            <a:r>
              <a:rPr lang="en-US" sz="1800" dirty="0"/>
              <a:t> HTTP or HTTPS requests</a:t>
            </a:r>
          </a:p>
          <a:p>
            <a:pPr lvl="1"/>
            <a:r>
              <a:rPr lang="en-US" sz="2000" dirty="0" err="1" smtClean="0"/>
              <a:t>network.download</a:t>
            </a:r>
            <a:r>
              <a:rPr lang="en-US" sz="2000" dirty="0" smtClean="0"/>
              <a:t>()</a:t>
            </a:r>
          </a:p>
          <a:p>
            <a:pPr lvl="2"/>
            <a:r>
              <a:rPr lang="en-US" sz="1800" dirty="0" err="1" smtClean="0"/>
              <a:t>specialised</a:t>
            </a:r>
            <a:r>
              <a:rPr lang="en-US" sz="1800" dirty="0" smtClean="0"/>
              <a:t> version for downloads</a:t>
            </a:r>
          </a:p>
          <a:p>
            <a:pPr lvl="1"/>
            <a:r>
              <a:rPr lang="en-US" sz="2000" dirty="0" err="1" smtClean="0"/>
              <a:t>network.upload</a:t>
            </a:r>
            <a:r>
              <a:rPr lang="en-US" sz="2000" dirty="0" smtClean="0"/>
              <a:t>()</a:t>
            </a:r>
          </a:p>
          <a:p>
            <a:pPr lvl="2"/>
            <a:r>
              <a:rPr lang="en-US" sz="1800" dirty="0" err="1" smtClean="0"/>
              <a:t>specialised</a:t>
            </a:r>
            <a:r>
              <a:rPr lang="en-US" sz="1800" dirty="0" smtClean="0"/>
              <a:t> version for uploads</a:t>
            </a:r>
          </a:p>
        </p:txBody>
      </p:sp>
    </p:spTree>
    <p:extLst>
      <p:ext uri="{BB962C8B-B14F-4D97-AF65-F5344CB8AC3E}">
        <p14:creationId xmlns:p14="http://schemas.microsoft.com/office/powerpoint/2010/main" val="126728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network.request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network.request</a:t>
            </a:r>
            <a:r>
              <a:rPr lang="en-US" sz="2800" dirty="0"/>
              <a:t>( </a:t>
            </a:r>
            <a:r>
              <a:rPr lang="en-US" sz="2800" dirty="0" err="1"/>
              <a:t>url</a:t>
            </a:r>
            <a:r>
              <a:rPr lang="en-US" sz="2800" dirty="0"/>
              <a:t>, method, listener [, </a:t>
            </a:r>
            <a:r>
              <a:rPr lang="en-US" sz="2800" dirty="0" err="1"/>
              <a:t>params</a:t>
            </a:r>
            <a:r>
              <a:rPr lang="en-US" sz="2800" dirty="0"/>
              <a:t>] 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err="1" smtClean="0"/>
              <a:t>url</a:t>
            </a:r>
            <a:r>
              <a:rPr lang="en-US" sz="2400" dirty="0" smtClean="0"/>
              <a:t> : e.g. </a:t>
            </a:r>
            <a:r>
              <a:rPr lang="en-US" sz="2400" dirty="0" smtClean="0">
                <a:hlinkClick r:id="rId2"/>
              </a:rPr>
              <a:t>http://www.coronalabs.com</a:t>
            </a:r>
            <a:endParaRPr lang="en-US" sz="2400" dirty="0" smtClean="0"/>
          </a:p>
          <a:p>
            <a:pPr lvl="1"/>
            <a:r>
              <a:rPr lang="en-US" sz="2400" dirty="0" smtClean="0"/>
              <a:t>method : http method – “GET”, “POST”, “HEAD”, “DELETE”, “PUT”</a:t>
            </a:r>
          </a:p>
          <a:p>
            <a:pPr lvl="1"/>
            <a:r>
              <a:rPr lang="en-US" sz="2400" dirty="0" smtClean="0"/>
              <a:t>listener : function to call when done</a:t>
            </a:r>
          </a:p>
          <a:p>
            <a:pPr lvl="1"/>
            <a:r>
              <a:rPr lang="en-US" sz="2400" dirty="0" err="1" smtClean="0"/>
              <a:t>params</a:t>
            </a:r>
            <a:r>
              <a:rPr lang="en-US" sz="2400" dirty="0" smtClean="0"/>
              <a:t> </a:t>
            </a:r>
            <a:r>
              <a:rPr lang="en-US" sz="2400" dirty="0"/>
              <a:t>: various – see </a:t>
            </a:r>
            <a:r>
              <a:rPr lang="en-US" sz="2400" dirty="0">
                <a:hlinkClick r:id="rId3"/>
              </a:rPr>
              <a:t>https://docs.coronalabs.com/api/library/network/</a:t>
            </a:r>
            <a:r>
              <a:rPr lang="en-US" sz="2400" dirty="0" smtClean="0">
                <a:hlinkClick r:id="rId3"/>
              </a:rPr>
              <a:t>request.html</a:t>
            </a:r>
            <a:r>
              <a:rPr lang="en-US" sz="2400" dirty="0" smtClean="0"/>
              <a:t> for 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557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network.request</a:t>
            </a:r>
            <a:r>
              <a:rPr lang="en-US" sz="3200" dirty="0" smtClean="0"/>
              <a:t>() simple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596" b="-794"/>
          <a:stretch/>
        </p:blipFill>
        <p:spPr>
          <a:xfrm>
            <a:off x="251520" y="1274310"/>
            <a:ext cx="8642350" cy="2377560"/>
          </a:xfrm>
        </p:spPr>
      </p:pic>
      <p:sp>
        <p:nvSpPr>
          <p:cNvPr id="5" name="TextBox 4"/>
          <p:cNvSpPr txBox="1"/>
          <p:nvPr/>
        </p:nvSpPr>
        <p:spPr>
          <a:xfrm>
            <a:off x="1331640" y="3939902"/>
            <a:ext cx="4608512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Simple “GET” – response will be in JSON 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1635646"/>
            <a:ext cx="3456384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 access: use a listener to wait for response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948264" y="2281977"/>
            <a:ext cx="936104" cy="1009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635896" y="3435846"/>
            <a:ext cx="316835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RESPONSE: [   {     "</a:t>
            </a:r>
            <a:r>
              <a:rPr lang="en-US" sz="1200" dirty="0" err="1"/>
              <a:t>userId</a:t>
            </a:r>
            <a:r>
              <a:rPr lang="en-US" sz="1200" dirty="0"/>
              <a:t>": 1,     "id": 1,     "title": "</a:t>
            </a:r>
            <a:r>
              <a:rPr lang="en-US" sz="1200" dirty="0" err="1"/>
              <a:t>sunt</a:t>
            </a:r>
            <a:r>
              <a:rPr lang="en-US" sz="1200" dirty="0"/>
              <a:t> </a:t>
            </a:r>
            <a:r>
              <a:rPr lang="en-US" sz="1200" dirty="0" err="1"/>
              <a:t>aut</a:t>
            </a:r>
            <a:r>
              <a:rPr lang="en-US" sz="1200" dirty="0"/>
              <a:t> </a:t>
            </a:r>
            <a:r>
              <a:rPr lang="en-US" sz="1200" dirty="0" err="1"/>
              <a:t>facere</a:t>
            </a:r>
            <a:r>
              <a:rPr lang="en-US" sz="1200" dirty="0"/>
              <a:t> </a:t>
            </a:r>
            <a:r>
              <a:rPr lang="en-US" sz="1200" dirty="0" err="1"/>
              <a:t>repellat</a:t>
            </a:r>
            <a:r>
              <a:rPr lang="en-US" sz="1200" dirty="0"/>
              <a:t> provident </a:t>
            </a:r>
            <a:r>
              <a:rPr lang="en-US" sz="1200" dirty="0" err="1"/>
              <a:t>occaecati</a:t>
            </a:r>
            <a:r>
              <a:rPr lang="en-US" sz="1200" dirty="0"/>
              <a:t> </a:t>
            </a:r>
            <a:r>
              <a:rPr lang="en-US" sz="1200" dirty="0" err="1"/>
              <a:t>excepturi</a:t>
            </a:r>
            <a:r>
              <a:rPr lang="en-US" sz="1200" dirty="0"/>
              <a:t> </a:t>
            </a:r>
            <a:r>
              <a:rPr lang="en-US" sz="1200" dirty="0" err="1"/>
              <a:t>optio</a:t>
            </a:r>
            <a:r>
              <a:rPr lang="en-US" sz="1200" dirty="0"/>
              <a:t> </a:t>
            </a:r>
            <a:r>
              <a:rPr lang="en-US" sz="1200" dirty="0" err="1"/>
              <a:t>reprehenderit</a:t>
            </a:r>
            <a:r>
              <a:rPr lang="en-US" sz="1200" dirty="0"/>
              <a:t>",     "body": "</a:t>
            </a:r>
            <a:r>
              <a:rPr lang="en-US" sz="1200" dirty="0" err="1"/>
              <a:t>quia</a:t>
            </a:r>
            <a:r>
              <a:rPr lang="en-US" sz="1200" dirty="0"/>
              <a:t> et </a:t>
            </a:r>
            <a:r>
              <a:rPr lang="en-US" sz="1200" dirty="0" err="1"/>
              <a:t>suscipit</a:t>
            </a:r>
            <a:r>
              <a:rPr lang="en-US" sz="1200" dirty="0"/>
              <a:t>\</a:t>
            </a:r>
            <a:r>
              <a:rPr lang="en-US" sz="1200" dirty="0" err="1"/>
              <a:t>nsuscipit</a:t>
            </a:r>
            <a:r>
              <a:rPr lang="en-US" sz="1200" dirty="0"/>
              <a:t> </a:t>
            </a:r>
            <a:r>
              <a:rPr lang="en-US" sz="1200" dirty="0" err="1"/>
              <a:t>recusandae</a:t>
            </a:r>
            <a:r>
              <a:rPr lang="en-US" sz="1200" dirty="0"/>
              <a:t> </a:t>
            </a:r>
            <a:r>
              <a:rPr lang="en-US" sz="1200" dirty="0" err="1"/>
              <a:t>consequuntur</a:t>
            </a:r>
            <a:r>
              <a:rPr lang="en-US" sz="1200" dirty="0"/>
              <a:t> </a:t>
            </a:r>
            <a:r>
              <a:rPr lang="en-US" sz="1200" dirty="0" err="1"/>
              <a:t>expedita</a:t>
            </a:r>
            <a:r>
              <a:rPr lang="en-US" sz="1200" dirty="0"/>
              <a:t> et cum\</a:t>
            </a:r>
            <a:r>
              <a:rPr lang="en-US" sz="1200" dirty="0" err="1"/>
              <a:t>nreprehenderit</a:t>
            </a:r>
            <a:r>
              <a:rPr lang="en-US" sz="1200" dirty="0"/>
              <a:t> </a:t>
            </a:r>
            <a:r>
              <a:rPr lang="en-US" sz="1200" dirty="0" err="1"/>
              <a:t>molestiae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quas</a:t>
            </a:r>
            <a:r>
              <a:rPr lang="en-US" sz="1200" dirty="0"/>
              <a:t> </a:t>
            </a:r>
            <a:r>
              <a:rPr lang="en-US" sz="1200" dirty="0" err="1"/>
              <a:t>totam</a:t>
            </a:r>
            <a:r>
              <a:rPr lang="en-US" sz="1200" dirty="0"/>
              <a:t>\</a:t>
            </a:r>
            <a:r>
              <a:rPr lang="en-US" sz="1200" dirty="0" err="1"/>
              <a:t>nnostrum</a:t>
            </a:r>
            <a:r>
              <a:rPr lang="en-US" sz="1200" dirty="0"/>
              <a:t> </a:t>
            </a:r>
            <a:r>
              <a:rPr lang="en-US" sz="1200" dirty="0" err="1"/>
              <a:t>rerum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autem</a:t>
            </a:r>
            <a:r>
              <a:rPr lang="en-US" sz="1200" dirty="0"/>
              <a:t> </a:t>
            </a:r>
            <a:r>
              <a:rPr lang="en-US" sz="1200" dirty="0" err="1"/>
              <a:t>sunt</a:t>
            </a:r>
            <a:r>
              <a:rPr lang="en-US" sz="1200" dirty="0"/>
              <a:t> rem </a:t>
            </a:r>
            <a:r>
              <a:rPr lang="en-US" sz="1200" dirty="0" err="1"/>
              <a:t>eveniet</a:t>
            </a:r>
            <a:r>
              <a:rPr lang="en-US" sz="1200" dirty="0"/>
              <a:t> </a:t>
            </a:r>
            <a:r>
              <a:rPr lang="en-US" sz="1200" dirty="0" err="1"/>
              <a:t>architecto</a:t>
            </a:r>
            <a:r>
              <a:rPr lang="en-US" sz="1200" dirty="0"/>
              <a:t>"   },   {     "</a:t>
            </a:r>
            <a:r>
              <a:rPr lang="en-US" sz="1200" dirty="0" err="1"/>
              <a:t>userId</a:t>
            </a:r>
            <a:r>
              <a:rPr lang="en-US" sz="1200" dirty="0"/>
              <a:t>": 1,     "id": 2,     "title": "qui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",     "body": "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rerum</a:t>
            </a:r>
            <a:r>
              <a:rPr lang="en-US" sz="1200" dirty="0"/>
              <a:t> tempore vitae\</a:t>
            </a:r>
            <a:r>
              <a:rPr lang="en-US" sz="1200" dirty="0" err="1"/>
              <a:t>nsequi</a:t>
            </a:r>
            <a:r>
              <a:rPr lang="en-US" sz="1200" dirty="0"/>
              <a:t> </a:t>
            </a:r>
            <a:r>
              <a:rPr lang="en-US" sz="1200" dirty="0" err="1"/>
              <a:t>sint</a:t>
            </a:r>
            <a:r>
              <a:rPr lang="en-US" sz="1200" dirty="0"/>
              <a:t> </a:t>
            </a:r>
            <a:r>
              <a:rPr lang="en-US" sz="1200" dirty="0" err="1"/>
              <a:t>nihil</a:t>
            </a:r>
            <a:r>
              <a:rPr lang="en-US" sz="1200" dirty="0"/>
              <a:t> </a:t>
            </a:r>
            <a:r>
              <a:rPr lang="en-US" sz="1200" dirty="0" err="1"/>
              <a:t>reprehenderit</a:t>
            </a:r>
            <a:r>
              <a:rPr lang="en-US" sz="1200" dirty="0"/>
              <a:t> dolor </a:t>
            </a:r>
            <a:r>
              <a:rPr lang="en-US" sz="1200" dirty="0" err="1"/>
              <a:t>beatae</a:t>
            </a:r>
            <a:r>
              <a:rPr lang="en-US" sz="1200" dirty="0"/>
              <a:t>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\</a:t>
            </a:r>
            <a:r>
              <a:rPr lang="en-US" sz="1200" dirty="0" err="1"/>
              <a:t>nfugiat</a:t>
            </a:r>
            <a:r>
              <a:rPr lang="en-US" sz="1200" dirty="0"/>
              <a:t> </a:t>
            </a:r>
            <a:r>
              <a:rPr lang="en-US" sz="1200" dirty="0" err="1"/>
              <a:t>blanditiis</a:t>
            </a:r>
            <a:r>
              <a:rPr lang="en-US" sz="1200" dirty="0"/>
              <a:t> </a:t>
            </a:r>
            <a:r>
              <a:rPr lang="en-US" sz="1200" dirty="0" err="1"/>
              <a:t>voluptate</a:t>
            </a:r>
            <a:r>
              <a:rPr lang="en-US" sz="1200" dirty="0"/>
              <a:t> </a:t>
            </a:r>
            <a:r>
              <a:rPr lang="en-US" sz="1200" dirty="0" err="1"/>
              <a:t>porro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nihil</a:t>
            </a:r>
            <a:r>
              <a:rPr lang="en-US" sz="1200" dirty="0"/>
              <a:t> </a:t>
            </a:r>
            <a:r>
              <a:rPr lang="en-US" sz="1200" dirty="0" err="1"/>
              <a:t>molestiae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reiciendis</a:t>
            </a:r>
            <a:r>
              <a:rPr lang="en-US" sz="1200" dirty="0"/>
              <a:t>\</a:t>
            </a:r>
            <a:r>
              <a:rPr lang="en-US" sz="1200" dirty="0" err="1"/>
              <a:t>nqui</a:t>
            </a:r>
            <a:r>
              <a:rPr lang="en-US" sz="1200" dirty="0"/>
              <a:t> </a:t>
            </a:r>
            <a:r>
              <a:rPr lang="en-US" sz="1200" dirty="0" err="1"/>
              <a:t>aperiam</a:t>
            </a:r>
            <a:r>
              <a:rPr lang="en-US" sz="1200" dirty="0"/>
              <a:t> non </a:t>
            </a:r>
            <a:r>
              <a:rPr lang="en-US" sz="1200" dirty="0" err="1"/>
              <a:t>debitis</a:t>
            </a:r>
            <a:r>
              <a:rPr lang="en-US" sz="1200" dirty="0"/>
              <a:t> </a:t>
            </a:r>
            <a:r>
              <a:rPr lang="en-US" sz="1200" dirty="0" err="1"/>
              <a:t>possimus</a:t>
            </a:r>
            <a:r>
              <a:rPr lang="en-US" sz="1200" dirty="0"/>
              <a:t> qui </a:t>
            </a:r>
            <a:r>
              <a:rPr lang="en-US" sz="1200" dirty="0" err="1"/>
              <a:t>neque</a:t>
            </a:r>
            <a:r>
              <a:rPr lang="en-US" sz="1200" dirty="0"/>
              <a:t> nisi </a:t>
            </a:r>
            <a:r>
              <a:rPr lang="en-US" sz="1200" dirty="0" err="1"/>
              <a:t>nulla</a:t>
            </a:r>
            <a:r>
              <a:rPr lang="en-US" sz="1200" dirty="0"/>
              <a:t>"   }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… there’s more!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3939902"/>
            <a:ext cx="3240360" cy="646331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 then use </a:t>
            </a:r>
            <a:r>
              <a:rPr lang="en-US" dirty="0" err="1" smtClean="0"/>
              <a:t>json.decode</a:t>
            </a:r>
            <a:r>
              <a:rPr lang="en-US" dirty="0" smtClean="0"/>
              <a:t>() on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53034</TotalTime>
  <Words>710</Words>
  <Application>Microsoft Macintosh PowerPoint</Application>
  <PresentationFormat>On-screen Show (16:9)</PresentationFormat>
  <Paragraphs>83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CSP2108: Introduction to Mobile Applications Development</vt:lpstr>
      <vt:lpstr>Topics this week</vt:lpstr>
      <vt:lpstr>Mobile apps and networks</vt:lpstr>
      <vt:lpstr>Networking with Corona</vt:lpstr>
      <vt:lpstr>system.openURL()</vt:lpstr>
      <vt:lpstr>network library</vt:lpstr>
      <vt:lpstr>network.request()</vt:lpstr>
      <vt:lpstr>network.request() simple example</vt:lpstr>
      <vt:lpstr>JSON response</vt:lpstr>
      <vt:lpstr>network.request() download</vt:lpstr>
      <vt:lpstr>network.request()</vt:lpstr>
      <vt:lpstr>Corona sockets</vt:lpstr>
      <vt:lpstr>Corona sockets: just one example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298</cp:revision>
  <dcterms:created xsi:type="dcterms:W3CDTF">2009-09-07T06:18:52Z</dcterms:created>
  <dcterms:modified xsi:type="dcterms:W3CDTF">2016-08-15T06:53:44Z</dcterms:modified>
</cp:coreProperties>
</file>