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9" r:id="rId9"/>
    <p:sldId id="278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3" r:id="rId19"/>
    <p:sldId id="274" r:id="rId20"/>
    <p:sldId id="275" r:id="rId21"/>
    <p:sldId id="319" r:id="rId22"/>
    <p:sldId id="277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301" r:id="rId40"/>
    <p:sldId id="298" r:id="rId41"/>
    <p:sldId id="299" r:id="rId42"/>
    <p:sldId id="300" r:id="rId43"/>
    <p:sldId id="304" r:id="rId44"/>
    <p:sldId id="302" r:id="rId45"/>
    <p:sldId id="303" r:id="rId46"/>
    <p:sldId id="305" r:id="rId47"/>
    <p:sldId id="306" r:id="rId48"/>
    <p:sldId id="307" r:id="rId49"/>
    <p:sldId id="308" r:id="rId50"/>
    <p:sldId id="291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276" r:id="rId62"/>
    <p:sldId id="27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AD52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5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1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6/05/2015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ersion-list/26/9900/1/Microsoft-Internet-Explorer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cve/CVE-2013-3918/" TargetMode="External"/><Relationship Id="rId2" Type="http://schemas.openxmlformats.org/officeDocument/2006/relationships/hyperlink" Target="https://technet.microsoft.com/library/security/ms13-090?f=255&amp;MSPPError=-21472173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rkreading.com/new-ie-vulnerability-found-in-the-wild-sophisticated-web-exploit-follows/d/d-id/1140858?" TargetMode="External"/><Relationship Id="rId5" Type="http://schemas.openxmlformats.org/officeDocument/2006/relationships/hyperlink" Target="https://www.fireeye.com/blog/threat-research/2013/11/operation-ephemeral-hydra-ie-zero-day-linked-to-deputydog-uses-diskless-method.html" TargetMode="External"/><Relationship Id="rId4" Type="http://schemas.openxmlformats.org/officeDocument/2006/relationships/hyperlink" Target="https://www.fireeye.com/blog/threat-research/2013/11/new-ie-zero-day-found-in-watering-hole-attack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icar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prise.bitdefender.com/au/" TargetMode="External"/><Relationship Id="rId2" Type="http://schemas.openxmlformats.org/officeDocument/2006/relationships/hyperlink" Target="https://www.avast.com/en-au/enterpr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persky.com/au/business-securit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4-1532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tracker.com/id?1023446" TargetMode="External"/><Relationship Id="rId2" Type="http://schemas.openxmlformats.org/officeDocument/2006/relationships/hyperlink" Target="http://www.securityfocus.com/bid/37756/info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06-2198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dobe.com/reader/otherversions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rc.com/get.html" TargetMode="External"/><Relationship Id="rId4" Type="http://schemas.openxmlformats.org/officeDocument/2006/relationships/hyperlink" Target="https://www.openoffice.org/download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zGzB-yYKc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itservices.stanford.edu/service/accounts/passwords/quickguide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08495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625" y="3429000"/>
            <a:ext cx="1152144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</a:t>
            </a:r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</a:t>
            </a:r>
            <a:r>
              <a:rPr lang="en-AU" sz="28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8.1, Microsoft’s latest version of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service packs and/or security updates for your new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2008)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19669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any updates…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23230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susceptible to all 524 known vulnerabilities.</a:t>
            </a:r>
          </a:p>
          <a:p>
            <a:pPr algn="ctr"/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updates have also kept included software such as Internet Explorer severely outdated.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3593"/>
              </p:ext>
            </p:extLst>
          </p:nvPr>
        </p:nvGraphicFramePr>
        <p:xfrm>
          <a:off x="2494845" y="3830764"/>
          <a:ext cx="722488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2513"/>
                <a:gridCol w="35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No. of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vulnerabilities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7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206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8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9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6462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IE 9 is latest compatible version with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Excerpt of IE vulnerabilities list 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CVE-2013-3918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Active-X Control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2013; </a:t>
            </a:r>
            <a:r>
              <a:rPr lang="en-AU" sz="3200" b="1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Ozkan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2013)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remotely execute code on a victim’s computer through a malicious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exploited in a “watering hole attack” which silently propagated malware on website viewer’s computers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(Chen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Casalden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Moran,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Wilson, 2013)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currently not safe from it</a:t>
            </a:r>
          </a:p>
        </p:txBody>
      </p:sp>
    </p:spTree>
    <p:extLst>
      <p:ext uri="{BB962C8B-B14F-4D97-AF65-F5344CB8AC3E}">
        <p14:creationId xmlns:p14="http://schemas.microsoft.com/office/powerpoint/2010/main" val="160679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82634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0511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affected by lack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Severely obsolete virus/malware signatures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updates since version 1.0.0.0 on 14 July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for anti-malware/virus program to be effective, it must have its signatures list regularly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it can protect the computer from current known threats (Goodrich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Tamassia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failed to detect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www.eicar.org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pseudo-viruses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1" y="4886254"/>
            <a:ext cx="580317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3160709"/>
            <a:ext cx="4120444" cy="31659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9013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2723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38866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“Automatic Updates” 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highlighted icon in the Notification Area on the right side of the task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1" y="4625059"/>
            <a:ext cx="2692063" cy="170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60709"/>
            <a:ext cx="5238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select “Have Windows install updates automatically”</a:t>
            </a:r>
          </a:p>
        </p:txBody>
      </p:sp>
    </p:spTree>
    <p:extLst>
      <p:ext uri="{BB962C8B-B14F-4D97-AF65-F5344CB8AC3E}">
        <p14:creationId xmlns:p14="http://schemas.microsoft.com/office/powerpoint/2010/main" val="2494457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cost involved when installing service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acks or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known vulnerabilities will be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Auto-run and Active-X Control vulnerabilities will be mitigated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will be updated to version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will be updated with latest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will not require training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changes to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5404461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vulnerable to latest threats until Microsoft patch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all updates will cost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take time to download all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9 still susceptible to various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will no longer be received after 11 April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vulnerabilities after the last security update will not be resolved</a:t>
            </a:r>
          </a:p>
        </p:txBody>
      </p:sp>
    </p:spTree>
    <p:extLst>
      <p:ext uri="{BB962C8B-B14F-4D97-AF65-F5344CB8AC3E}">
        <p14:creationId xmlns:p14="http://schemas.microsoft.com/office/powerpoint/2010/main" val="360013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a desktop shortcut to a fake anti-virus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it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have been installed through propagation of malware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016673"/>
            <a:ext cx="2514286" cy="2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8" y="891822"/>
            <a:ext cx="8169504" cy="50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63966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53404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6503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the previous slide, opening the anti-virus desktop link brings us to a html file attempting to present itself as a legitimate anti-virus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browser points to the location of the html file and supporting image file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4051425"/>
            <a:ext cx="840634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7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desktop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Scanner folder containing the html and 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a real anti-virus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stick with Windows Defender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anti-virus suggestions…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Avast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Bitdefender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Kaspersky Business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9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third-party applications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to the operating system, third-party applications will always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will result in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826267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CVE-2014-1522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2014)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Firefox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web page,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537865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CVE-2009-3959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2010;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SecurityTracker, 2010)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 6.0.1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PDF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 using user’s system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2918829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CVE-2006-2198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2006)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OpenOffice.org 1.1.5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OpenOffice document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macro code using user’s system privileges without prompting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executes even if macros are disabled</a:t>
            </a:r>
          </a:p>
        </p:txBody>
      </p:sp>
    </p:spTree>
    <p:extLst>
      <p:ext uri="{BB962C8B-B14F-4D97-AF65-F5344CB8AC3E}">
        <p14:creationId xmlns:p14="http://schemas.microsoft.com/office/powerpoint/2010/main" val="4116421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 like the operating system, security updates are usually provided by third-party application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mitigate as many vulnerabilities as possible, it is important to install these updates for your third-party applications regularly</a:t>
            </a:r>
          </a:p>
        </p:txBody>
      </p:sp>
    </p:spTree>
    <p:extLst>
      <p:ext uri="{BB962C8B-B14F-4D97-AF65-F5344CB8AC3E}">
        <p14:creationId xmlns:p14="http://schemas.microsoft.com/office/powerpoint/2010/main" val="297499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271009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Blue Ink’s third-party applications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57703"/>
              </p:ext>
            </p:extLst>
          </p:nvPr>
        </p:nvGraphicFramePr>
        <p:xfrm>
          <a:off x="2494845" y="2171298"/>
          <a:ext cx="7224888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7199"/>
                <a:gridCol w="2417199"/>
                <a:gridCol w="23904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/>
                        </a:rPr>
                        <a:t>37.02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Reader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10.1.4</a:t>
                      </a:r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OpenOffice.org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1.1.5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4.1.1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mIRC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7.41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528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Adobe Reader 10.1.4 is latest version that supports legacy OS like Vista.</a:t>
            </a:r>
          </a:p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versions of Adobe Reader no longer support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latest version number to view the download page.</a:t>
            </a:r>
          </a:p>
        </p:txBody>
      </p:sp>
    </p:spTree>
    <p:extLst>
      <p:ext uri="{BB962C8B-B14F-4D97-AF65-F5344CB8AC3E}">
        <p14:creationId xmlns:p14="http://schemas.microsoft.com/office/powerpoint/2010/main" val="169417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 client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suggests the removal of mIRC on Blue Ink computers to mitigate exposure to such attacks</a:t>
            </a:r>
            <a:endParaRPr lang="en-AU" sz="36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87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 saver</a:t>
            </a:r>
          </a:p>
        </p:txBody>
      </p:sp>
    </p:spTree>
    <p:extLst>
      <p:ext uri="{BB962C8B-B14F-4D97-AF65-F5344CB8AC3E}">
        <p14:creationId xmlns:p14="http://schemas.microsoft.com/office/powerpoint/2010/main" val="2559076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the account: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“User Accounts” in the Control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8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4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your Windows password”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“Create password for your account”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7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and confirm your new password and click “Create password”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99" y="1958545"/>
            <a:ext cx="7523072" cy="39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is now required…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computer is turned on, requiring the user to authentica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being able to continue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88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507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screensaver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8229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392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click anywhere on the desktop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“Personalize”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32" y="4198103"/>
            <a:ext cx="2107936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1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“Screen Saver”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9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that the “On resume, display logon screen” checkbox is ticked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3" y="1958545"/>
            <a:ext cx="3951114" cy="42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3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the screen saver is deactivated…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prompt the user to log in with their correct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must authenticate before gaining access to the computer again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0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simple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easily be guessed with online brute-force or offline 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plain-text (physical or digital)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7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strategy: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ideo on next slide demonstrates how to choose a strong, memorable password with passphrases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(Oliver &amp; Snowden,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 it a moment to load</a:t>
            </a:r>
          </a:p>
        </p:txBody>
      </p:sp>
    </p:spTree>
    <p:extLst>
      <p:ext uri="{BB962C8B-B14F-4D97-AF65-F5344CB8AC3E}">
        <p14:creationId xmlns:p14="http://schemas.microsoft.com/office/powerpoint/2010/main" val="26723986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with…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zGzB-yYK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3009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 p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assword policy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8727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98900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this link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Stanford University’s quick guide which visually explains their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can adapt this password policy for their own requirements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01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Storing passwords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Never store passwords in plaintext!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user “green” did in “My Documents” folder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10" y="3079871"/>
            <a:ext cx="4696180" cy="31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04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Writing passwords down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riting passwords down on paper like a sticky-note also puts your account at risk with attackers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recent disclosure of French TV network social networking passwords via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Machkovech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on sticky-notes behind TV reporter during an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attacker can easily retrieve your written passwords too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52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94458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97278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84412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plain-text files containing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only text *.txt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PDFs, Excel files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Dispose of written passwords securely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Shred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password manager such as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Keepass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store passwords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Encrypts / hashes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virtual encrypted device to store password/s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Truecrypt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a long, memorable master passphrase</a:t>
            </a:r>
          </a:p>
        </p:txBody>
      </p:sp>
    </p:spTree>
    <p:extLst>
      <p:ext uri="{BB962C8B-B14F-4D97-AF65-F5344CB8AC3E}">
        <p14:creationId xmlns:p14="http://schemas.microsoft.com/office/powerpoint/2010/main" val="4185824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privileges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default users allowed too many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have administrator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Modify other user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7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administrator accounts for IT support personnel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normal employees as “Standard” users </a:t>
            </a:r>
          </a:p>
        </p:txBody>
      </p:sp>
    </p:spTree>
    <p:extLst>
      <p:ext uri="{BB962C8B-B14F-4D97-AF65-F5344CB8AC3E}">
        <p14:creationId xmlns:p14="http://schemas.microsoft.com/office/powerpoint/2010/main" val="2558443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Modifying user privileges: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administrator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“Add or remove user accounts”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Control Panel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62725"/>
            <a:ext cx="10058400" cy="19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0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account to be modified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7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741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“Change the account type”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25481"/>
            <a:ext cx="1005840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449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44691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“Standard user” and click “Change Account Type”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3852"/>
            <a:ext cx="10058400" cy="37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3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8700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3036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4199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are not able to install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 administrator permission to make any system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mitigate malware/viruses that make changes to system settings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970844"/>
            <a:ext cx="11514666" cy="533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http://support.microsoft.com/lifecycle/search/default.aspx?alpha=Vista</a:t>
            </a: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operating system will always…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594662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mitigate the security risks in operating systems?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vs. Update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7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YOUR operating system…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Vista is 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E7AD5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2021</Words>
  <Application>Microsoft Office PowerPoint</Application>
  <PresentationFormat>Widescreen</PresentationFormat>
  <Paragraphs>328</Paragraphs>
  <Slides>62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Open Sans</vt:lpstr>
      <vt:lpstr>Office Theme</vt:lpstr>
      <vt:lpstr>Security Issue Mitigation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An operating system will always…</vt:lpstr>
      <vt:lpstr>Upgrade vs. Update</vt:lpstr>
      <vt:lpstr>Some facts about YOUR operating system…</vt:lpstr>
      <vt:lpstr>What does this mean?</vt:lpstr>
      <vt:lpstr>What are security updates anyway?</vt:lpstr>
      <vt:lpstr>So how can we fix it?  Upgrade!</vt:lpstr>
      <vt:lpstr>Advantages to upgrading…</vt:lpstr>
      <vt:lpstr>Disadvantages to upgrading…</vt:lpstr>
      <vt:lpstr>What’s the alternative option?  Update!</vt:lpstr>
      <vt:lpstr>CVE-2008-0951 Auto-run vulnerability (SecurityFocus, 2008)</vt:lpstr>
      <vt:lpstr>Without any updates…</vt:lpstr>
      <vt:lpstr>CVE-2013-3918 Active-X Control vulnerability (Microsoft, 2013; Ozkan, 2013)</vt:lpstr>
      <vt:lpstr>Windows Defender</vt:lpstr>
      <vt:lpstr>So how can we fix it?</vt:lpstr>
      <vt:lpstr>Advantages to updating…</vt:lpstr>
      <vt:lpstr>Disadvantages to updating…</vt:lpstr>
      <vt:lpstr>Third-party applications</vt:lpstr>
      <vt:lpstr>Fake anti-virus</vt:lpstr>
      <vt:lpstr>PowerPoint Presentation</vt:lpstr>
      <vt:lpstr>Fake anti-virus</vt:lpstr>
      <vt:lpstr>So how can we fix it?</vt:lpstr>
      <vt:lpstr>Some anti-virus suggestions…</vt:lpstr>
      <vt:lpstr>Other third-party applications</vt:lpstr>
      <vt:lpstr>CVE-2014-1522 Remote code execution vulnerability (MITRE, 2014)</vt:lpstr>
      <vt:lpstr>CVE-2009-3959 Remote code execution vulnerability (SecurityFocus, 2010; SecurityTracker, 2010)</vt:lpstr>
      <vt:lpstr>CVE-2006-2198 Macro vulnerability (MITRE, 2006)</vt:lpstr>
      <vt:lpstr>So how can we fix it?  Update!</vt:lpstr>
      <vt:lpstr>List of Blue Ink’s third-party applications</vt:lpstr>
      <vt:lpstr>mIRC Internet Relay Chat client</vt:lpstr>
      <vt:lpstr>User practices</vt:lpstr>
      <vt:lpstr>Password protection</vt:lpstr>
      <vt:lpstr>So how can we fix it?</vt:lpstr>
      <vt:lpstr>Set a password for the account:</vt:lpstr>
      <vt:lpstr>PowerPoint Presentation</vt:lpstr>
      <vt:lpstr>PowerPoint Presentation</vt:lpstr>
      <vt:lpstr>PowerPoint Presentation</vt:lpstr>
      <vt:lpstr>A password is now required…</vt:lpstr>
      <vt:lpstr>Password protect the screensaver</vt:lpstr>
      <vt:lpstr>PowerPoint Presentation</vt:lpstr>
      <vt:lpstr>PowerPoint Presentation</vt:lpstr>
      <vt:lpstr>Whenever the screen saver is deactivated…</vt:lpstr>
      <vt:lpstr>Choosing passwords</vt:lpstr>
      <vt:lpstr>Password strategy: Passphrases</vt:lpstr>
      <vt:lpstr>PowerPoint Presentation</vt:lpstr>
      <vt:lpstr>Effective password policy</vt:lpstr>
      <vt:lpstr>Storing passwords</vt:lpstr>
      <vt:lpstr>Writing passwords down</vt:lpstr>
      <vt:lpstr>So how can we fix it?</vt:lpstr>
      <vt:lpstr>User privileges</vt:lpstr>
      <vt:lpstr>So how can we fix it?</vt:lpstr>
      <vt:lpstr>Modifying user privileges:</vt:lpstr>
      <vt:lpstr>PowerPoint Presentation</vt:lpstr>
      <vt:lpstr>PowerPoint Presentation</vt:lpstr>
      <vt:lpstr>PowerPoint Presentation</vt:lpstr>
      <vt:lpstr>Advantages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60</cp:revision>
  <dcterms:created xsi:type="dcterms:W3CDTF">2015-04-22T05:54:21Z</dcterms:created>
  <dcterms:modified xsi:type="dcterms:W3CDTF">2015-05-06T08:26:25Z</dcterms:modified>
</cp:coreProperties>
</file>