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304" r:id="rId3"/>
    <p:sldId id="302" r:id="rId4"/>
  </p:sldIdLst>
  <p:sldSz cx="9144000" cy="6858000" type="screen4x3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3989" y="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9B4C2934-4D54-4199-B8F1-D273C65AF048}" type="datetime1">
              <a:rPr lang="en-US"/>
              <a:pPr>
                <a:defRPr/>
              </a:pPr>
              <a:t>5/24/2017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DF691F49-5A77-48C5-84D0-832BBD984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095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691F49-5A77-48C5-84D0-832BBD9848A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90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691F49-5A77-48C5-84D0-832BBD9848A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72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691F49-5A77-48C5-84D0-832BBD9848A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5212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6239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9075" y="0"/>
            <a:ext cx="2128838" cy="616585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0"/>
            <a:ext cx="6237287" cy="616585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395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7376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6634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196975"/>
            <a:ext cx="40386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196975"/>
            <a:ext cx="40386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961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8710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5540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4879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440401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1380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swirl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6288"/>
            <a:ext cx="5638800" cy="608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96975"/>
            <a:ext cx="8229600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8123238" cy="715963"/>
          </a:xfrm>
          <a:prstGeom prst="rect">
            <a:avLst/>
          </a:prstGeom>
          <a:solidFill>
            <a:srgbClr val="004B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1800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7696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Heading Goes Here</a:t>
            </a:r>
          </a:p>
        </p:txBody>
      </p:sp>
      <p:pic>
        <p:nvPicPr>
          <p:cNvPr id="1030" name="Picture 15" descr="ECU_AUS_logo_C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588" y="0"/>
            <a:ext cx="1014412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alibri Light" panose="020F0302020204030204" pitchFamily="34" charset="0"/>
          <a:ea typeface="ＭＳ Ｐゴシック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anose="020B0606020202030204" pitchFamily="34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anose="020B0606020202030204" pitchFamily="34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anose="020B0606020202030204" pitchFamily="34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anose="020B060602020203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 Light" panose="020F0302020204030204" pitchFamily="34" charset="0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 Light" panose="020F0302020204030204" pitchFamily="34" charset="0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 Light" panose="020F0302020204030204" pitchFamily="34" charset="0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 Light" panose="020F0302020204030204" pitchFamily="34" charset="0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84313"/>
            <a:ext cx="7772400" cy="2116137"/>
          </a:xfrm>
        </p:spPr>
        <p:txBody>
          <a:bodyPr/>
          <a:lstStyle/>
          <a:p>
            <a:pPr algn="ctr" eaLnBrk="1" hangingPunct="1"/>
            <a:r>
              <a:rPr lang="en-US" altLang="en-US" smtClean="0">
                <a:solidFill>
                  <a:schemeClr val="tx1"/>
                </a:solidFill>
                <a:latin typeface="Calibri Light" panose="020F0302020204030204" pitchFamily="34" charset="0"/>
                <a:ea typeface="ＭＳ Ｐゴシック" panose="020B0600070205080204" pitchFamily="-65" charset="-128"/>
              </a:rPr>
              <a:t>CSP2104 Object-Oriented Programming in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alibri Light" panose="020F0302020204030204" pitchFamily="34" charset="0"/>
                <a:ea typeface="ＭＳ Ｐゴシック" panose="020B0600070205080204" pitchFamily="-65" charset="-128"/>
              </a:rPr>
              <a:t>Module </a:t>
            </a:r>
            <a:r>
              <a:rPr lang="en-US" altLang="en-US" dirty="0" smtClean="0">
                <a:latin typeface="Calibri Light" panose="020F0302020204030204" pitchFamily="34" charset="0"/>
                <a:ea typeface="ＭＳ Ｐゴシック" panose="020B0600070205080204" pitchFamily="-65" charset="-128"/>
              </a:rPr>
              <a:t>14</a:t>
            </a:r>
            <a:endParaRPr lang="en-US" altLang="en-US" dirty="0" smtClean="0">
              <a:latin typeface="Calibri Light" panose="020F0302020204030204" pitchFamily="34" charset="0"/>
              <a:ea typeface="ＭＳ Ｐゴシック" panose="020B0600070205080204" pitchFamily="-65" charset="-128"/>
            </a:endParaRPr>
          </a:p>
          <a:p>
            <a:pPr eaLnBrk="1" hangingPunct="1"/>
            <a:r>
              <a:rPr lang="en-US" altLang="en-US" dirty="0" smtClean="0">
                <a:ea typeface="ＭＳ Ｐゴシック" panose="020B0600070205080204" pitchFamily="-65" charset="-128"/>
              </a:rPr>
              <a:t>Exam </a:t>
            </a:r>
            <a:r>
              <a:rPr lang="en-US" altLang="en-US" dirty="0" smtClean="0">
                <a:ea typeface="ＭＳ Ｐゴシック" panose="020B0600070205080204" pitchFamily="-65" charset="-128"/>
              </a:rPr>
              <a:t>Revision – part 1</a:t>
            </a:r>
            <a:endParaRPr lang="en-US" altLang="en-US" dirty="0" smtClean="0">
              <a:latin typeface="Calibri Light" panose="020F0302020204030204" pitchFamily="34" charset="0"/>
              <a:ea typeface="ＭＳ Ｐゴシック" panose="020B0600070205080204" pitchFamily="-65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Revision of some tricky concepts…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Public, private, protected and inheritance.</a:t>
            </a:r>
          </a:p>
          <a:p>
            <a:r>
              <a:rPr lang="en-AU" dirty="0" smtClean="0"/>
              <a:t>Pass by copy versus pass by reference.</a:t>
            </a:r>
          </a:p>
          <a:p>
            <a:r>
              <a:rPr lang="en-AU" dirty="0" smtClean="0"/>
              <a:t>Virtual functions </a:t>
            </a:r>
            <a:r>
              <a:rPr lang="en-AU" smtClean="0"/>
              <a:t>and inheritance.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5074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aips.net.au/wp-content/uploads/2011/06/ECU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5" y="2011363"/>
            <a:ext cx="3810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80513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43</Words>
  <Application>Microsoft Office PowerPoint</Application>
  <PresentationFormat>On-screen Show (4:3)</PresentationFormat>
  <Paragraphs>10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ＭＳ Ｐゴシック</vt:lpstr>
      <vt:lpstr>Arial</vt:lpstr>
      <vt:lpstr>Arial Narrow</vt:lpstr>
      <vt:lpstr>Calibri</vt:lpstr>
      <vt:lpstr>Calibri Light</vt:lpstr>
      <vt:lpstr>Default Design</vt:lpstr>
      <vt:lpstr>CSP2104 Object-Oriented Programming in C++</vt:lpstr>
      <vt:lpstr>Revision of some tricky concepts…</vt:lpstr>
      <vt:lpstr>PowerPoint Presentation</vt:lpstr>
    </vt:vector>
  </TitlesOfParts>
  <Company>Edith Cowan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13 - Exam Revision</dc:title>
  <dc:creator>Jovin Sveinbjornsson</dc:creator>
  <cp:keywords>CSP2104</cp:keywords>
  <cp:lastModifiedBy>Martin MASEK</cp:lastModifiedBy>
  <cp:revision>44</cp:revision>
  <dcterms:created xsi:type="dcterms:W3CDTF">2009-09-07T06:19:36Z</dcterms:created>
  <dcterms:modified xsi:type="dcterms:W3CDTF">2017-05-23T23:32:24Z</dcterms:modified>
</cp:coreProperties>
</file>