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371" r:id="rId3"/>
    <p:sldId id="362" r:id="rId4"/>
    <p:sldId id="374" r:id="rId5"/>
    <p:sldId id="373" r:id="rId6"/>
    <p:sldId id="372" r:id="rId7"/>
    <p:sldId id="375" r:id="rId8"/>
    <p:sldId id="376" r:id="rId9"/>
    <p:sldId id="381" r:id="rId10"/>
    <p:sldId id="382" r:id="rId11"/>
    <p:sldId id="377" r:id="rId12"/>
    <p:sldId id="378" r:id="rId13"/>
    <p:sldId id="379" r:id="rId14"/>
    <p:sldId id="385" r:id="rId15"/>
    <p:sldId id="347" r:id="rId16"/>
    <p:sldId id="384" r:id="rId17"/>
    <p:sldId id="386" r:id="rId18"/>
    <p:sldId id="387" r:id="rId19"/>
    <p:sldId id="388" r:id="rId20"/>
    <p:sldId id="353" r:id="rId21"/>
    <p:sldId id="354" r:id="rId22"/>
    <p:sldId id="355" r:id="rId23"/>
    <p:sldId id="365" r:id="rId24"/>
    <p:sldId id="366" r:id="rId25"/>
    <p:sldId id="367" r:id="rId26"/>
    <p:sldId id="368" r:id="rId27"/>
    <p:sldId id="369" r:id="rId28"/>
    <p:sldId id="272" r:id="rId29"/>
    <p:sldId id="380" r:id="rId30"/>
    <p:sldId id="370" r:id="rId31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EEEEE"/>
    <a:srgbClr val="111111"/>
    <a:srgbClr val="E7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-test.org/fileadmin/pdf/avtest_2013-07_patch_management_english.pdf" TargetMode="External"/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v-test.org/fileadmin/pdf/avtest_2013-07_patch_management_english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YWZxSVE-s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tYWZxSVE-s" TargetMode="Externa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4181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cc731053(WS.10).aspx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windows/what-is-user-account-control#1TC=windows-vista" TargetMode="External"/><Relationship Id="rId2" Type="http://schemas.openxmlformats.org/officeDocument/2006/relationships/hyperlink" Target="https://technet.microsoft.com/en-us/library/cc961876.aspx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echnet.microsoft.com/en-au/library/cc786658(v=ws.10).aspx" TargetMode="External"/><Relationship Id="rId4" Type="http://schemas.openxmlformats.org/officeDocument/2006/relationships/hyperlink" Target="https://technet.microsoft.com/en-us/library/hh994562(v=ws.10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focus.net/kfsensor/" TargetMode="External"/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cc961876.aspx" TargetMode="External"/><Relationship Id="rId3" Type="http://schemas.openxmlformats.org/officeDocument/2006/relationships/hyperlink" Target="http://arstechnica.com/security/2015/04/09/hacked-french-network-exposed-its-own-passwords-during-tv-interview/" TargetMode="External"/><Relationship Id="rId7" Type="http://schemas.openxmlformats.org/officeDocument/2006/relationships/hyperlink" Target="https://technet.microsoft.com/en-us/library/hh994562(v=ws.10).aspx" TargetMode="External"/><Relationship Id="rId12" Type="http://schemas.openxmlformats.org/officeDocument/2006/relationships/hyperlink" Target="https://www.youtube.com/watch?v=-DldViUL1d0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s.technet.com/b/asiasupp/archive/2007/02/08/configure-uac-settings-via-policy.aspx" TargetMode="External"/><Relationship Id="rId11" Type="http://schemas.openxmlformats.org/officeDocument/2006/relationships/hyperlink" Target="https://www.youtube.com/watch?v=yzGzB-yYKcc" TargetMode="External"/><Relationship Id="rId5" Type="http://schemas.openxmlformats.org/officeDocument/2006/relationships/hyperlink" Target="https://technet.microsoft.com/en-au/library/cc786658(v=ws.10).aspx" TargetMode="External"/><Relationship Id="rId10" Type="http://schemas.openxmlformats.org/officeDocument/2006/relationships/hyperlink" Target="http://www.oracle.com/technetwork/systems/articles/patch-management-jsp-135385.html" TargetMode="External"/><Relationship Id="rId4" Type="http://schemas.openxmlformats.org/officeDocument/2006/relationships/hyperlink" Target="https://technet.microsoft.com/en-au/library/cc781633(v=ws.10).aspx?f=255&amp;MSPPError=-2147217396#BKMK_3" TargetMode="External"/><Relationship Id="rId9" Type="http://schemas.openxmlformats.org/officeDocument/2006/relationships/hyperlink" Target="http://windows.microsoft.com/en-au/windows/what-is-user-account-control#1TC=windows-vist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yfocus.net/kfsenso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kaspersky.com/en/business-security/endpoint-overview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december-2014/kaspersky-lab-endpoint-security-10.2-145015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00665"/>
          </a:xfrm>
        </p:spPr>
        <p:txBody>
          <a:bodyPr tIns="612000" b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application vulnerabilities: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10952"/>
              </p:ext>
            </p:extLst>
          </p:nvPr>
        </p:nvGraphicFramePr>
        <p:xfrm>
          <a:off x="1016000" y="1800665"/>
          <a:ext cx="10160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434"/>
                <a:gridCol w="1927274"/>
                <a:gridCol w="604129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Vista SP0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CVE-2008-0951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Auto-run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CVE-2007-5133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Denial of Service overflow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CVE-2015-0067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memory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CVE-2013-3918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Active-X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Control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 8.0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CVE-2014-1522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CVE-2014-1532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Heap memory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 Reader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6.0.1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CVE-2011-2462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CVE-2009-3959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Arbitrary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code execution via malicious PDF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46323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with regular and scheduled patching of OS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637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Includes patch management features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patch management software in June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Security Center 10.1 scored highest for most tests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Center 10.2 included in Kaspersky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efficient way to manage patching on Blue Ink’s devices connected to network</a:t>
            </a:r>
          </a:p>
        </p:txBody>
      </p:sp>
    </p:spTree>
    <p:extLst>
      <p:ext uri="{BB962C8B-B14F-4D97-AF65-F5344CB8AC3E}">
        <p14:creationId xmlns:p14="http://schemas.microsoft.com/office/powerpoint/2010/main" val="3021722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612000" anchor="t">
            <a:normAutofit/>
          </a:bodyPr>
          <a:lstStyle/>
          <a:p>
            <a:pPr algn="l"/>
            <a:r>
              <a:rPr lang="en-AU" sz="3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Security Center 10.1 results</a:t>
            </a:r>
            <a:endParaRPr lang="en-AU" sz="30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391" y="3660973"/>
            <a:ext cx="259080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2013, p. 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06900"/>
              </p:ext>
            </p:extLst>
          </p:nvPr>
        </p:nvGraphicFramePr>
        <p:xfrm>
          <a:off x="1529599" y="1308462"/>
          <a:ext cx="9132802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887"/>
                <a:gridCol w="1392702"/>
                <a:gridCol w="1322363"/>
                <a:gridCol w="1434904"/>
                <a:gridCol w="1280160"/>
                <a:gridCol w="222178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Vendor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Supported apps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 quality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Reaction</a:t>
                      </a:r>
                      <a:r>
                        <a:rPr lang="en-AU" sz="1200" b="1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rate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Install barrier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update support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Kaspersky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~200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~98%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WSUS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Lumension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~87%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~11.5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Symantec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~140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~82%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~21%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VMWare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~190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</a:t>
                      </a:r>
                      <a:r>
                        <a:rPr lang="en-AU" sz="12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53023"/>
            <a:ext cx="5406683" cy="29384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680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36446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software package to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address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patch management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Scored highly by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OS/applications with security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 reviewed by AV-TEST do not include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BitDefender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other features such as firewall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2135644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Video: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2013b)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ctYWZxSVE-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75803" y="1983545"/>
            <a:ext cx="7840394" cy="44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97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Non-existent user / device security policies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computers do not have any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user automatically into an administrator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Screensaver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Access Control (UAC) disabled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0" y="4107766"/>
            <a:ext cx="2317180" cy="1900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37411" y="6007932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(cohdra, 2005)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3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Windows 20xx Server as Active Directory Domain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Populate user, group and device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group access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to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security settings via group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creenserver password protection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lockout after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86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model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(conceptdraw.com, n.d.)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7" y="1136051"/>
            <a:ext cx="7643446" cy="540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292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45483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Microsoft, included with Microsoft Server 20xx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opposed to Novell ZenWorks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authenticate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Domain Controller before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computer and network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settings for all devices enforced consistently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Screensaver password protection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 n.d.-a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enabled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2007)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 strength policy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(Microsoft, 2012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 account after 3 failed attempts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brute-force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user rights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(Microsoft, 2005b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)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76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14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Recent disclosure of French TV social network passwords on YouTube via sticky notes behind a reporter during an interview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(Machkovech, 2015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Removal of mIRC will mitigate these risks</a:t>
            </a:r>
            <a:endParaRPr lang="en-AU" sz="3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06438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2107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patching in large computer network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344659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30320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users/groups with Active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passwords, password policy, screensaver lock, and account lockout after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for password policies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 users from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store passwords in plaintext files or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 to prevent malware propagation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851096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80964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with appropriate user rights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for IT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UAC through Active Directory group policy</a:t>
            </a:r>
          </a:p>
        </p:txBody>
      </p:sp>
    </p:spTree>
    <p:extLst>
      <p:ext uri="{BB962C8B-B14F-4D97-AF65-F5344CB8AC3E}">
        <p14:creationId xmlns:p14="http://schemas.microsoft.com/office/powerpoint/2010/main" val="2924220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fake anti-virus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KFSensor honeypot system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vulnerable services to entice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attackers away from critical systems in the event an attacker compromises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events</a:t>
            </a:r>
          </a:p>
        </p:txBody>
      </p:sp>
    </p:spTree>
    <p:extLst>
      <p:ext uri="{BB962C8B-B14F-4D97-AF65-F5344CB8AC3E}">
        <p14:creationId xmlns:p14="http://schemas.microsoft.com/office/powerpoint/2010/main" val="402785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Baker, W. H., Hylender, C. D., &amp; Valentine, J. A. (2008). 2008 Data Breach Investigations Report, 1–29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Machkovech, S. (2015). Hacked French network exposed its own passwords during TV interview | Ars Technica. Ars Technica.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http://arstechnica.com/security/2015/04/09/hacked-french-network-exposed-its-own-passwords-during-tv-interview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2005a).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or modify password policy: Logon and Authentication.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https://technet.microsoft.com/en-au/library/cc781633(v=ws.10).aspx?f=255&amp;MSPPError=-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2147217396#BKMK_3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2005b).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user rights to a group in Active Directory: Active Directory.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https://technet.microsoft.com/en-au/library/cc786658(v=ws.10).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(2007). Configure UAC settings via policy - Microsoft Reduce Customer Effort Center - Site Home - TechNet Blogs.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blogs.technet.com/b/asiasupp/archive/2007/02/08/configure-uac-settings-via-policy.aspx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(2012). Password must meet complexity requirements.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https://technet.microsoft.com/en-us/library/hh994562(v=ws.10).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Screen Saver timeout.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technet.microsoft.com/en-us/library/cc961876.aspx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O’Connor, E. (2008). BigAdmin Feature Article: Patch Management Best Practices. Retrieved May 13,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www.oracle.com/technetwork/systems/articles/patch-management-jsp-135385.html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(2015, April 9). Last Week Tonight with John Oliver: Edward Snowden on Passwords.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www.youtube.com/watch?v=yzGzB-yYKcc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Scarfone, K., &amp; Souppaya, M. (2013). Guide to Enterprise Patch Management Technologies NIST Special Publication 800-40 Guide to Enterprise Patch Management Technologies. NIST. 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doi:10.6028/NIST.SP.800-40r3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Tice, K. [solarwindsinc]. (2012, September 12)  Patch Manager Guided Tour.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/>
              </a:rPr>
              <a:t>https://www.youtube.com/watch?v=-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/>
              </a:rPr>
              <a:t>DldViUL1d0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Intrusion detection system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38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zero protection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with legitimate anti-virus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79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25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KFSensor honeypot system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based honeypot Intrusion Detection System (IDS) designed for corporate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 decoy to attract attackers in the event the network is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vulnerable FTP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SMB, POP3, HTTP, Telnet, SMTP and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attacks away from critical areas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Identifies attack signatures and logs events</a:t>
            </a:r>
          </a:p>
        </p:txBody>
      </p:sp>
    </p:spTree>
    <p:extLst>
      <p:ext uri="{BB962C8B-B14F-4D97-AF65-F5344CB8AC3E}">
        <p14:creationId xmlns:p14="http://schemas.microsoft.com/office/powerpoint/2010/main" val="1865298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468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variant includes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 to manage patching of Blue Ink’s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scoring patch manager according to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scoring anti-malware according to AV-TEST</a:t>
            </a:r>
          </a:p>
        </p:txBody>
      </p:sp>
    </p:spTree>
    <p:extLst>
      <p:ext uri="{BB962C8B-B14F-4D97-AF65-F5344CB8AC3E}">
        <p14:creationId xmlns:p14="http://schemas.microsoft.com/office/powerpoint/2010/main" val="240299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 Security 10.2 variants overview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95" y="1519199"/>
            <a:ext cx="8756809" cy="4410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17595" y="5929750"/>
            <a:ext cx="8756809" cy="633608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</a:t>
            </a:r>
            <a:r>
              <a:rPr lang="en-A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2013a, </a:t>
            </a:r>
            <a:r>
              <a:rPr lang="en-A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p. 1)</a:t>
            </a:r>
            <a:endParaRPr lang="en-A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3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10.2: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anti-virus products in December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10.2 scored among the highest in protection, performance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Tests for Windows Vista not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7 results shown as closest analogue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34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Business Anti-virus comparisons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8" y="5750428"/>
            <a:ext cx="8756809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2014a)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0853"/>
            <a:ext cx="9144001" cy="4294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462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Endpoint Security results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74" y="5718517"/>
            <a:ext cx="8831835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Results based on Windows 7 client 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2014b)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8432"/>
              </p:ext>
            </p:extLst>
          </p:nvPr>
        </p:nvGraphicFramePr>
        <p:xfrm>
          <a:off x="1016000" y="1223553"/>
          <a:ext cx="1016000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5448886"/>
                <a:gridCol w="928468"/>
                <a:gridCol w="844061"/>
                <a:gridCol w="90658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Categories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 Average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Against 0-day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malware attacks, inclusive of web and email threats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(real world testing)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153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widespread / prevalent malware discovered in the last 4 weeks (AV-TEST reference set)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12,327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cases: visiting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websites, downloading software, installing and running programs and copying data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Usability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warnings or blockages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when visiting websites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detections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legitimate software as malware during a system scan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425,612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warnings concerning certain actions carried out whilst installing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blockages of certain actions carried out whilst installing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98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54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1469</Words>
  <Application>Microsoft Office PowerPoint</Application>
  <PresentationFormat>Widescreen</PresentationFormat>
  <Paragraphs>243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Open Sans</vt:lpstr>
      <vt:lpstr>Arial</vt:lpstr>
      <vt:lpstr>Calibri Light</vt:lpstr>
      <vt:lpstr>Office Theme</vt:lpstr>
      <vt:lpstr>PowerPoint Presentation</vt:lpstr>
      <vt:lpstr>Anti-malware</vt:lpstr>
      <vt:lpstr>Security issue: Fake anti-virus</vt:lpstr>
      <vt:lpstr>Recommend: Kaspersky Endpoint Security for Business Advanced 10.2</vt:lpstr>
      <vt:lpstr>Endpoint Security 10.2 variants overview</vt:lpstr>
      <vt:lpstr>Kaspersky Endpoint Security for Business Advanced 10.2:</vt:lpstr>
      <vt:lpstr>AV-TEST Business Anti-virus comparisons</vt:lpstr>
      <vt:lpstr>AV-TEST Kaspersky Endpoint Security results</vt:lpstr>
      <vt:lpstr>Patch management</vt:lpstr>
      <vt:lpstr>Security issue: OS / application vulnerabilities:</vt:lpstr>
      <vt:lpstr>Recommend: Kaspersky Endpoint Security for Business Advanced 10.2</vt:lpstr>
      <vt:lpstr>AV-TEST Kaspersky Security Center 10.1 results</vt:lpstr>
      <vt:lpstr>Advantages: Kaspersky Endpoint Security for Business Advanced 10.2</vt:lpstr>
      <vt:lpstr>Video: Kaspersky Endpoint Security for Business Advanced (Kaspersky Lab, 2013b)</vt:lpstr>
      <vt:lpstr>User and device management</vt:lpstr>
      <vt:lpstr>Security issue: Non-existent user / device security policies</vt:lpstr>
      <vt:lpstr>Recommend: Active Directory Domain Services (Microsoft, 2007)</vt:lpstr>
      <vt:lpstr>Active Directory model (conceptdraw.com, n.d.)</vt:lpstr>
      <vt:lpstr>Advantages: Active Directory Domain Services</vt:lpstr>
      <vt:lpstr>User practices</vt:lpstr>
      <vt:lpstr> Security issue: Passwords in plaintext</vt:lpstr>
      <vt:lpstr>Recommend: Delete/destroy passwords in plaintext</vt:lpstr>
      <vt:lpstr> Security issue: mIRC Internet Relay Chat</vt:lpstr>
      <vt:lpstr>Summary</vt:lpstr>
      <vt:lpstr>Patch management</vt:lpstr>
      <vt:lpstr>User practices</vt:lpstr>
      <vt:lpstr>Anti-virus and network security</vt:lpstr>
      <vt:lpstr>References</vt:lpstr>
      <vt:lpstr>Intrusion detection system</vt:lpstr>
      <vt:lpstr>Recommend: KFSensor honeypot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176</cp:revision>
  <dcterms:created xsi:type="dcterms:W3CDTF">2015-04-22T05:54:21Z</dcterms:created>
  <dcterms:modified xsi:type="dcterms:W3CDTF">2015-05-16T14:37:03Z</dcterms:modified>
</cp:coreProperties>
</file>