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257" r:id="rId3"/>
    <p:sldId id="260" r:id="rId4"/>
    <p:sldId id="261" r:id="rId5"/>
    <p:sldId id="339" r:id="rId6"/>
    <p:sldId id="278" r:id="rId7"/>
    <p:sldId id="338" r:id="rId8"/>
    <p:sldId id="334" r:id="rId9"/>
    <p:sldId id="335" r:id="rId10"/>
    <p:sldId id="336" r:id="rId11"/>
    <p:sldId id="346" r:id="rId12"/>
    <p:sldId id="340" r:id="rId13"/>
    <p:sldId id="347" r:id="rId14"/>
    <p:sldId id="29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70" r:id="rId33"/>
    <p:sldId id="366" r:id="rId34"/>
    <p:sldId id="367" r:id="rId35"/>
    <p:sldId id="368" r:id="rId36"/>
    <p:sldId id="369" r:id="rId37"/>
    <p:sldId id="272" r:id="rId38"/>
  </p:sldIdLst>
  <p:sldSz cx="12192000" cy="6858000"/>
  <p:notesSz cx="6858000" cy="9144000"/>
  <p:embeddedFontLst>
    <p:embeddedFont>
      <p:font typeface="Calibri Light" panose="020F0302020204030204" pitchFamily="34" charset="0"/>
      <p:regular r:id="rId39"/>
      <p: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-DldViUL1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ldViUL1d0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994562(v=ws.10)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et.microsoft.com/en-us/library/cc961876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au/library/cc786658(v=ws.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asiasupp/archive/2007/02/08/configure-uac-settings-via-policy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-DldViUL1d0" TargetMode="External"/><Relationship Id="rId3" Type="http://schemas.openxmlformats.org/officeDocument/2006/relationships/hyperlink" Target="https://technet.microsoft.com/en-au/library/cc781633(v=ws.10).aspx?f=255&amp;MSPPError=-2147217396#BKMK_3" TargetMode="External"/><Relationship Id="rId7" Type="http://schemas.openxmlformats.org/officeDocument/2006/relationships/hyperlink" Target="https://www.youtube.com/watch?v=yzGzB-yYKcc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ndows.microsoft.com/en-au/windows/what-is-user-account-control#1TC=windows-vista" TargetMode="External"/><Relationship Id="rId5" Type="http://schemas.openxmlformats.org/officeDocument/2006/relationships/hyperlink" Target="https://technet.microsoft.com/en-us/library/cc961876.aspx" TargetMode="External"/><Relationship Id="rId4" Type="http://schemas.openxmlformats.org/officeDocument/2006/relationships/hyperlink" Target="http://blogs.technet.com/b/asiasupp/archive/2007/02/08/configure-uac-settings-via-policy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40r3.pdf" TargetMode="External"/><Relationship Id="rId2" Type="http://schemas.openxmlformats.org/officeDocument/2006/relationships/hyperlink" Target="http://www.verizonenterprise.com/resources/security/databreach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Centralised tool manages OS and third party application patching for connected workstations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reporting and information gathering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available patches for OS and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the vulnerabilities that the patches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to determine if patch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allocate deployment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designate a test group and production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patches first before deploying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patch deployment</a:t>
            </a: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SolarWinds Patch Manager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Tour 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(Tice, 2012)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-DldViUL1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6520" y="2185328"/>
            <a:ext cx="691896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manager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many machines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OS and third party application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effort installing updates for each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bility to test patches with deployment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eporting allows admin/s to identify critical, non-critical, and not applicable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the time between patch release and patch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window of opportunity for attack</a:t>
            </a:r>
          </a:p>
        </p:txBody>
      </p:sp>
    </p:spTree>
    <p:extLst>
      <p:ext uri="{BB962C8B-B14F-4D97-AF65-F5344CB8AC3E}">
        <p14:creationId xmlns:p14="http://schemas.microsoft.com/office/powerpoint/2010/main" val="33440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and configure Active Directory on Blue Ink’s Windows 20xx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domain level password policy, such that a user must have a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 password must meet password policy requirements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account lockout policy after 3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 through Group Policy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n.d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-a)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9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must authenticate to an Active Directory domain controller in order to log in to their account and use a Blue Ink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enforce security policies for users and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brute-force attacks</a:t>
            </a:r>
          </a:p>
        </p:txBody>
      </p:sp>
    </p:spTree>
    <p:extLst>
      <p:ext uri="{BB962C8B-B14F-4D97-AF65-F5344CB8AC3E}">
        <p14:creationId xmlns:p14="http://schemas.microsoft.com/office/powerpoint/2010/main" val="3405325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very easy to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plaintext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(physical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76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1895" y="3534393"/>
            <a:ext cx="5308210" cy="29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Blue Ink adopt a similar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that a user will write password down on paper or save in plaintext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0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Administrator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employee users such as “green” given admin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Add/modify/delete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6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user rights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appropriate user rights to groups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Reserve admin rights for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will need administrator permission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Un/install applications/drivers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 may only inherit Standard user rights</a:t>
            </a:r>
          </a:p>
        </p:txBody>
      </p:sp>
    </p:spTree>
    <p:extLst>
      <p:ext uri="{BB962C8B-B14F-4D97-AF65-F5344CB8AC3E}">
        <p14:creationId xmlns:p14="http://schemas.microsoft.com/office/powerpoint/2010/main" val="4166069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 (UAC)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has been disabled in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assists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.-b)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0441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group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to enforce UAC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system changes made by software or users will now require permission by an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changes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malware propagation</a:t>
            </a:r>
          </a:p>
        </p:txBody>
      </p:sp>
    </p:spTree>
    <p:extLst>
      <p:ext uri="{BB962C8B-B14F-4D97-AF65-F5344CB8AC3E}">
        <p14:creationId xmlns:p14="http://schemas.microsoft.com/office/powerpoint/2010/main" val="1133343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35169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077309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enterprise, corporate environment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has at least one Windows based server capable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is in place, protects network and is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anti-malware/virus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platforms: Windows, OS X,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Monitors/detects and stops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Adobe Reader, Microsoft Office, Internet Explorer, Java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firewall functions, can monitor Internet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mobile devices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for multiple computers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(2005a). 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perating systems and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generally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to implement a strategy to deploy these patches to systems regularly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 of scheduled patching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mitigate software vulnerabilities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(Scarfone &amp; Souppaya, 2013)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security patches on VM indicates that Blue Ink currently does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1569</Words>
  <Application>Microsoft Office PowerPoint</Application>
  <PresentationFormat>Widescreen</PresentationFormat>
  <Paragraphs>201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 Light</vt:lpstr>
      <vt:lpstr>Open Sans</vt:lpstr>
      <vt:lpstr>Calibri</vt:lpstr>
      <vt:lpstr>Office Theme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Patch management</vt:lpstr>
      <vt:lpstr>Operating systems and third party applications</vt:lpstr>
      <vt:lpstr>Importance of scheduled patching</vt:lpstr>
      <vt:lpstr>Patch management strategies (O’Connor, 2008)</vt:lpstr>
      <vt:lpstr>Proactive patch management (O’Connor, 2008)</vt:lpstr>
      <vt:lpstr>Recommend: SolarWinds Patch Manager 2.1</vt:lpstr>
      <vt:lpstr>SolarWinds Patch Manager Guided Tour (Tice, 2012):</vt:lpstr>
      <vt:lpstr>Patch manager advantages</vt:lpstr>
      <vt:lpstr>Passwords</vt:lpstr>
      <vt:lpstr>Password protection</vt:lpstr>
      <vt:lpstr>Recommend: Active Directory security policies</vt:lpstr>
      <vt:lpstr>Active Directory advantages</vt:lpstr>
      <vt:lpstr> Choosing passwords</vt:lpstr>
      <vt:lpstr> Recommend: Passphrases</vt:lpstr>
      <vt:lpstr>Recommend: Password policy</vt:lpstr>
      <vt:lpstr>User practices</vt:lpstr>
      <vt:lpstr>Passwords in plaintext</vt:lpstr>
      <vt:lpstr>Recommend: Delete/destroy passwords in plaintext</vt:lpstr>
      <vt:lpstr>mIRC Internet Relay Chat</vt:lpstr>
      <vt:lpstr>User rights</vt:lpstr>
      <vt:lpstr>Administrator rights</vt:lpstr>
      <vt:lpstr>Recommend: Active Directory user rights policy</vt:lpstr>
      <vt:lpstr>User Account Control (UAC)</vt:lpstr>
      <vt:lpstr>Recommendation: Active Directory group policy</vt:lpstr>
      <vt:lpstr>Anti-virus and network security</vt:lpstr>
      <vt:lpstr>Fake anti-virus</vt:lpstr>
      <vt:lpstr>Recommend: Kaspersky End Point Security Select</vt:lpstr>
      <vt:lpstr>Recommend: KFSensor honeypot system</vt:lpstr>
      <vt:lpstr>Summary</vt:lpstr>
      <vt:lpstr>Patch management</vt:lpstr>
      <vt:lpstr>User practices</vt:lpstr>
      <vt:lpstr>Anti-virus and network security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131</cp:revision>
  <dcterms:created xsi:type="dcterms:W3CDTF">2015-04-22T05:54:21Z</dcterms:created>
  <dcterms:modified xsi:type="dcterms:W3CDTF">2015-05-14T15:09:18Z</dcterms:modified>
</cp:coreProperties>
</file>