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79" r:id="rId9"/>
    <p:sldId id="278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66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301" r:id="rId40"/>
    <p:sldId id="298" r:id="rId41"/>
    <p:sldId id="299" r:id="rId42"/>
    <p:sldId id="300" r:id="rId43"/>
    <p:sldId id="304" r:id="rId44"/>
    <p:sldId id="302" r:id="rId45"/>
    <p:sldId id="303" r:id="rId46"/>
    <p:sldId id="305" r:id="rId47"/>
    <p:sldId id="306" r:id="rId48"/>
    <p:sldId id="307" r:id="rId49"/>
    <p:sldId id="291" r:id="rId50"/>
    <p:sldId id="27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E7AD52"/>
    <a:srgbClr val="11111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24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95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84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40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857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203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148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11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01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010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718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A49F8-424C-43DF-ABBC-6BF9F0D68733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6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indows.microsoft.com/en-au/internet-explorer/ie-system-requirements#ie=ie-11" TargetMode="External"/><Relationship Id="rId2" Type="http://schemas.openxmlformats.org/officeDocument/2006/relationships/hyperlink" Target="http://windows.microsoft.com/en-au/windows/lifecycle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vedetails.com/vulnerability-list/vendor_id-26/product_id-9591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curityfocus.com/bid/28360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vedetails.com/version-list/26/9900/1/Microsoft-Internet-Explorer.html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vedetails.com/cve/CVE-2013-3918/" TargetMode="External"/><Relationship Id="rId2" Type="http://schemas.openxmlformats.org/officeDocument/2006/relationships/hyperlink" Target="https://technet.microsoft.com/library/security/ms13-090?f=255&amp;MSPPError=-2147217396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darkreading.com/new-ie-vulnerability-found-in-the-wild-sophisticated-web-exploit-follows/d/d-id/1140858?" TargetMode="External"/><Relationship Id="rId5" Type="http://schemas.openxmlformats.org/officeDocument/2006/relationships/hyperlink" Target="https://www.fireeye.com/blog/threat-research/2013/11/operation-ephemeral-hydra-ie-zero-day-linked-to-deputydog-uses-diskless-method.html" TargetMode="External"/><Relationship Id="rId4" Type="http://schemas.openxmlformats.org/officeDocument/2006/relationships/hyperlink" Target="https://www.fireeye.com/blog/threat-research/2013/11/new-ie-zero-day-found-in-watering-hole-attack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icar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nterprise.bitdefender.com/au/" TargetMode="External"/><Relationship Id="rId2" Type="http://schemas.openxmlformats.org/officeDocument/2006/relationships/hyperlink" Target="https://www.avast.com/en-au/enterpris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kaspersky.com/au/business-security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cve.mitre.org/cgi-bin/cvename.cgi?name=CVE-2014-1532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uritytracker.com/id?1023446" TargetMode="External"/><Relationship Id="rId2" Type="http://schemas.openxmlformats.org/officeDocument/2006/relationships/hyperlink" Target="http://www.securityfocus.com/bid/37756/info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ve.mitre.org/cgi-bin/cvename.cgi?name=CVE-2006-2198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get.adobe.com/reader/otherversions/" TargetMode="External"/><Relationship Id="rId2" Type="http://schemas.openxmlformats.org/officeDocument/2006/relationships/hyperlink" Target="https://www.mozilla.org/en-US/firefox/new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mirc.com/get.html" TargetMode="External"/><Relationship Id="rId4" Type="http://schemas.openxmlformats.org/officeDocument/2006/relationships/hyperlink" Target="https://www.openoffice.org/download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yzGzB-yYKc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lifecycle/search/default.aspx?alpha=Vist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0505"/>
            <a:ext cx="9144000" cy="2908495"/>
          </a:xfrm>
        </p:spPr>
        <p:txBody>
          <a:bodyPr anchor="ctr">
            <a:no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 Mitigation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7625" y="3429000"/>
            <a:ext cx="1152144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Recommendations for Blue Ink</a:t>
            </a:r>
          </a:p>
          <a:p>
            <a:r>
              <a:rPr lang="en-AU" sz="4000" b="1" dirty="0" smtClean="0">
                <a:solidFill>
                  <a:srgbClr val="E7AD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Martin Ponce</a:t>
            </a:r>
            <a:r>
              <a:rPr lang="en-AU" sz="40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ID 10371381</a:t>
            </a:r>
          </a:p>
          <a:p>
            <a:endParaRPr lang="en-AU" sz="4000" b="1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CSI1101 Computer Security</a:t>
            </a:r>
          </a:p>
          <a:p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Off-Campus</a:t>
            </a:r>
          </a:p>
          <a:p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Tutor: Patryk </a:t>
            </a:r>
            <a:r>
              <a:rPr lang="en-AU" sz="28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Szewczyk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7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does this mean?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 will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longer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provide security updates for Vista after 11 April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or when vendors of third party applications decide to stop supporting Vista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particular application may no longer receive security updates as well</a:t>
            </a:r>
          </a:p>
        </p:txBody>
      </p:sp>
    </p:spTree>
    <p:extLst>
      <p:ext uri="{BB962C8B-B14F-4D97-AF65-F5344CB8AC3E}">
        <p14:creationId xmlns:p14="http://schemas.microsoft.com/office/powerpoint/2010/main" val="29316061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security updates anyway?</a:t>
            </a:r>
            <a:endParaRPr lang="en-AU" sz="3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a security vulnerability in a program has been found or disclosed, the developer may release an update for the program to resolve the known vulnerability in order to stop it from being exploited by attackers.</a:t>
            </a:r>
          </a:p>
        </p:txBody>
      </p:sp>
    </p:spTree>
    <p:extLst>
      <p:ext uri="{BB962C8B-B14F-4D97-AF65-F5344CB8AC3E}">
        <p14:creationId xmlns:p14="http://schemas.microsoft.com/office/powerpoint/2010/main" val="7476310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Upgrade!</a:t>
            </a:r>
            <a:endParaRPr lang="en-AU" sz="4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Upgrade to a modern version of Microsoft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Windows 8.1, Microsoft’s latest version of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 service packs and/or security updates for your new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41611985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669143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 to upgrading…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248227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759856"/>
            <a:ext cx="9144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Computer/s will no longer be susceptible to vulnerabilities associated with Windows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Microsoft’s support will be extended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2014)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Microsoft Windows 8.1 support ends 9 January 2018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Extended support ends 10 January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included with operating system such as Internet Explorer or Windows Defender will also be upgraded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Windows 8.1 ships with Internet Explorer 11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(Microsoft, 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n.d.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8068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46629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Disadvantages to upgrading…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770741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282370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license for each copy of OS must be purchased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 hardware may need upgraded to run new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Deployment of new OS may require down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Users may depend on software which may not be compatible with new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Staff may require training in use of new 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interface may have evolved since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Computer/s will then become susceptible to unresolved vulnerabilities in new OS</a:t>
            </a:r>
          </a:p>
        </p:txBody>
      </p:sp>
    </p:spTree>
    <p:extLst>
      <p:ext uri="{BB962C8B-B14F-4D97-AF65-F5344CB8AC3E}">
        <p14:creationId xmlns:p14="http://schemas.microsoft.com/office/powerpoint/2010/main" val="19467411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580571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What’s the alternative option?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Update!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336799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848428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 packs and security updates must be installed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do not have any 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the moment,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524 known vulnerabilities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exist for all versions of Windows Vista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Ozkan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, 2015)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SP0 through to SP2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Right now, Blue Ink’s computers are susceptible to all of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Including…</a:t>
            </a:r>
          </a:p>
        </p:txBody>
      </p:sp>
    </p:spTree>
    <p:extLst>
      <p:ext uri="{BB962C8B-B14F-4D97-AF65-F5344CB8AC3E}">
        <p14:creationId xmlns:p14="http://schemas.microsoft.com/office/powerpoint/2010/main" val="18118271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CVE-2008-0951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Auto-run vulnerability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(SecurityFocus, 2008)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Windows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Allows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attacker to include malicious code on removable media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CD-ROM or USB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malicious code will be executed once the removable media is inserted into the computer</a:t>
            </a:r>
          </a:p>
        </p:txBody>
      </p:sp>
    </p:spTree>
    <p:extLst>
      <p:ext uri="{BB962C8B-B14F-4D97-AF65-F5344CB8AC3E}">
        <p14:creationId xmlns:p14="http://schemas.microsoft.com/office/powerpoint/2010/main" val="3102350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2196698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Without any updates…</a:t>
            </a:r>
            <a:endParaRPr lang="en-AU" sz="3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232301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are susceptible to all 524 known vulnerabilities.</a:t>
            </a:r>
          </a:p>
          <a:p>
            <a:pPr algn="ctr"/>
            <a:endParaRPr lang="en-AU" sz="2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updates have also kept included software such as Internet Explorer severely outdated.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43593"/>
              </p:ext>
            </p:extLst>
          </p:nvPr>
        </p:nvGraphicFramePr>
        <p:xfrm>
          <a:off x="2494845" y="3830764"/>
          <a:ext cx="7224888" cy="158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32513"/>
                <a:gridCol w="3592375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Internet</a:t>
                      </a:r>
                      <a:r>
                        <a:rPr lang="en-AU" sz="2000" baseline="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Explorer version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No. of</a:t>
                      </a:r>
                      <a:r>
                        <a:rPr lang="en-AU" sz="2000" baseline="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vulnerabilities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 7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206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</a:t>
                      </a:r>
                      <a:r>
                        <a:rPr lang="en-AU" sz="2000" baseline="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8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249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 9 *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292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5646256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IE 9 is latest compatible version with Vista.</a:t>
            </a:r>
          </a:p>
          <a:p>
            <a:pPr algn="ctr"/>
            <a:endParaRPr lang="en-AU" sz="20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Excerpt of IE vulnerabilities list </a:t>
            </a:r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</a:t>
            </a:r>
            <a:r>
              <a:rPr lang="en-AU" sz="20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Ozkan</a:t>
            </a:r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, </a:t>
            </a:r>
            <a:r>
              <a:rPr lang="en-AU" sz="20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n.d.</a:t>
            </a:r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)</a:t>
            </a:r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63998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CVE-2013-3918</a:t>
            </a: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Active-X Control vulnerability</a:t>
            </a:r>
            <a:b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2013; </a:t>
            </a:r>
            <a:r>
              <a:rPr lang="en-AU" sz="3200" b="1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Ozkan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, 2013)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Explorer 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installed on Blue Ink’s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Allows an attacker to remotely execute code on a victim’s computer through a malicious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 exploited in a “watering hole attack” which silently propagated malware on website viewer’s computers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(Chen &amp; 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Casalden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, 2013;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Moran, 2013;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Wilson, 2013)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are currently not safe from it</a:t>
            </a:r>
          </a:p>
        </p:txBody>
      </p:sp>
    </p:spTree>
    <p:extLst>
      <p:ext uri="{BB962C8B-B14F-4D97-AF65-F5344CB8AC3E}">
        <p14:creationId xmlns:p14="http://schemas.microsoft.com/office/powerpoint/2010/main" val="16067947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82634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Defender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405116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affected by lack of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Severely obsolete virus/malware signatures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updates since version 1.0.0.0 on 14 July 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order for anti-malware/virus program to be effective, it must have its signatures list regularly updated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that it can protect the computer from current known threats (Goodrich &amp; 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Tamassia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2011)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failed to detect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www.eicar.org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pseudo-viruses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301" y="4886254"/>
            <a:ext cx="5803174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767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63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044" y="3160709"/>
            <a:ext cx="4120444" cy="316593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90133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</a:t>
            </a: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</a:t>
            </a: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fix it?</a:t>
            </a:r>
            <a:endParaRPr lang="en-AU" sz="4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27237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38866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 “Automatic Updates” in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the highlighted icon in the Notification Area on the right side of the task bar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701" y="4625059"/>
            <a:ext cx="2692063" cy="17015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0" y="3160709"/>
            <a:ext cx="52380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select “Have Windows install updates automatically”</a:t>
            </a:r>
          </a:p>
        </p:txBody>
      </p:sp>
    </p:spTree>
    <p:extLst>
      <p:ext uri="{BB962C8B-B14F-4D97-AF65-F5344CB8AC3E}">
        <p14:creationId xmlns:p14="http://schemas.microsoft.com/office/powerpoint/2010/main" val="24944575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669142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 to updating…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248227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759857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cost involved when installing service </a:t>
            </a: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acks or security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known vulnerabilities will be secure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Auto-run and Active-X Control vulnerabilities will be mitigated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Explorer will be updated to version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Defender will be updated with latest signatures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Staff will not require training in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changes to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029629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669142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Disadvantages to updating…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248227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759857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Still vulnerable to latest threats until Microsoft patch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Downloading all updates will cost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take time to download all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Explorer 9 still susceptible to various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updates will no longer be received after 11 April 2017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vulnerabilities after the last security update will not be resolved</a:t>
            </a:r>
          </a:p>
        </p:txBody>
      </p:sp>
    </p:spTree>
    <p:extLst>
      <p:ext uri="{BB962C8B-B14F-4D97-AF65-F5344CB8AC3E}">
        <p14:creationId xmlns:p14="http://schemas.microsoft.com/office/powerpoint/2010/main" val="36001398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Third-party applications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1575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Fake anti-virus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found a desktop shortcut to a fake anti-virus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did it come from?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 have been installed through propagation of malware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15" y="4016673"/>
            <a:ext cx="2514286" cy="20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116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248" y="891822"/>
            <a:ext cx="8169504" cy="507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069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763966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Fake anti-virus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153404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665033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seen in the previous slide, opening the anti-virus desktop link brings us to a html file attempting to present itself as a legitimate anti-virus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browser points to the location of the html file and supporting image file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825" y="4051425"/>
            <a:ext cx="8406349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734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</a:t>
            </a: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</a:t>
            </a: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fix it?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the desktop shortcut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the Scanner folder containing the html and image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 a real anti-virus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stick with Windows Defender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15" y="4218013"/>
            <a:ext cx="2514286" cy="20063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364285"/>
            <a:ext cx="5909056" cy="17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018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anti-virus suggestions…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Avast Enterprise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Bitdefender Enterprise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Kaspersky Business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6918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 third-party applications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Similar to the operating system, third-party applications will always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 design flaws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Implementation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will result in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AU" sz="2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example…</a:t>
            </a:r>
          </a:p>
        </p:txBody>
      </p:sp>
    </p:spTree>
    <p:extLst>
      <p:ext uri="{BB962C8B-B14F-4D97-AF65-F5344CB8AC3E}">
        <p14:creationId xmlns:p14="http://schemas.microsoft.com/office/powerpoint/2010/main" val="18262671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During this presentation…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will assume that: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429001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“green” is a standard employee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back-up strategy is in place and out of scope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 is a large enterprise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Computers connected to LAN and WAN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firewall in place and protects network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065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CVE-2014-1522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Remote code execution vulnerability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(MITRE, 2014)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Firefox 8.0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installed on Blue Ink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Through a malicious web page, an attacker may: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 arbitrary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cause denial-of-service conditions</a:t>
            </a:r>
          </a:p>
        </p:txBody>
      </p:sp>
    </p:spTree>
    <p:extLst>
      <p:ext uri="{BB962C8B-B14F-4D97-AF65-F5344CB8AC3E}">
        <p14:creationId xmlns:p14="http://schemas.microsoft.com/office/powerpoint/2010/main" val="5378655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CVE-2009-3959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Remote code execution vulnerability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(SecurityFocus, 2010;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SecurityTracker, 2010)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Adobe Reader 6.0.1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installed on Blue Ink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Through a malicious PDF file, an attacker may: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 arbitrary code using user’s system privileges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cause denial-of-service conditions</a:t>
            </a:r>
          </a:p>
        </p:txBody>
      </p:sp>
    </p:spTree>
    <p:extLst>
      <p:ext uri="{BB962C8B-B14F-4D97-AF65-F5344CB8AC3E}">
        <p14:creationId xmlns:p14="http://schemas.microsoft.com/office/powerpoint/2010/main" val="29188297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CVE-2006-2198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Macro vulnerability</a:t>
            </a:r>
            <a:b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(MITRE, 2006)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OpenOffice.org 1.1.5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installed on Blue Ink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Through a malicious OpenOffice document file, an attacker may: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 arbitrary macro code using user’s system privileges without prompting user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Macro executes even if macros are disabled</a:t>
            </a:r>
          </a:p>
        </p:txBody>
      </p:sp>
    </p:spTree>
    <p:extLst>
      <p:ext uri="{BB962C8B-B14F-4D97-AF65-F5344CB8AC3E}">
        <p14:creationId xmlns:p14="http://schemas.microsoft.com/office/powerpoint/2010/main" val="41164219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</a:t>
            </a: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</a:t>
            </a: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fix it?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Update!</a:t>
            </a:r>
            <a:endParaRPr lang="en-AU" sz="4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Much like the operating system, security updates are usually provided by third-party application vendors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order to mitigate as many vulnerabilities as possible, it is important to install updates to programs regularly</a:t>
            </a:r>
          </a:p>
        </p:txBody>
      </p:sp>
    </p:spTree>
    <p:extLst>
      <p:ext uri="{BB962C8B-B14F-4D97-AF65-F5344CB8AC3E}">
        <p14:creationId xmlns:p14="http://schemas.microsoft.com/office/powerpoint/2010/main" val="29749902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271009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 of Blue Ink’s third-party applications</a:t>
            </a:r>
            <a:endParaRPr lang="en-AU" sz="3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57703"/>
              </p:ext>
            </p:extLst>
          </p:nvPr>
        </p:nvGraphicFramePr>
        <p:xfrm>
          <a:off x="2494845" y="2171298"/>
          <a:ext cx="7224888" cy="1981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7199"/>
                <a:gridCol w="2417199"/>
                <a:gridCol w="239049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Application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Current version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Latest version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Firefox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8.0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2"/>
                        </a:rPr>
                        <a:t>37.02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Adobe</a:t>
                      </a:r>
                      <a:r>
                        <a:rPr lang="en-AU" sz="2000" baseline="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Reader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6.0.1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3"/>
                        </a:rPr>
                        <a:t>10.1.4</a:t>
                      </a:r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*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OpenOffice.org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1.1.5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4"/>
                        </a:rPr>
                        <a:t>4.1.1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mIRC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6.0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/>
                        </a:rPr>
                        <a:t>7.41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4528656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Adobe Reader 10.1.4 is latest version that supports legacy OS like Vista.</a:t>
            </a:r>
          </a:p>
          <a:p>
            <a:pPr algn="ctr"/>
            <a:r>
              <a:rPr lang="en-AU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Later versions of Adobe Reader no longer support Vista.</a:t>
            </a:r>
          </a:p>
          <a:p>
            <a:pPr algn="ctr"/>
            <a:endParaRPr lang="en-AU" sz="20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the latest version number to view the download page.</a:t>
            </a:r>
          </a:p>
        </p:txBody>
      </p:sp>
    </p:spTree>
    <p:extLst>
      <p:ext uri="{BB962C8B-B14F-4D97-AF65-F5344CB8AC3E}">
        <p14:creationId xmlns:p14="http://schemas.microsoft.com/office/powerpoint/2010/main" val="16941759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mIRC Internet Relay Chat client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Relay Chat (IRC) share similar risks of malware propagation as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Attackers may use social engineering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Convince victims to view links to malicious web pages or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Convince victims to open malicious files sent directly through IRCs file-sharing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report suggests the removal of mIRC on Blue Ink computers to mitigate exposure to such attacks</a:t>
            </a:r>
            <a:endParaRPr lang="en-AU" sz="3600" b="1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9074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3877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protection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automatically log into the user “gree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n” account without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screensaver is also not password protected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would allow an attacker to gain access to Blue Ink’s computers and network resources by simply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Turning on the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computer while the victim was not at his/her desk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2218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a password for the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protect the screen saver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0761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a password for the account: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“User Accounts” in the Control Panel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2616"/>
            <a:ext cx="10058400" cy="186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649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previous report…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found security issues with: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429001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operating system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party applications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67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“Change your Windows password”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2616"/>
            <a:ext cx="10058400" cy="198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18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“Create password for your account”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2616"/>
            <a:ext cx="10058400" cy="206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073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70825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 and confirm your new password and click “Create password”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99" y="1958545"/>
            <a:ext cx="7523072" cy="391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94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password is now required…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order to authenticate the user and log into the computer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2881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5077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protect the screensaver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82293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3922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Right click anywhere on the desktop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“Personalize”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032" y="4198103"/>
            <a:ext cx="2107936" cy="23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212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“Screen Saver”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2616"/>
            <a:ext cx="10058400" cy="88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997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70825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Ensure that the “On resume, display logon screen” checkbox is ticked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443" y="1958545"/>
            <a:ext cx="3951114" cy="425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838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Whenever the screen saver is deactivated…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will prompt the user to log in with their correct password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406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Choosing a password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Simple passwords 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0175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yzGzB-yYKc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036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presentation will…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solutions to each of those issues and: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429001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Outline advantages/disadvantages where possible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Introduce alternatives where possible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Briefly discuss process where possible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Starting with…</a:t>
            </a:r>
            <a:endParaRPr lang="en-AU" sz="44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3401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970843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38667" y="970844"/>
            <a:ext cx="11514666" cy="53396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(2015). Microsoft Support Lifecycle. Microsoft. Retrieved February 27, 2015, from http://support.microsoft.com/lifecycle/search/default.aspx?alpha=Vista</a:t>
            </a:r>
          </a:p>
        </p:txBody>
      </p:sp>
    </p:spTree>
    <p:extLst>
      <p:ext uri="{BB962C8B-B14F-4D97-AF65-F5344CB8AC3E}">
        <p14:creationId xmlns:p14="http://schemas.microsoft.com/office/powerpoint/2010/main" val="6367470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operating system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3187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operating system will always…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 design flaws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Implementation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lead to vulnerabilities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4594662"/>
            <a:ext cx="9144000" cy="29173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4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can we mitigate the security risks in operating systems?</a:t>
            </a:r>
            <a:endParaRPr lang="en-AU" sz="4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960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Upgrade vs. Update</a:t>
            </a:r>
            <a:endParaRPr lang="en-AU" sz="44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770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facts about YOUR operating system…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Vista is getting 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Superseded by two versions of Windows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Almost three, with pending release of Windows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eventually become obsolete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Extended support ends on 11 April 2017 </a:t>
            </a:r>
            <a:r>
              <a:rPr lang="en-AU" sz="2600" dirty="0" smtClean="0">
                <a:solidFill>
                  <a:srgbClr val="E7AD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2015)</a:t>
            </a:r>
            <a:endParaRPr lang="en-AU" sz="2600" dirty="0" smtClean="0">
              <a:solidFill>
                <a:srgbClr val="E7AD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party applications used by Blue Ink may also eventually end support for Vista</a:t>
            </a:r>
          </a:p>
        </p:txBody>
      </p:sp>
    </p:spTree>
    <p:extLst>
      <p:ext uri="{BB962C8B-B14F-4D97-AF65-F5344CB8AC3E}">
        <p14:creationId xmlns:p14="http://schemas.microsoft.com/office/powerpoint/2010/main" val="33854870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y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E7AD52"/>
      </a:hlink>
      <a:folHlink>
        <a:srgbClr val="E7AD5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</TotalTime>
  <Words>1560</Words>
  <Application>Microsoft Office PowerPoint</Application>
  <PresentationFormat>Widescreen</PresentationFormat>
  <Paragraphs>259</Paragraphs>
  <Slides>50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Open Sans</vt:lpstr>
      <vt:lpstr>Office Theme</vt:lpstr>
      <vt:lpstr>Security Issue Mitigation</vt:lpstr>
      <vt:lpstr>Introduction</vt:lpstr>
      <vt:lpstr>During this presentation…  We will assume that:</vt:lpstr>
      <vt:lpstr>In the previous report…  We found security issues with:</vt:lpstr>
      <vt:lpstr>This presentation will…  Recommend solutions to each of those issues and:</vt:lpstr>
      <vt:lpstr>The operating system</vt:lpstr>
      <vt:lpstr>An operating system will always…</vt:lpstr>
      <vt:lpstr>Upgrade vs. Update</vt:lpstr>
      <vt:lpstr>Some facts about YOUR operating system…</vt:lpstr>
      <vt:lpstr>What does this mean?</vt:lpstr>
      <vt:lpstr>What are security updates anyway?</vt:lpstr>
      <vt:lpstr>So how can we fix it?  Upgrade!</vt:lpstr>
      <vt:lpstr>Advantages to upgrading…</vt:lpstr>
      <vt:lpstr>Disadvantages to upgrading…</vt:lpstr>
      <vt:lpstr>What’s the alternative option?  Update!</vt:lpstr>
      <vt:lpstr>CVE-2008-0951 Auto-run vulnerability (SecurityFocus, 2008)</vt:lpstr>
      <vt:lpstr>Without any updates…</vt:lpstr>
      <vt:lpstr>CVE-2013-3918 Active-X Control vulnerability (Microsoft, 2013; Ozkan, 2013)</vt:lpstr>
      <vt:lpstr>Windows Defender</vt:lpstr>
      <vt:lpstr>So how can we fix it?</vt:lpstr>
      <vt:lpstr>Advantages to updating…</vt:lpstr>
      <vt:lpstr>Disadvantages to updating…</vt:lpstr>
      <vt:lpstr>Third-party applications</vt:lpstr>
      <vt:lpstr>Fake anti-virus</vt:lpstr>
      <vt:lpstr>PowerPoint Presentation</vt:lpstr>
      <vt:lpstr>Fake anti-virus</vt:lpstr>
      <vt:lpstr>So how can we fix it?</vt:lpstr>
      <vt:lpstr>Some anti-virus suggestions…</vt:lpstr>
      <vt:lpstr>Other third-party applications</vt:lpstr>
      <vt:lpstr>CVE-2014-1522 Remote code execution vulnerability (MITRE, 2014)</vt:lpstr>
      <vt:lpstr>CVE-2009-3959 Remote code execution vulnerability (SecurityFocus, 2010; SecurityTracker, 2010)</vt:lpstr>
      <vt:lpstr>CVE-2006-2198 Macro vulnerability (MITRE, 2006)</vt:lpstr>
      <vt:lpstr>So how can we fix it?  Update!</vt:lpstr>
      <vt:lpstr>List of Blue Ink’s third-party applications</vt:lpstr>
      <vt:lpstr>mIRC Internet Relay Chat client</vt:lpstr>
      <vt:lpstr>User practices</vt:lpstr>
      <vt:lpstr>Password protection</vt:lpstr>
      <vt:lpstr>So how can we fix it?</vt:lpstr>
      <vt:lpstr>Set a password for the account:</vt:lpstr>
      <vt:lpstr>PowerPoint Presentation</vt:lpstr>
      <vt:lpstr>PowerPoint Presentation</vt:lpstr>
      <vt:lpstr>PowerPoint Presentation</vt:lpstr>
      <vt:lpstr>A password is now required…</vt:lpstr>
      <vt:lpstr>Password protect the screensaver</vt:lpstr>
      <vt:lpstr>PowerPoint Presentation</vt:lpstr>
      <vt:lpstr>PowerPoint Presentation</vt:lpstr>
      <vt:lpstr>Whenever the screen saver is deactivated…</vt:lpstr>
      <vt:lpstr>Choosing a password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Issue Mitigation</dc:title>
  <dc:creator>marty</dc:creator>
  <cp:lastModifiedBy>marty</cp:lastModifiedBy>
  <cp:revision>44</cp:revision>
  <dcterms:created xsi:type="dcterms:W3CDTF">2015-04-22T05:54:21Z</dcterms:created>
  <dcterms:modified xsi:type="dcterms:W3CDTF">2015-04-30T12:46:25Z</dcterms:modified>
</cp:coreProperties>
</file>