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319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0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291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276" r:id="rId62"/>
    <p:sldId id="2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GzB-yYKc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rvices.stanford.edu/service/accounts/passwords/quickguide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446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these updates for your third-party applications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computer is turned on, requiring the user to authentica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being able to continue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must authenticate before gaining access to the computer again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easily be guessed with online brute-force or offline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plain-text (physical or digital)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strategy: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ideo on next slide demonstrates how to choose a strong, memorable password with passphrases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(Oliver &amp; Snowden,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it a moment to load</a:t>
            </a:r>
          </a:p>
        </p:txBody>
      </p:sp>
    </p:spTree>
    <p:extLst>
      <p:ext uri="{BB962C8B-B14F-4D97-AF65-F5344CB8AC3E}">
        <p14:creationId xmlns:p14="http://schemas.microsoft.com/office/powerpoint/2010/main" val="267239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3009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assword policy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8727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9890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link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Stanford University’s quick guide which visually explains their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can adapt this password policy for their own requirements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01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passwords in plaintext!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user “green” did in “My Documents” folder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10" y="3079871"/>
            <a:ext cx="4696180" cy="31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passwords down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riting passwords down on paper like a sticky-note also puts your account at risk with attackers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recent disclosure of French TV network social networking passwords via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Machkovech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on sticky-notes behind TV reporter during an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attacker can easily retrieve your written passwords too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52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94458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97278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8441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plain-text files containing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only text *.txt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PDFs, Excel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of written passwords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Shred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password manager such as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Keepass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store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Encrypts / hashes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virtual encrypted device to store password/s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Truecrypt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long, memorable master passphrase</a:t>
            </a:r>
          </a:p>
        </p:txBody>
      </p:sp>
    </p:spTree>
    <p:extLst>
      <p:ext uri="{BB962C8B-B14F-4D97-AF65-F5344CB8AC3E}">
        <p14:creationId xmlns:p14="http://schemas.microsoft.com/office/powerpoint/2010/main" val="418582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privileges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default users allowed too many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have administrator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Modify other user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administrator accounts for IT support personnel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employees as “Standard” users </a:t>
            </a:r>
          </a:p>
        </p:txBody>
      </p:sp>
    </p:spTree>
    <p:extLst>
      <p:ext uri="{BB962C8B-B14F-4D97-AF65-F5344CB8AC3E}">
        <p14:creationId xmlns:p14="http://schemas.microsoft.com/office/powerpoint/2010/main" val="2558443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account to be modified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“Change the account type”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“Standard user” and click “Change Account Type”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852"/>
            <a:ext cx="10058400" cy="37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are not able to install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administrator permission to make any system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malware/viruses that make changes to system settings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2021</Words>
  <Application>Microsoft Office PowerPoint</Application>
  <PresentationFormat>Widescreen</PresentationFormat>
  <Paragraphs>328</Paragraphs>
  <Slides>62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passwords</vt:lpstr>
      <vt:lpstr>Password strategy: passphrases</vt:lpstr>
      <vt:lpstr>PowerPoint Presentation</vt:lpstr>
      <vt:lpstr>Effective password policy</vt:lpstr>
      <vt:lpstr>Storing passwords</vt:lpstr>
      <vt:lpstr>Writing passwords down</vt:lpstr>
      <vt:lpstr>So how can we fix it?</vt:lpstr>
      <vt:lpstr>User privileges</vt:lpstr>
      <vt:lpstr>So how can we fix it?</vt:lpstr>
      <vt:lpstr>Modifying user privileges:</vt:lpstr>
      <vt:lpstr>PowerPoint Presentation</vt:lpstr>
      <vt:lpstr>PowerPoint Presentation</vt:lpstr>
      <vt:lpstr>PowerPoint Presentation</vt:lpstr>
      <vt:lpstr>Advantages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59</cp:revision>
  <dcterms:created xsi:type="dcterms:W3CDTF">2015-04-22T05:54:21Z</dcterms:created>
  <dcterms:modified xsi:type="dcterms:W3CDTF">2015-05-06T08:22:46Z</dcterms:modified>
</cp:coreProperties>
</file>