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9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1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Blue Ink’s computers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 do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2010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updates to programs regularly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</a:t>
            </a:r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</a:t>
            </a:r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  <a:endParaRPr lang="en-AU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  <a:endParaRPr lang="en-AU" sz="20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tarting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operating systems?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1350</Words>
  <Application>Microsoft Office PowerPoint</Application>
  <PresentationFormat>Widescreen</PresentationFormat>
  <Paragraphs>220</Paragraphs>
  <Slides>37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do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38</cp:revision>
  <dcterms:created xsi:type="dcterms:W3CDTF">2015-04-22T05:54:21Z</dcterms:created>
  <dcterms:modified xsi:type="dcterms:W3CDTF">2015-04-30T10:14:02Z</dcterms:modified>
</cp:coreProperties>
</file>