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slideLayouts/slideLayout307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408.xml" ContentType="application/vnd.openxmlformats-officedocument.presentationml.slideLayout+xml"/>
  <Default Extension="xml" ContentType="application/xml"/>
  <Override PartName="/ppt/slides/slide50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theme/theme29.xml" ContentType="application/vnd.openxmlformats-officedocument.theme+xml"/>
  <Override PartName="/ppt/slideMasters/slideMaster33.xml" ContentType="application/vnd.openxmlformats-officedocument.presentationml.slideMaster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48.xml" ContentType="application/vnd.openxmlformats-officedocument.presentationml.slideLayout+xml"/>
  <Override PartName="/ppt/theme/theme32.xml" ContentType="application/vnd.openxmlformats-officedocument.theme+xml"/>
  <Override PartName="/ppt/slideLayouts/slideLayout395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118.xml" ContentType="application/vnd.openxmlformats-officedocument.presentationml.slideLayout+xml"/>
  <Override PartName="/ppt/slideLayouts/slideLayout165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Masters/slideMaster27.xml" ContentType="application/vnd.openxmlformats-officedocument.presentationml.slideMaster+xml"/>
  <Override PartName="/ppt/slides/slide44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s/slide22.xml" ContentType="application/vnd.openxmlformats-officedocument.presentationml.slide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6.xml" ContentType="application/vnd.openxmlformats-officedocument.theme+xml"/>
  <Override PartName="/ppt/slideLayouts/slideLayout389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Masters/slideMaster30.xml" ContentType="application/vnd.openxmlformats-officedocument.presentationml.slideMaster+xml"/>
  <Override PartName="/ppt/slideLayouts/slideLayout244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s/slide38.xml" ContentType="application/vnd.openxmlformats-officedocument.presentationml.slide+xml"/>
  <Override PartName="/ppt/slideLayouts/slideLayout137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s/slide16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s/slide41.xml" ContentType="application/vnd.openxmlformats-officedocument.presentationml.slide+xml"/>
  <Override PartName="/ppt/slideLayouts/slideLayout1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23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7.xml" ContentType="application/vnd.openxmlformats-officedocument.presentationml.slide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6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35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418.xml" ContentType="application/vnd.openxmlformats-officedocument.presentationml.slideLayout+xml"/>
  <Override PartName="/ppt/theme/theme39.xml" ContentType="application/vnd.openxmlformats-officedocument.them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12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slideLayouts/slideLayout235.xml" ContentType="application/vnd.openxmlformats-officedocument.presentationml.slideLayout+xml"/>
  <Override PartName="/ppt/slideMasters/slideMaster21.xml" ContentType="application/vnd.openxmlformats-officedocument.presentationml.slideMaster+xml"/>
  <Override PartName="/ppt/slideLayouts/slideLayout282.xml" ContentType="application/vnd.openxmlformats-officedocument.presentationml.slideLayout+xml"/>
  <Override PartName="/ppt/slideLayouts/slideLayout421.xml" ContentType="application/vnd.openxmlformats-officedocument.presentationml.slideLayout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20.xml" ContentType="application/vnd.openxmlformats-officedocument.theme+xml"/>
  <Override PartName="/ppt/slideLayouts/slideLayout336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Masters/slideMaster37.xml" ContentType="application/vnd.openxmlformats-officedocument.presentationml.slideMaster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399.xml" ContentType="application/vnd.openxmlformats-officedocument.presentationml.slideLayout+xml"/>
  <Override PartName="/ppt/theme/theme36.xml" ContentType="application/vnd.openxmlformats-officedocument.theme+xml"/>
  <Override PartName="/ppt/slideLayouts/slideLayout404.xml" ContentType="application/vnd.openxmlformats-officedocument.presentationml.slideLayout+xml"/>
  <Override PartName="/ppt/theme/theme14.xml" ContentType="application/vnd.openxmlformats-officedocument.theme+xml"/>
  <Override PartName="/ppt/slideLayouts/slideLayout243.xml" ContentType="application/vnd.openxmlformats-officedocument.presentationml.slideLayout+xml"/>
  <Override PartName="/ppt/theme/theme25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s/slide48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Masters/slideMaster34.xml" ContentType="application/vnd.openxmlformats-officedocument.presentationml.slideMaster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Masters/slideMaster23.xml" ContentType="application/vnd.openxmlformats-officedocument.presentationml.slideMaster+xml"/>
  <Override PartName="/ppt/slides/slide40.xml" ContentType="application/vnd.openxmlformats-officedocument.presentationml.slide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49.xml" ContentType="application/vnd.openxmlformats-officedocument.presentationml.slideLayout+xml"/>
  <Override PartName="/ppt/theme/theme33.xml" ContentType="application/vnd.openxmlformats-officedocument.theme+xml"/>
  <Override PartName="/ppt/slideLayouts/slideLayout396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40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74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s/slide34.xml" ContentType="application/vnd.openxmlformats-officedocument.presentationml.slide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417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406.xml" ContentType="application/vnd.openxmlformats-officedocument.presentationml.slideLayout+xml"/>
  <Override PartName="/ppt/theme/theme38.xml" ContentType="application/vnd.openxmlformats-officedocument.them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27.xml" ContentType="application/vnd.openxmlformats-officedocument.theme+xml"/>
  <Override PartName="/ppt/slideMasters/slideMaster31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30.xml" ContentType="application/vnd.openxmlformats-officedocument.theme+xml"/>
  <Override PartName="/ppt/slideLayouts/slideLayout346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Masters/slideMaster2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35.xml" ContentType="application/vnd.openxmlformats-officedocument.theme+xml"/>
  <Override PartName="/ppt/slideLayouts/slideLayout414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4.xml" ContentType="application/vnd.openxmlformats-officedocument.theme+xml"/>
  <Override PartName="/ppt/slideLayouts/slideLayout38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403.xml" ContentType="application/vnd.openxmlformats-officedocument.presentationml.slideLayout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s/slide58.xml" ContentType="application/vnd.openxmlformats-officedocument.presentationml.slid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Masters/slideMaster22.xml" ContentType="application/vnd.openxmlformats-officedocument.presentationml.slideMaster+xml"/>
  <Override PartName="/ppt/slideLayouts/slideLayout359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21.xml" ContentType="application/vnd.openxmlformats-officedocument.theme+xml"/>
  <Override PartName="/ppt/slideLayouts/slideLayout261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s/slide55.xml" ContentType="application/vnd.openxmlformats-officedocument.presentationml.slide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Masters/slideMaster38.xml" ContentType="application/vnd.openxmlformats-officedocument.presentationml.slideMaster+xml"/>
  <Override PartName="/ppt/slides/slide33.xml" ContentType="application/vnd.openxmlformats-officedocument.presentationml.slide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34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37.xml" ContentType="application/vnd.openxmlformats-officedocument.theme+xml"/>
  <Override PartName="/ppt/slideLayouts/slideLayout416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378.xml" ContentType="application/vnd.openxmlformats-officedocument.presentationml.slideLayout+xml"/>
  <Override PartName="/ppt/theme/theme40.xml" ContentType="application/vnd.openxmlformats-officedocument.theme+xml"/>
  <Override PartName="/ppt/slides/slide49.xml" ContentType="application/vnd.openxmlformats-officedocument.presentationml.slide+xml"/>
  <Override PartName="/ppt/theme/theme7.xml" ContentType="application/vnd.openxmlformats-officedocument.theme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Masters/slideMaster35.xml" ContentType="application/vnd.openxmlformats-officedocument.presentationml.slideMaster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s/slide30.xml" ContentType="application/vnd.openxmlformats-officedocument.presentationml.slide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34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s/slide68.xml" ContentType="application/vnd.openxmlformats-officedocument.presentationml.slide+xml"/>
  <Override PartName="/ppt/slideLayouts/slideLayout230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75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Masters/slideMaster29.xml" ContentType="application/vnd.openxmlformats-officedocument.presentationml.slideMaster+xml"/>
  <Override PartName="/ppt/slides/slide46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92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28.xml" ContentType="application/vnd.openxmlformats-officedocument.theme+xml"/>
  <Override PartName="/ppt/slideLayouts/slideLayout407.xml" ContentType="application/vnd.openxmlformats-officedocument.presentationml.slideLayout+xml"/>
  <Override PartName="/ppt/slideMasters/slideMaster32.xml" ContentType="application/vnd.openxmlformats-officedocument.presentationml.slideMaster+xml"/>
  <Override PartName="/ppt/slideLayouts/slideLayout101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347.xml" ContentType="application/vnd.openxmlformats-officedocument.presentationml.slideLayout+xml"/>
  <Override PartName="/ppt/theme/theme31.xml" ContentType="application/vnd.openxmlformats-officedocument.theme+xml"/>
  <Override PartName="/ppt/slideLayouts/slideLayout394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s/slide18.xml" ContentType="application/vnd.openxmlformats-officedocument.presentationml.slide+xml"/>
  <Override PartName="/ppt/slides/slide65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5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1"/>
    <p:sldMasterId id="2147483672" r:id="rId2"/>
    <p:sldMasterId id="2147483684" r:id="rId3"/>
    <p:sldMasterId id="2147483698" r:id="rId4"/>
    <p:sldMasterId id="2147483710" r:id="rId5"/>
    <p:sldMasterId id="2147483722" r:id="rId6"/>
    <p:sldMasterId id="2147483734" r:id="rId7"/>
    <p:sldMasterId id="2147483746" r:id="rId8"/>
    <p:sldMasterId id="2147483758" r:id="rId9"/>
    <p:sldMasterId id="2147483770" r:id="rId10"/>
    <p:sldMasterId id="2147483782" r:id="rId11"/>
    <p:sldMasterId id="2147483794" r:id="rId12"/>
    <p:sldMasterId id="2147483806" r:id="rId13"/>
    <p:sldMasterId id="2147483818" r:id="rId14"/>
    <p:sldMasterId id="2147483830" r:id="rId15"/>
    <p:sldMasterId id="2147483844" r:id="rId16"/>
    <p:sldMasterId id="2147483856" r:id="rId17"/>
    <p:sldMasterId id="2147483868" r:id="rId18"/>
    <p:sldMasterId id="2147483880" r:id="rId19"/>
    <p:sldMasterId id="2147483892" r:id="rId20"/>
    <p:sldMasterId id="2147483904" r:id="rId21"/>
    <p:sldMasterId id="2147483916" r:id="rId22"/>
    <p:sldMasterId id="2147483928" r:id="rId23"/>
    <p:sldMasterId id="2147483940" r:id="rId24"/>
    <p:sldMasterId id="2147483952" r:id="rId25"/>
    <p:sldMasterId id="2147483964" r:id="rId26"/>
    <p:sldMasterId id="2147483976" r:id="rId27"/>
    <p:sldMasterId id="2147483990" r:id="rId28"/>
    <p:sldMasterId id="2147484002" r:id="rId29"/>
    <p:sldMasterId id="2147484014" r:id="rId30"/>
    <p:sldMasterId id="2147484026" r:id="rId31"/>
    <p:sldMasterId id="2147484038" r:id="rId32"/>
    <p:sldMasterId id="2147484050" r:id="rId33"/>
    <p:sldMasterId id="2147484062" r:id="rId34"/>
    <p:sldMasterId id="2147484074" r:id="rId35"/>
    <p:sldMasterId id="2147484086" r:id="rId36"/>
    <p:sldMasterId id="2147484098" r:id="rId37"/>
    <p:sldMasterId id="2147484110" r:id="rId38"/>
  </p:sldMasterIdLst>
  <p:notesMasterIdLst>
    <p:notesMasterId r:id="rId108"/>
  </p:notesMasterIdLst>
  <p:handoutMasterIdLst>
    <p:handoutMasterId r:id="rId109"/>
  </p:handoutMasterIdLst>
  <p:sldIdLst>
    <p:sldId id="256" r:id="rId39"/>
    <p:sldId id="257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  <p:sldId id="277" r:id="rId59"/>
    <p:sldId id="278" r:id="rId60"/>
    <p:sldId id="279" r:id="rId61"/>
    <p:sldId id="280" r:id="rId62"/>
    <p:sldId id="281" r:id="rId63"/>
    <p:sldId id="282" r:id="rId64"/>
    <p:sldId id="283" r:id="rId65"/>
    <p:sldId id="284" r:id="rId66"/>
    <p:sldId id="285" r:id="rId67"/>
    <p:sldId id="286" r:id="rId68"/>
    <p:sldId id="287" r:id="rId69"/>
    <p:sldId id="288" r:id="rId70"/>
    <p:sldId id="289" r:id="rId71"/>
    <p:sldId id="290" r:id="rId72"/>
    <p:sldId id="291" r:id="rId73"/>
    <p:sldId id="292" r:id="rId74"/>
    <p:sldId id="293" r:id="rId75"/>
    <p:sldId id="294" r:id="rId76"/>
    <p:sldId id="295" r:id="rId77"/>
    <p:sldId id="296" r:id="rId78"/>
    <p:sldId id="297" r:id="rId79"/>
    <p:sldId id="298" r:id="rId80"/>
    <p:sldId id="299" r:id="rId81"/>
    <p:sldId id="300" r:id="rId82"/>
    <p:sldId id="301" r:id="rId83"/>
    <p:sldId id="302" r:id="rId84"/>
    <p:sldId id="303" r:id="rId85"/>
    <p:sldId id="304" r:id="rId86"/>
    <p:sldId id="305" r:id="rId87"/>
    <p:sldId id="306" r:id="rId88"/>
    <p:sldId id="307" r:id="rId89"/>
    <p:sldId id="308" r:id="rId90"/>
    <p:sldId id="309" r:id="rId91"/>
    <p:sldId id="310" r:id="rId92"/>
    <p:sldId id="311" r:id="rId93"/>
    <p:sldId id="312" r:id="rId94"/>
    <p:sldId id="313" r:id="rId95"/>
    <p:sldId id="314" r:id="rId96"/>
    <p:sldId id="315" r:id="rId97"/>
    <p:sldId id="316" r:id="rId98"/>
    <p:sldId id="328" r:id="rId99"/>
    <p:sldId id="319" r:id="rId100"/>
    <p:sldId id="320" r:id="rId101"/>
    <p:sldId id="322" r:id="rId102"/>
    <p:sldId id="323" r:id="rId103"/>
    <p:sldId id="329" r:id="rId104"/>
    <p:sldId id="324" r:id="rId105"/>
    <p:sldId id="325" r:id="rId106"/>
    <p:sldId id="326" r:id="rId107"/>
  </p:sldIdLst>
  <p:sldSz cx="9144000" cy="6858000" type="screen4x3"/>
  <p:notesSz cx="6854825" cy="9237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74" autoAdjust="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4.xml"/><Relationship Id="rId47" Type="http://schemas.openxmlformats.org/officeDocument/2006/relationships/slide" Target="slides/slide9.xml"/><Relationship Id="rId63" Type="http://schemas.openxmlformats.org/officeDocument/2006/relationships/slide" Target="slides/slide25.xml"/><Relationship Id="rId68" Type="http://schemas.openxmlformats.org/officeDocument/2006/relationships/slide" Target="slides/slide30.xml"/><Relationship Id="rId84" Type="http://schemas.openxmlformats.org/officeDocument/2006/relationships/slide" Target="slides/slide46.xml"/><Relationship Id="rId89" Type="http://schemas.openxmlformats.org/officeDocument/2006/relationships/slide" Target="slides/slide51.xml"/><Relationship Id="rId1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07" Type="http://schemas.openxmlformats.org/officeDocument/2006/relationships/slide" Target="slides/slide6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2.xml"/><Relationship Id="rId45" Type="http://schemas.openxmlformats.org/officeDocument/2006/relationships/slide" Target="slides/slide7.xml"/><Relationship Id="rId53" Type="http://schemas.openxmlformats.org/officeDocument/2006/relationships/slide" Target="slides/slide15.xml"/><Relationship Id="rId58" Type="http://schemas.openxmlformats.org/officeDocument/2006/relationships/slide" Target="slides/slide20.xml"/><Relationship Id="rId66" Type="http://schemas.openxmlformats.org/officeDocument/2006/relationships/slide" Target="slides/slide28.xml"/><Relationship Id="rId74" Type="http://schemas.openxmlformats.org/officeDocument/2006/relationships/slide" Target="slides/slide36.xml"/><Relationship Id="rId79" Type="http://schemas.openxmlformats.org/officeDocument/2006/relationships/slide" Target="slides/slide41.xml"/><Relationship Id="rId87" Type="http://schemas.openxmlformats.org/officeDocument/2006/relationships/slide" Target="slides/slide49.xml"/><Relationship Id="rId102" Type="http://schemas.openxmlformats.org/officeDocument/2006/relationships/slide" Target="slides/slide64.xml"/><Relationship Id="rId11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3.xml"/><Relationship Id="rId82" Type="http://schemas.openxmlformats.org/officeDocument/2006/relationships/slide" Target="slides/slide44.xml"/><Relationship Id="rId90" Type="http://schemas.openxmlformats.org/officeDocument/2006/relationships/slide" Target="slides/slide52.xml"/><Relationship Id="rId95" Type="http://schemas.openxmlformats.org/officeDocument/2006/relationships/slide" Target="slides/slide57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5.xml"/><Relationship Id="rId48" Type="http://schemas.openxmlformats.org/officeDocument/2006/relationships/slide" Target="slides/slide10.xml"/><Relationship Id="rId56" Type="http://schemas.openxmlformats.org/officeDocument/2006/relationships/slide" Target="slides/slide18.xml"/><Relationship Id="rId64" Type="http://schemas.openxmlformats.org/officeDocument/2006/relationships/slide" Target="slides/slide26.xml"/><Relationship Id="rId69" Type="http://schemas.openxmlformats.org/officeDocument/2006/relationships/slide" Target="slides/slide31.xml"/><Relationship Id="rId77" Type="http://schemas.openxmlformats.org/officeDocument/2006/relationships/slide" Target="slides/slide39.xml"/><Relationship Id="rId100" Type="http://schemas.openxmlformats.org/officeDocument/2006/relationships/slide" Target="slides/slide62.xml"/><Relationship Id="rId105" Type="http://schemas.openxmlformats.org/officeDocument/2006/relationships/slide" Target="slides/slide67.xml"/><Relationship Id="rId11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3.xml"/><Relationship Id="rId72" Type="http://schemas.openxmlformats.org/officeDocument/2006/relationships/slide" Target="slides/slide34.xml"/><Relationship Id="rId80" Type="http://schemas.openxmlformats.org/officeDocument/2006/relationships/slide" Target="slides/slide42.xml"/><Relationship Id="rId85" Type="http://schemas.openxmlformats.org/officeDocument/2006/relationships/slide" Target="slides/slide47.xml"/><Relationship Id="rId93" Type="http://schemas.openxmlformats.org/officeDocument/2006/relationships/slide" Target="slides/slide55.xml"/><Relationship Id="rId98" Type="http://schemas.openxmlformats.org/officeDocument/2006/relationships/slide" Target="slides/slide6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8.xml"/><Relationship Id="rId59" Type="http://schemas.openxmlformats.org/officeDocument/2006/relationships/slide" Target="slides/slide21.xml"/><Relationship Id="rId67" Type="http://schemas.openxmlformats.org/officeDocument/2006/relationships/slide" Target="slides/slide29.xml"/><Relationship Id="rId103" Type="http://schemas.openxmlformats.org/officeDocument/2006/relationships/slide" Target="slides/slide65.xml"/><Relationship Id="rId108" Type="http://schemas.openxmlformats.org/officeDocument/2006/relationships/notesMaster" Target="notesMasters/notesMaster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3.xml"/><Relationship Id="rId54" Type="http://schemas.openxmlformats.org/officeDocument/2006/relationships/slide" Target="slides/slide16.xml"/><Relationship Id="rId62" Type="http://schemas.openxmlformats.org/officeDocument/2006/relationships/slide" Target="slides/slide24.xml"/><Relationship Id="rId70" Type="http://schemas.openxmlformats.org/officeDocument/2006/relationships/slide" Target="slides/slide32.xml"/><Relationship Id="rId75" Type="http://schemas.openxmlformats.org/officeDocument/2006/relationships/slide" Target="slides/slide37.xml"/><Relationship Id="rId83" Type="http://schemas.openxmlformats.org/officeDocument/2006/relationships/slide" Target="slides/slide45.xml"/><Relationship Id="rId88" Type="http://schemas.openxmlformats.org/officeDocument/2006/relationships/slide" Target="slides/slide50.xml"/><Relationship Id="rId91" Type="http://schemas.openxmlformats.org/officeDocument/2006/relationships/slide" Target="slides/slide53.xml"/><Relationship Id="rId96" Type="http://schemas.openxmlformats.org/officeDocument/2006/relationships/slide" Target="slides/slide58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1.xml"/><Relationship Id="rId57" Type="http://schemas.openxmlformats.org/officeDocument/2006/relationships/slide" Target="slides/slide19.xml"/><Relationship Id="rId106" Type="http://schemas.openxmlformats.org/officeDocument/2006/relationships/slide" Target="slides/slide68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6.xml"/><Relationship Id="rId52" Type="http://schemas.openxmlformats.org/officeDocument/2006/relationships/slide" Target="slides/slide14.xml"/><Relationship Id="rId60" Type="http://schemas.openxmlformats.org/officeDocument/2006/relationships/slide" Target="slides/slide22.xml"/><Relationship Id="rId65" Type="http://schemas.openxmlformats.org/officeDocument/2006/relationships/slide" Target="slides/slide27.xml"/><Relationship Id="rId73" Type="http://schemas.openxmlformats.org/officeDocument/2006/relationships/slide" Target="slides/slide35.xml"/><Relationship Id="rId78" Type="http://schemas.openxmlformats.org/officeDocument/2006/relationships/slide" Target="slides/slide40.xml"/><Relationship Id="rId81" Type="http://schemas.openxmlformats.org/officeDocument/2006/relationships/slide" Target="slides/slide43.xml"/><Relationship Id="rId86" Type="http://schemas.openxmlformats.org/officeDocument/2006/relationships/slide" Target="slides/slide48.xml"/><Relationship Id="rId94" Type="http://schemas.openxmlformats.org/officeDocument/2006/relationships/slide" Target="slides/slide56.xml"/><Relationship Id="rId99" Type="http://schemas.openxmlformats.org/officeDocument/2006/relationships/slide" Target="slides/slide61.xml"/><Relationship Id="rId101" Type="http://schemas.openxmlformats.org/officeDocument/2006/relationships/slide" Target="slides/slide6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.xml"/><Relationship Id="rId109" Type="http://schemas.openxmlformats.org/officeDocument/2006/relationships/handoutMaster" Target="handoutMasters/handoutMaster1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12.xml"/><Relationship Id="rId55" Type="http://schemas.openxmlformats.org/officeDocument/2006/relationships/slide" Target="slides/slide17.xml"/><Relationship Id="rId76" Type="http://schemas.openxmlformats.org/officeDocument/2006/relationships/slide" Target="slides/slide38.xml"/><Relationship Id="rId97" Type="http://schemas.openxmlformats.org/officeDocument/2006/relationships/slide" Target="slides/slide59.xml"/><Relationship Id="rId104" Type="http://schemas.openxmlformats.org/officeDocument/2006/relationships/slide" Target="slides/slide66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3.xml"/><Relationship Id="rId92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115D164-0FE2-4378-8330-8E74C5833A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17600" y="692150"/>
            <a:ext cx="46212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7850"/>
            <a:ext cx="5483225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C65D4A-B7F3-4320-8095-2729E460C1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FCCCB-1FD7-422D-AD0B-9CEF5A31F78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19188" y="692150"/>
            <a:ext cx="4621212" cy="3465513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2A265-040D-418C-9A96-C2A8ED3A56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51785-5B46-4EA2-BB88-01CE5F1188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62EE5-597B-4FAE-BDA9-29CB0F5A8C2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D317E-E8BC-42D5-9071-3CC0528B09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D92FE-0DB2-44D7-91DA-170C3E07CCE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8DB92-E58E-4B84-90A7-DC31017F263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509F3-6414-4E5F-BB24-49685D03414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3DB5A-9B64-453C-83FA-D4C990579F1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97B6-69F6-4573-B6EC-5456257AFC2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AB5C1-0300-432D-BA23-47C3C4DA0DB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FB251-FD09-453B-B9F7-95D62849455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4192E-D5B2-46BB-A73C-F71CAF3484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1B1A0-4109-4129-93C2-125F45AF0C4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5FE3F-5265-4105-B4D4-AA3F102ADD0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2B5FA-77DC-40E6-B175-165D474D0DB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97F36-AAFB-44A7-ADB9-02ED147E4D2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14EE3-F842-47E3-9DC3-F4E15E70FCB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93A1-92D0-4BE9-9B37-046F47B3B8B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0DD4-2C3A-402F-BEF3-95A95FD1374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1EE72-9D52-4563-B80E-7942A7E1BCA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E9F28-650A-4EBB-97AA-D2794D2A9D0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9E60E-5CCC-4A54-BA04-4AB11F47E22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3E536-F489-4264-ABE6-DD4A73003F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A1D4E-8A7C-47C5-9985-A406F603CDF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2897A-4C7D-4608-A49F-93D7F496335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4407-4FC0-4D14-9978-07DFEA7CD2E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92891-04D6-4354-A6AB-C9C0D84196E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21E18-1B09-4D8D-87B9-3FF517D3954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8D2C4-D843-4664-805F-CF9DFFCCADA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55B10-5D70-40C1-A914-0B40978C99F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65C7F-04BA-4424-AF3C-018E0E88B2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3F455-650D-417D-9BFA-262A4DD3084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AD7B5-F7CA-42A6-85B4-D6F13E9ACF4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9C80A-FC0A-498A-BF72-3019E30F3CF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DD148-4790-459D-841C-CAF3810D42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CCFB2-3126-4FE3-97D6-4B9A0A0AE29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9C59E-0C8C-4386-8BBB-EC6C119F9A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924C5-C525-4753-AC59-6747F20F7E2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E6D5-50DB-4BBF-8947-4EF1668D96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1920-460B-4458-BC57-DE3B5EC8DFB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05FEA-8CC4-4916-8673-AB0B7B783C5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8AC73-3BF8-40A4-9094-5C243659188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620FA-3C62-4204-B12A-C0E906A613C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D1AF7-38C2-4A2B-885B-ED74EEC8A12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65E05-B138-4CB3-A660-76A3A1DDB4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81927-80D0-4BB4-90A6-AF24579E7B9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B1FB5-C5C7-4DE2-A28A-4173EAF876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4C47B-84EB-491A-A45F-199C6DC4282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CDFB1-97BD-4920-B93D-C0CE2C49C5C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4773B-A5E6-4A4C-A889-D31C1B1AA34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92E37-3120-4165-9323-073F5AB8871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2601C-BA85-486B-915C-47F00A7DBDC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D4578-72B0-4C40-9736-546EA2BE007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CEF3F-DC43-4EB0-821A-A77F493341D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91DA8-2785-4731-BBB3-5A63EDB2DF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4348D-9578-4171-8B99-372E2659A3A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89D0A-0BEF-410F-8842-80580ED586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431CC-8BD0-49F6-9C62-326B1D601F1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E8CE-2236-46BC-A7FC-5E8AEEA0CD1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31C36-3211-4C0E-A8E2-C97D32297EC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735AE-D208-4C38-988E-36754FD465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246D6-7C31-4B7E-B27D-6015499F083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DBA79-1265-4ABB-81B3-B46A011BB4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9D6C7-5082-4942-9613-7E7A3BF2A48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1EAF-0748-4880-B2D0-37201CC40A7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55237-3C1C-4BAA-A002-3C0223AB292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083A6-059A-4F48-85AE-9308F2B240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22C85-8DEC-4D4D-9558-4E1636128AC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6C508-88A7-4028-B2E8-9B595884608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9EFB6-228B-49EA-BC0C-20A4C18E791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36B91-596D-416F-B8D6-B9ABE37826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96D0D-273B-44E0-A055-29CB7942EC2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C76F8-CF02-4336-AD70-9011D60A774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CD2AE-8A6C-4B77-90DF-B67A31EBA48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1C9FD-246E-41FA-9D2B-66028DE85BA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4E6B3-78EE-4E2F-922E-BBAF8D81FFE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90957-8E8A-471C-9F8A-2EC913068D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D4A00-9DD6-4F4B-8F4F-C4D15F0BB72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CCFC1-FF0E-4FBA-8940-C064741B290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D6837-7153-45D0-947F-96F5E921396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903B-7365-4CC6-B560-A3725B729D0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59055-211F-4923-8DC0-A2487685818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5A481-62A6-4317-8FD3-805A9AA4E7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A31FD-594A-4029-B1BA-7DA8AA48F22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6084C-2BB4-456A-9E82-6E501C04A3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4A53-12C1-4837-9981-8EC2A918A62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347E1-035C-4FA4-8B26-AAE5561B18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59E4F-7B94-47E4-868A-0DA09C37471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BFBB-D179-4CF4-8F02-BF44F8599B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C46DD-612A-4CCC-8E7E-CD8C4F767B7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DBEF6-7E19-45FF-B857-E74E988E07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9E142-EDD0-45F7-9B42-A4CD8B48F07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7FBD5-5A0F-4991-90DB-E14A3520C5F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E17AD-CBD2-43E0-8C17-B1C897EC345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D6DAA-7010-41ED-B5EB-51B27F317E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BB37D-DB5D-467A-864E-A6F94D636F4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C7BA4-8044-4B7B-A433-EA4E694E44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28169-C3DC-4525-A743-E32329BDC4A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040A9-A960-4BAF-A42F-4CE0FD791EB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6288A-A113-4D5E-8DC2-764E13AE06A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DD013-DE77-45AD-848A-F04774B122F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50875-F4CC-4334-B20B-70184B6915B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31436-72EB-44F4-97CF-9E9D9D4EEB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100F-4207-4A30-AB73-4C159A8E85B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3C0B4-B12A-49E3-B13B-8FAF528B69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590DF-9487-4827-9A4B-8ED4E2CDEFD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C1B7F-CBED-49D1-A074-B879A4A429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D3FFB-CD00-4E09-981B-5DDFD34A8EC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70406-7FBC-45C8-8CC6-356748A7F4A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544EA-B76A-4605-A923-18FC683CACD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05FBE-43C5-4480-A60E-535F67A3C27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49605-CD8E-4CF8-B871-60AADBA6E42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D589F-145F-4A0E-A4B7-81C2D71BD87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C9F6F-4209-4D50-8C83-C0CEEEB0443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74DD6-D75F-4B3C-8F85-5E4610E2FA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83489-3B90-47F8-BB04-3880C77CDE2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77485-FA29-434A-A34D-19922052F4C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03389-6FF3-4552-8C70-8C25C7C0CF1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891A1-8C6A-4D6A-8D8A-3ABDD88649A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E2B70-A0C0-4B98-9BD7-15A6D44D7CE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D1683-4D6D-415D-9D64-3544C7E5A3C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11ED7-BEFE-45FE-95F6-876F0BFC62D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6EB13-E6B3-4045-B0B5-8815E6D0938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FD3-01AE-4067-875A-6A62A996C19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CCCED-EE4A-4599-88DF-1187F18FCE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FB4A5-A6BC-4A6C-AA71-6DE928C7182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C13EF-D8F5-4961-9DE7-4904B25AC33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AE429-5F69-44D4-8DAD-1F012DD5FE1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2D8CF-14EC-494B-8264-CAC608E749E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AC2C0-67B5-4DAB-9DFF-60A791B41CA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B31A9-244C-4556-B7DC-DD94EE8A28B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0C8B4-AC0E-4473-9A48-199514A593A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267B8-A60F-40C0-A91C-DB153B6F378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3EA20-27F4-433F-AC4F-919585F628C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1291B-A0A5-4ED4-BA6D-5520DFE803C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5BD00-E355-4A8A-8AE0-FA830F382D0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9F491-E4B7-4E0F-BDE9-2D240976DC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FC518-EE25-4738-8EFD-CDE7EC9807F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BD3FF-7E99-45A5-8542-FFAB7F59F4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A837F-CBFE-4C74-9505-C8781C7455C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6C83E-A78F-4185-92D5-E6CC2DF1A7A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CAA5F-34DD-4340-9060-E14D88A5EBD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1C1E6-F3F9-414F-9025-751D54501A4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3E518-D363-4733-A945-164881F0D26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5C56C-08AC-478E-B457-931B6A65D1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19372-2E83-40BB-AD24-87DE59BA468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396C1-49BB-4B84-A6E4-2999E9288FC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0A94-89B2-4F79-B87A-EA2CF7DAAC1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8BD04-AF01-4BCA-92BC-FD37D2B8106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2D05D-B23C-4CD8-82F9-A33E0D13F3E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F0B21-4952-4973-AF3B-6334E733066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280C6-312D-4083-9CF8-B32E9475D3E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44E0-057C-4510-A5E7-3C5340894B5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10037-7FA9-4561-B3FF-38EC3ED48F1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A8763-6163-4413-A9D2-A451A826DC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BD1EA-82CD-4469-8A96-EF867D87FCE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03653-6487-49D2-9165-E5E7E0EE9D7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B9C79-AA78-4446-9D95-EA80263AD9E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7AF5-D894-4FDF-9EF1-08362414F76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6A4D7-52A6-4471-BAD6-40899B88420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C10DD-4B27-4DDE-9043-D5D4EBD49E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7E643-1C02-4734-84F5-74BFEDAC967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008C3-A321-48DE-8BA0-7BB83C66C1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65C79-5775-49A0-AB8F-328BDA67168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49038-6EC6-4A49-BCDF-CE10DA4C9F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98F7C-C4DA-402D-AFC3-7008C1B7F1E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ED83D-7E4D-4C40-8F07-C094859363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28931-F27E-4790-9BE9-C9073546799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932F3-986D-4D90-97C0-7732551A3B9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FED8F-BB67-4D8E-B30B-099600CE7C1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8D28E-347E-4051-9642-DCF725E3DE7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1D54B-B0A5-480D-BD95-ADEB40A2FF1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7AA3E-0BC5-406B-9C8E-52105D9CEA3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F9B55-310D-44B4-B54C-99E2B0BD600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B4253-48EE-462C-B635-2D0BD4B440F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C18F4-A37A-467D-B04B-30AB351F8FE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31C63-49AD-4792-973F-CEDE60C7A69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F9CE4-2CA0-4665-8A74-0E3B6CF5BFC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B0F70-6EFC-48F5-866A-82CA7735D8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8CDF0-B5F3-4CF0-87D9-79AF10EA125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21C1-BEA3-428A-B4A5-3019E92926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954FF-69B6-4B55-BD18-4260D5A6257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FB3D5-F80E-4FE6-A0C3-9A6EA931B60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928EB-0798-4F9C-9D0A-6E9EE49636C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147A2-B9C0-4773-BD4D-211974934F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1886B-687D-4C7F-99D3-E94F72B9117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FF5BC-908A-42AF-8FDF-24B73A15CA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9D67D-778C-418A-B865-6C998CA607C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D89C0-1721-4FFF-93AE-14D360E4973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AC132-0B91-4565-9636-3760371BC55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64145-3302-4142-BF11-EC334FCC792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F6628-0DCF-4552-990C-A248542429B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88526-6A2F-429D-887B-A3EE1252CC1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EE515-3D27-4C02-9BF2-38E5DCA1C9C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471F9-F189-426F-897D-D6887E8200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A136C-F7B8-4FE2-B7D1-032FC7C9796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F3503-B4F4-4853-986E-374465F4D5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34058-A8AA-4F84-BE40-10BD5AC14FB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68C43-2F41-4A35-83EE-9CB89A4E863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B9FA9-252B-4C8C-B7EF-578C02BCFDF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6452E-B866-45F9-AE80-477A9C477D5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1A51F-CAE8-48B4-BA13-313B72CF888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96291-349F-4648-80A4-4DB1CA1D35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61FA8-C87C-40AC-A9B9-5809E7EB01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4A9BC-EB09-414A-840D-A5D7A1BC999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8A003-BA26-4BC9-A289-B9A710D969B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88A38-6C6B-4364-858D-78504028A0A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8F9CA-FE00-499E-9DEB-7465FA633E3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B09C8-70C2-4CB0-98DA-AD0FF0E658F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9EDB3-CE01-4AC6-B1A5-74850A48237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E0A98-F117-4E9D-B7D1-7F03B678B5A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850B0-4427-4C01-BB83-0CBBFD872C2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933E8-9A4A-4166-BD9C-2599C4FB30A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0DBD3-1DDE-4A80-BF79-27C511C523F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90F1B-D8A7-48D9-B063-2E5FE3A042D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5260C-13E2-48B2-B664-D4CCAC5F7AC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666EB-2F0C-44F8-9070-0FC05CF5471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04481-15EF-4C2B-A415-82CB77B8E70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A503-6D09-432C-B7AD-8EEA2FBF0B5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9BA37-B104-419E-8235-7D4649D8AA3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17D83-FE3C-4E8B-B747-D03835719B0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67D3D-C089-4211-AA20-659467E10FE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466F1-7659-49DD-8E7B-44A6F08617D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742D1-F3FA-4A16-A195-438E7DCD67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682B9-737B-4ADF-919D-FEDB8107BE6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A47C9-5242-447B-A769-41EF50FD4B9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57F95-1CB9-49A1-9369-0EECCF655CB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E933D-7C75-4F04-AC7F-164E70C14B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932E5-EA47-4E5C-949A-00123067EEE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40CB7-C473-4DA6-A4A0-DB8E3CE3ED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53F4A-54FF-4912-A728-70983FC30BE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10330-7CAD-4284-BF1C-424C26DC0BE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C36AF-F024-4C06-B238-8359C17A0D1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63041-B5DC-4F28-977E-EBC8828BA30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72B57-83B6-41D7-A29C-C4DFA2B60B9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40920-7FA5-461F-A8CA-097FA7E82A4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73C04-803D-48F1-BAA5-199D5F98441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CA3F4-1D53-4133-8A60-68FD389BCA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17DCE-AFDC-4DE5-A5A3-61F136BF7E3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C053E-68AF-4434-8423-46154EFAC51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EBCCA-6F58-4F8C-B81B-ABBB0AB3E1B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A72DD-7B59-4085-AE04-4F7EA16CA7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96734-410A-46BB-93D7-6E8F83691E8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D8AD1-E50C-4235-962A-314836A0E64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5B345-0CE0-4E2C-A89F-A9AB3CB90EE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41080-D44D-4B90-B7C3-63764C0117B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46964-4DF2-4544-A6D2-A808C3771FC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0D099-2F06-4C95-ADFC-A5A6F4ABC4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65C82-411B-49F8-A4FA-99D0823FC4A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29EA2-001E-4991-90BC-98123B96A71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51C7-F914-4C91-9520-3A0F809CD5E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8BB98-89DE-40B9-9901-1320919B14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2ABF9-0B27-4259-82F8-E60030DF0DD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BB3F2-EB95-4174-A17B-02E2D30760A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B1798-DEAF-4CC6-AD73-C25A6235A71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E039A-A46B-4E09-AA9F-3489441F1F3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A8C71-F05F-40A3-9032-063A065B54B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5B46C-1DF0-4D55-BA2C-50F95F6A4A1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BD9CA-F6B7-46A1-BB9C-F042B922EF9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8CC24-8267-4412-BF5C-AF29179548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07A55-F3C1-4663-B0EF-68CA0A5DCE0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B329A-5E27-4D12-93AE-731EE5B4B3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D26B4-081B-4A58-92C3-7F538ADF054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8622-C46F-4A87-A375-9707C7EA759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241C6-FFF4-4640-B21A-9077BD642E9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98CB5-619E-4CBF-92EE-9C6538AC358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E085B-F094-44EB-8212-EDA75C69FD5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9CBBA-8D6F-4CA9-9520-8F3263A8CE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19A1-CD29-41DA-AF8C-E985E28DA04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C097C-14A0-4450-BC32-AA36C4C0BF4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CCEA4-547D-43FB-A81E-977ECBA1DC2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4AB22-1206-4428-A89A-EDA2E6F303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AAF98-8A20-4FE6-B581-038EC21C798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7C256-2CC0-465A-B2CF-E4F332D856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A5CBD-E871-473A-9037-EB9E099B14B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CBCFB-7F3B-43DE-BE08-2A982E6EC5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4C55A-B226-44F8-B232-AED2170C27C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43C02-11F4-4168-95C9-3CC7F3916B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2FF9C-B6FD-4A1F-8A61-00C8A800C50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C602A-5FB7-437E-806C-572ECDFAEE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1E561-CDC9-4772-8B3D-3BF847C242B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30564-8C90-42C8-8015-CC55C51CEEF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8297D-FA22-414A-9DFF-B6A18523413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6914E-3EEF-4B5B-BF95-FC44D7E80D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4A78F-E977-4F49-A180-2DDDD49BC72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4BC28-F9D3-4D80-8B35-FA75BDD21A6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122C0-383D-45F5-858A-5CCB9EC2A20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D7C65-E6BE-47EF-ACC6-FE1DB51261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B4302-F4C5-4B9C-9743-58EAE74AB9B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48ADB-E858-40A6-AD62-C265CEA4B0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43623-E5F1-495F-808F-E34122AF391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2CEB2-AD50-482D-8EBC-213A14AC236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117A-B1CF-4361-A69B-25D2D3C5C0F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12474-9832-4628-BC83-F3DDD052F3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033C-A4CC-4468-8BD6-C03FABC15CE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A7AE7-6CB6-46A8-B71F-68655296B32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69947-D6E2-46A1-9F82-EE4BB0DFE8D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16724-94D1-4C5A-A82D-BF1E96AFC60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7D56F-E6E9-446C-951B-062F6FAB950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DD452-C241-442C-9D7E-711D1F47A7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CE7CA-F450-470B-97BE-894EBB94A15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AFC7B-6FCE-478D-A42B-20EDAF37E87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B2D2C-6518-4D6E-AB75-397D935381C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B1A1E-5F7B-4749-BD59-32E401DE712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3324C-A991-404D-A218-2C24A3BC8AC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9FEF0-2D88-4489-B077-653E52DF48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DE96-2572-4A7F-9154-4E927067303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641FD-8B80-4ABF-9CCE-33D3FB6B744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58925-233A-4642-982A-9CD31048D48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F9070-0C64-4395-A1E4-45AE0A0B0BF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119E3-4433-4B86-9FEB-48007416FEA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183E4-E8C7-437C-A237-FB10AF286A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2C5B1-26E6-4E3F-BF83-CC927DBB1A0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FE663-37D6-4BEA-80AD-465FDB68975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21EE1-D549-47CD-94CA-82AFF3F4322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EA701-2360-4CE0-8A0C-2A8D8DD1EB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A1962-9518-4FA6-BA96-A90B194F79F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BF59-5BA5-4413-9507-CEAB6B25EB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D4287-50EA-46FF-B9A2-00950406207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34744-8852-4197-8503-169AFD163C2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1835F-E55B-45CF-9AF1-81BC3A37EC4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ECFE2-07DF-4991-B1E4-0EB62CFE065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43EE4-7CE1-4BAF-9C46-3BA4A7EB205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636CC-B8A3-4809-AAC5-5DA91F7DB6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10469-34B2-4383-9709-C283F3918AB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CAC48-F58E-4D82-AED8-54EBC225922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AF10D-0E39-4602-B17F-988AFB92E9F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0B502-DD47-43F4-9DDA-F5762A9AF72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B413C-7FD7-43F9-A3EE-4B15416337F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EA4A0-0961-4DE5-85E4-7C5FE5A585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0F5A7-1757-4AD9-8F1A-3CBF34495F8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15B9C-CB56-4D3D-BA46-71D305429E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8B742-99E8-4597-91A5-728F9D0E2B2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424B9-2040-4692-9DE7-57D0A771BD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B3D59-156C-4A94-9123-2E6A5A9987B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4A482-B103-483B-9BD0-6C7783FF1CC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1F6A2-DF8B-4D1B-8F72-AA17E0903D7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704C7-7C69-40BE-A04D-843E73F77B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C2D67-A291-47F1-B286-36F951E8213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A6AC1-6240-4CFD-AF00-64C70B8C794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ADFD0-B46B-40CC-AFF6-CDF492D042E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C2C2F-9B1A-486F-83C8-751AAC0449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8321B-FB9D-412E-A37F-023AB7EF1F8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216C0-3FBA-4E86-B805-19D77F1A9C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8FDB3-11A2-414F-B8DD-3AA565F1680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52D53-ED8A-41F1-834F-CBBC521C29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CCE83-8A45-4406-BAEB-2C1B7DF3D23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4DCB4-FAA4-4DBE-A866-27EACBE8EA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BAF3B-5146-4E7C-BFD9-DD524DA2659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42CA4-5198-4A37-9E37-14E315A4938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3D041-BA53-466E-83CA-746EF358681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7DD10-5A46-4B07-A704-AE517C61F1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27432-EBFB-4DEF-BE7C-0071FE737B7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5DB2C-CF38-408A-A0F0-47DB4B98EDE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50D2F-BF3A-4F3F-9697-ADF5C6B68B0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45B0-2108-4BEB-8026-7D69552FED6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189B0-0B91-403D-AC1D-BAA575028FD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759D3-87F6-4C85-97EA-10921412C50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A7C09-CB8D-45A3-9A36-2D70AA62082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C0950-9EA0-4B33-8B7D-3703341840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58884-6ED0-4619-A2E2-D1D654363B7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5EE0B-9EFA-4CF9-AF23-688A044E835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70E03-EF0D-4861-8DC1-DDA203EE9DC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FAA15-7896-4038-B417-E207469D07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D9FD9-9A16-4716-B41C-D81EB517656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A688D-A97B-4479-BBA8-2B697EB9615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B2B34-4FC3-4F57-AB39-2CADBDFA7EB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47153-CFBF-4983-83D2-E132039CFC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4488E-5FBC-4605-8C98-2D5E497CF37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7355E-6973-4D41-8706-713441F3D67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5B8CD-75A3-4F2E-85CB-B3FE2F6F1DC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75C5D-73C1-4F7A-B4D2-3ABAD21AF54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37C68-1EBC-4DA5-969E-6C4EB6F6160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E8E1E-8E98-4633-B170-46E42D9847B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41D31-D243-482F-B5BE-833D036661D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C4B68-C2AB-4A5D-AFD9-27EFC2FFC3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47826-D1BF-4320-9EEE-0E39082417C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D8392-BC03-433C-8830-A839B4F65D0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E40F8-8018-4A11-AC2C-5D3BD08FF69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96042-DCBF-4CC0-9FA7-1569F3EF6CC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FAEA9-DF66-42F5-B15F-0444662A532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3F28B-1B18-466B-84E0-DBC03022E89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BB60D-5B99-4B02-80DE-9B3AECCB9ED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098CA-64F2-4896-AD78-7AE38E48B2A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445C7-E218-465B-BA53-7318894588F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E366F-31F7-43ED-B926-2F77DD8C36E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6887A-D6E9-4AE1-965E-5A2A51C3170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A9682-2131-4C6B-B5AE-10FED02973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715D6-1639-4382-9E11-1A44612CACA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D0C20-5231-404B-9EE0-36AE8F68DF4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258B1-C258-41BB-94EC-8E8B7D3DC9C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1A38D-FEB0-409E-81E4-3F353899AF5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DD760-AB7D-4F94-B277-54475665EF7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25CD6-FE0C-4571-9BFF-786D228CF1C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98FAF-8230-4A4B-A817-EB9F3B5BCE5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454C0-E61B-4889-B385-271F22B8C0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636DC-D286-40D2-893D-2FC8D8E0B30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5DEFF-B5AE-4D27-A51F-471308CC6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F5411-41FC-480C-AA2A-61F24F08AED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69389-F208-498B-B377-539DA8FBEC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076AA-8678-40E7-96D3-0F9964BD60E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D8863-59B0-430C-9703-2E23CA4AF08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F6995-5828-4301-88AA-90F60A0940E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082C6-7107-4FD8-80CA-DE1DCE43A5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AD6DD-1856-49F8-B061-E8A8677A4DD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936D3-F2E7-4FF9-A8A1-E9EFFEEB468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3CB36-533D-4769-A9B3-0E123461F42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53CCE-BD80-4BF7-957B-297109E2D91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BC851-C682-4CE5-BFBF-F7CA4D10650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CD101-65E1-4EA0-B15E-25AEF3E3097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4153E-869E-42DD-875F-DB09A25C55D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832E0-A579-43E4-99A8-249D25DF0C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AF662-4CDD-4A1B-9DCB-9106099D1ED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3BF49-BCC4-4F4B-A9BC-DC7AF8382EA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4367E-BBE9-4D65-8271-4042E70F39E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5B0E7-25C0-4A15-859E-1EB35F9B75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043E8-BD7B-4117-A0AF-4239219540A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20CB5-21DC-411A-B23C-BC0EC09F033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211E6-71D1-4794-8CE3-9AB5ED9DC1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8BCF4-AEA2-4C02-9CCA-8607C6F47F1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755B6-BBA1-48DB-BC5C-A0927A5F20E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39486-6D02-48E1-B916-41ABA9DD7B8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61E69-CD22-447D-B3BE-3A2A355657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F080A-99A8-46C7-B1E8-64E2D83E566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5DC5A-BA6A-4F32-84EC-DB560AB889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45C37-3699-4078-8728-0CF6F02C727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31537-EF86-4B56-9BB1-C9ACC4FF88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CAC4C-EBDA-4CD5-8BD7-E8B308C80CB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0E0E6-003F-4237-80D8-A30055AB28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BFF0F-BAED-4D15-BE18-881C2E4E0B3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2492E-92AF-4994-A12F-C74E94A5AB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4903A-68D3-43FC-9EC3-50672B10EB6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E94E0-5878-408E-8310-44FE6791F3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78A2E-E587-4048-BD3D-111724DE47C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0394B-F74E-4F71-A0A3-FEBF8D128E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4AD15-1F3B-4FA9-AE27-D4A14776855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567D-DCB8-45A3-9D6B-4390D85173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D3121-9492-42CA-9213-F0EA8F2379C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7F271-8522-4058-8060-14278540308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DD09A-4FAA-47F1-928F-0DB5FAFA0F8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3497F-FF29-4790-A88A-6AEBDACF96A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18A53-450A-4BEA-B747-54617ADE434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FC1A4-0389-4F43-A1A7-9A8AA0A8B1D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FCBDA-9752-4962-91C9-AE671F616CD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D1B15-C9C8-4A82-95CB-F6CFD43D6A1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60D53-A980-4AD0-88A1-55EB087F1F5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41346-E939-49AD-B2AB-383EF57912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E7D81-6358-48EB-B532-E8E3EBB8300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76C24-794A-456B-B1BE-E40BAD52FBE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B3193-3C0B-4406-A988-C63BCF5FEAD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55E29-CAC4-4C79-8619-4B692565FC2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6CEAF-E47E-4666-9DC5-D0577585258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B4FCB-9CF0-4EC6-8997-24072A711FD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5304F-DAF7-460D-BF59-9C33F19FA88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11A71-AE7F-49F2-BB66-0157C2BBFD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6D2FD-9C0F-438A-B5A9-27618912D46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D1A60-F211-4D79-864F-6FA641D6D9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FA0A6-FAC7-40E7-BDD8-AA248902F01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D5266-74A7-456A-B7D2-4D0E1C1D48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45C5A-33B8-4AE1-A248-77680FC1F59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CA42D-EEEB-4142-B7AB-633CFCD23E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A2881-3377-4A72-8006-A3A5DB527FD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9363D-FAD8-4BB1-A477-6404610F4DA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92942-06D0-4B9C-A510-F3C9AC1C767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CF74C-E62A-4640-A7EE-9476B320350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19877-5405-46C9-9542-012EF832682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73977-3542-4817-8A28-B66C6873202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8A3B4-F1B5-419D-AADB-E0938A2E55E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DD503-FDE2-4324-AD78-E153FD55EA8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FD8B4-E01E-4CF1-8C99-22A9E00E10F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25C8B-FBB2-46F2-865D-3A4D484935A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08791-9416-4D95-A8C8-66D8F4E81A0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00385-EEF8-4622-BCBC-117EB72BAC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37C02-215B-4BD6-9852-55F2630A318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0FB2B-F40F-435D-B0B3-46DB1DBC165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5C71C-7CBF-43F3-A2F2-0EBCEE58AC0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2B52F-FD47-45AF-8281-CAB4AA42436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B355A-A036-498D-96C4-55CE8585885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0E75B-745E-4D57-82BE-0CB6AEB175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22C59-428C-4F6D-AD4F-3018ACEE232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9E345-6CA7-46E0-9941-4FB83F3423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FC48A-8522-42FC-8885-8EDD7109AA2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24288-FC74-42BD-802A-7EEE085F5EA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2FA29-0E30-475F-82B0-E6A5AA8C6A5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7EF51-BE77-47F0-99E8-4720A71F9FC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37344-90C3-4BB7-AB68-73ECEF4861A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0276A-0D0D-4F13-8C1F-EB91AF8CE1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E3A81-E4B6-4AC2-A2A8-46213241C38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16DA3-69A1-4B1C-A442-BCC20AD9E9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F3BA9-3AAB-467E-B2D6-2BE981F77EA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E93E5-2E69-45AF-A0D1-D102C4717F2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67443-41F5-44B1-96D2-7327E834D64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043BC-0AA8-4CD8-9979-6EBCA9301A3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BEAE8-01A9-4273-BAA0-8664C3409A0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989AD-16F7-4BF6-BE7B-50B10EA1E36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36E3-5CEF-4CAE-870E-870982B36AD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12E54-9695-49BF-94DE-3F1FB875F9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65195-6299-49F4-8E92-E199183B3EB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E9E10-997C-486B-AA65-75256A1305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48D4E-0F89-4F76-B273-2AE021636D6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474C8-7C41-4BC4-847C-1463E26F21A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852DC-61A5-4BAD-9FC3-6DBBD789B35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6D93A-50C5-4DA4-86D1-931E05DAF57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C5E42-6AAA-424B-BF6B-CE6E1664DC8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B46D1-CBE8-4A11-BB67-0973631D4E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1DABD-C408-40A2-A56F-821871BC8C2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445EC-6422-4512-8287-65CF3B56915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722C-0E85-48A5-BF07-359CEEA4383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C9D1C-3989-430A-B5A0-C569622F9C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BD801-6C5B-4C27-B31A-AD1DED7BCF3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6C9B4-FFBC-46BA-9589-631E58FF5DC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5BBF3-C5FD-49DC-9CF1-DAD6694DA24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A9CED-CC76-4A77-BD05-ADDD16978BB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BCA36-9BA2-49C8-B036-B5275BF5023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FC233-4D74-4E60-A35A-7E1FC5C407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A341A-3EC4-4FF6-B2CD-DFD874CD1CF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CD8FD-1EE0-4BDD-8EF5-2357DEF9F3F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30639-FFE9-4FBE-AA3F-54D12ADB420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468DB-FE38-428D-91EA-157BE5B439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784AB-6044-40BB-B98F-F90392D4F3C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EE76B-52E5-4099-859D-6354DF80C0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F3D5A-92BF-40BA-B1B6-93BB214D157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F3C93-1224-40DB-9957-E62A3170EEF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1053E-52DB-4DEF-8F5A-AD156DE6F72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95CB2-98EC-4421-845D-100ABC1178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A411-1F71-4C03-9EF9-BA696CF8D7E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3FEDB-8E4F-4B4D-9356-D4F1BEED78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C22C6-6D3A-441B-A4F7-63A518E26E0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FBC56-70FC-46C3-8DD6-3B155078F3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C9905-BDC2-41F9-B429-9109DE103F9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52937-4B0F-4A5C-A61C-3BFE56D64D1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9F1F7-8959-41D4-93FF-569EEA5863B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48770-4824-4E4C-ADA6-CC7A021C9D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4C8D4-E451-4C87-8803-3531451CDF3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724A5-FBDD-44F1-B7E8-B7C2C6FBDB5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C6FCE-7FFC-49A2-AA45-3974E32C60B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BB74C-A493-4835-B292-3DB9F1C694C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3F189-BA8F-4DDB-8BFC-BF3F5987DAB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5B16B-3C49-46A4-9C0A-4375F4E40B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C1008-B646-4AB2-AAC9-4E9E4143B69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295CD-EA5E-416B-885D-57950B77E1D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BDED5-C397-4442-8E47-EE3904E3C32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CAC90-132C-4922-93F8-4B56851B24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07742-8A5E-4CAA-BE2F-3BE255F54ED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B71C0-96EE-4EBC-B498-88720A8130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EEDD-B761-4CEB-9199-5FB43816B0C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B75FC-53C5-4BB0-B9BD-11A2F25C43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6C20C-28B4-4585-BE4A-42BFABAC9D0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D2936-A0E1-4B34-8C8F-379DDCAA16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88C63-A3D6-4B58-82AB-2BBA60B29C2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381DE-ABAE-40FA-AD3B-720B3C7988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C2CE1-3789-4D36-997B-36010BC2795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9C963-8B36-44D2-AA2F-D24DFC7F58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01E86-7683-4329-B448-4354BADE310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67A9-F4DA-4D08-94F7-923A52B4F64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A2E98-CDF3-44C4-94ED-BA5500DB847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19E4A-3EFC-4B87-94DC-1491B137C6E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3DA4-806F-4979-853D-051BBFB68F0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E50CB-B3E8-4615-BC88-5DBE5578DD0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B45F5-2FD5-426C-9CD9-CCC9CB9A509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921E2-00D6-4968-A7A9-B4C2BB00EB7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668E2-4932-43FF-8C03-217C41BD11D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C9F53-331A-4E1D-96C6-64158E8D82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30C07-AF93-4F19-A6F5-DA44245C7AF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747F-364F-401E-B2F4-B767E6BE8A9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802D0-1DFD-4020-A316-DF1DC0F47F1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AA542-B8BC-42C3-BC78-B1C7FCF7114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6F9C1-BF3A-48DA-840F-EA96AB6B576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947A1-7DFB-4843-B041-607000FB88B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7184E-8103-4140-B1F8-CBDD462A6FC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89D7C-8B90-40FE-AF52-9FCC10CBAAA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6750C-C7E7-4E27-B20A-23A3E932224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AFC8A-ECE6-462A-B876-FD72077140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033E0-EE36-44F0-9B85-8FF1A25170E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175C2-898A-4126-BF4E-3A19880DC5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61E9-B7F1-471E-8F45-689FA8980FD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4C96B-9C7E-4B86-B989-6B3D4C4AA2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CED42-319E-4A62-8CA7-F5F75BC37B8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FDCB-A37E-40AC-ADDA-4603F844FCF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17639-5531-43DD-9AD4-A3E62A9C2A2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2EA4A-B087-4D43-A62C-DC8A42E492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F5C7F-8BAA-4FB9-873C-8745C61CE36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C72D9-01DE-4115-A498-B165DDB250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29210-90A3-4166-99F4-AA7B38BCB27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DAD7B-1282-4687-87F0-A622E76ECAC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7D76-4D41-487A-AB05-FDAB4DC31D8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3410F-477B-4E81-94C0-8E3CE76B96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E51BA-3FC4-4E15-B3D3-1B7D27D9FBD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ADE9A-B7FA-49ED-8FD6-1C2343D779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1C0F2-DA3B-47E9-ABC5-9E379D3F7E2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ABF0A-36BB-4866-B59A-7617DCF98E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89BE7-688B-409A-B86A-34BDBE67E81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DB863-20B2-45A4-8A9F-A02C3F1872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EEB4E-5A44-4E3E-BD7C-C4F90F13B10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AAB0F-6B14-467F-A835-2D0DEACE89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AFB58-D625-4855-B468-3BD21B74536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791CB-2A5A-4CE7-AB22-9C519EDB5C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01B2C-95BC-49F2-93B8-AAC4B547226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2EF3A-4A48-4224-A70E-C0C529F747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1322C-1FBF-43CC-9BF8-347BF6494F7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DC8CA-47C0-4E0B-A199-C5DCC00E90F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89CCB-07C9-49B1-B391-C05F0F46CBD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D5206-FB49-4B3A-8DB6-9EE808BEAD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811E5-4E92-4F5A-9C49-A87CD356CDD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72A2C-4D6C-4A01-B136-A308C323770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89E82-C2F9-4F69-A72A-B7CD91679BB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0E80A-74C4-44F3-8E25-2387539050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C2815-6D59-490F-9F7F-00115A24874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E257B-06B2-47BC-9061-F07B32C2E56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65A1A-0955-4137-AA18-43DBC92854F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EBEF2-7F0F-408E-90FC-54AB5A73FEE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EB28B-4A0B-422F-A781-32EA88A1E56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31C8A-C605-4964-A5AF-B43DB34CDDA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68C30-E604-4B21-9CD6-73F96E8ADFB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E5990-6852-4205-B5CB-996CE5EA17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4D75E-C8A3-4AF9-B106-C07E9A48E1E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F5D1A-4588-440D-8FFD-CE368BF1E8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68E27-2702-4B7F-A6DA-4C2ECE5FB09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C3CB1-1BD8-460E-BB17-CAEE9E0B382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5919A-EACA-4DA9-937F-095C786F9E3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5F4D9-7E92-4AB2-90FA-A0A403278AC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7BDA0-1B55-4832-996E-FEC37B083CF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35E73-93FD-4691-B714-3098057A80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10C0F-01B2-4453-9B48-71A0BDC0751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E8275-077B-4089-9161-77E0B792C9C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69733-856A-490E-8FB0-0B278EBD49D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C04E5-FEC7-4824-B61D-EAA92FEB38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D7EA5-738A-46B3-AD73-7EDBD1547E7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A79A7-2303-432E-9AB2-3256D2CFD00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AD277-8625-4451-B5C5-FF3AB112022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2B5C4-07FF-41B5-B60B-CCFDF1EC64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CE9E7-67C2-4960-8FB9-E2D7EBF7245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074AC-E7ED-401E-8A6E-B49B96BF31A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5D3F8-1F7C-456D-B62A-372DF32AF6C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6F65-686F-4F50-AF16-A64A46C6751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1282C-44D0-4287-8FD8-98E3032D249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EA825-4ADC-457D-8E4E-9FBF061DC1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19561-640F-47DB-B0D5-88DA9547A0E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CAF5E-557B-49C8-A798-CDC024FB14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85A3F-7002-44C2-9619-724E0314A1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09877-9592-41EF-94F2-5858491B851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2F13D-560C-442A-9961-80DE141B402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27805-D754-4FBD-8A14-AFE76396E0A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D9C83-F492-4902-BF6B-75800B2BCD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44B0A-B07E-46B1-BB88-809B443580F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87AB-E036-4733-8D25-C0E9C0A4CEA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73B20-E342-4E81-A1DD-70FAB8BAFC1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FF46-B0E9-47F9-852B-18B60BA5BB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C7DE-636A-4544-9914-585328F04F0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B453-2134-4D93-8985-4D8C0FAC615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B54EF-7FFF-4EFD-BCDF-641A92C871C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013D-F6E6-4685-896F-EE5DC449504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A98E8-F4E0-4C5C-81D2-2942E484114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2B836-7206-483C-A618-5320EFFC5D3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ACCB7-C4D9-425D-ABDD-24CC45C29F1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DAB41-572C-4245-BCC3-0DF209F42D7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82B33-55B4-4A77-AF81-CB3DC544BAE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CA49F-31FB-4DA3-B6CE-75E3035F83D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84ADA-34C9-4D7B-8078-41278BAFA47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1AFB7-F9FF-470D-8391-007F6F34E78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8C321-A0F7-43C8-9173-2DC210380A1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962AB-50AA-4A3A-B8A9-DA53A12ED5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F013F-6215-4D04-99A7-0667595300E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160E-ACCE-4D82-8E45-6627E814598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C04C-9E4D-4AFC-8B21-97C9B3F2268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B5AD6-EA4D-4DD5-9F27-0C14AD60B3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E2F38-3CA8-4417-9138-F60603A3393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747A5-AEDF-4EEF-94C3-5AE91C4F607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B6A72-DF8A-436B-9C69-32C58D9CBE5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1DEC-253F-4B25-91FF-A3E8566BE3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BEBB0-4A2C-46CA-993D-F4FEF9A4D87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AEADD-B5A8-492A-BD3A-805F24FA14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29197-972E-4E8B-8576-A0BF2909097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D2F5A-DF79-44E9-89B0-02E5775E436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D2338-CAE4-49A7-A2C0-BEF8BC3C9FD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1ADA7-0690-4428-834D-85A34B5CA5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47A4B-FC53-427C-AE87-C4E52A3DB55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75A94-CB7F-4772-827A-4CA63C6F79A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0BCB5-A39E-43BA-859E-C180093D462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24A79-B77E-4094-AC61-5385A15EDD2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8709-A897-4714-B2FC-A2541306E4B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8D2C4-A456-47C9-BD62-9E73FADBA6B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53B1B-8184-4926-BD47-2D2F69CE6C1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FFF9B-DA16-4647-B447-4B994BE90B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76F4-D223-4149-96EA-507A4431CDD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6ADCF-FC7D-4E2E-B4E5-ADBBAF7E013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AF22E-4178-4AA2-A5F6-D47E3C1906F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B8BF9-1BDB-4884-B230-B7F72C9653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7C87A-4496-4A1A-9799-C82B3BD5DAB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A108C-98CB-4386-8E58-735326AD347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9E31A-36AF-4C5E-AECA-194A361E9F3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90636-64FF-426C-A1F4-F416447752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F5140-0B27-4A38-B685-3EB138A1090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73B98-684C-4A8A-9A86-BF2D88CF4F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A9DCE-CAD8-4D97-94C1-9D841AFED4E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85FD9-1DF3-4A2C-9793-E5340887B8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44A21-50B8-4E41-8964-006E800597B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CACCF-BDDA-4389-B012-1C31090FE4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F1772-F7FE-41A1-90BA-0B03D554D07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5F07C-B4DE-41DD-87C7-25BA465E860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1838F-5381-4002-8765-C7F91E8EB2B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BD35F-FE8C-45ED-B7C6-70E6213A891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9ABDD-2808-4AF2-A217-7F60AFE4945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39EBC-DB70-473F-82E7-01A48D13FA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314A8-0CDA-4522-8732-95CDE9E6CB6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A661D-E593-4886-B488-5222FEE0FB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7BDB-6FD3-4EE9-A269-F25E6BAE030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BA44B-5723-4B64-AF5E-D283D5F5CA0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60C2C-FDA6-441F-AEEE-EA399414265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10BC3-5E9A-42E4-BBBD-7695F50775C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CF564-7C36-468B-9B11-1BB1C250F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D3E54-520E-4146-82CC-D12D943D0EB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C0AB7-1315-43C2-9F31-96ACC16DAD0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E3BB3-F366-451B-9253-408A695A136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BC88C-FEA6-4D3F-A817-88BC0E63EF9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1924B-6BDB-41C6-9A50-AE4C240F474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E0A4-BE6E-470D-875B-CDFB87D4915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CBD05-2D7C-461F-B159-1EA82ACD73D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52F73-BDF6-4EDB-A96E-FA7CED1F143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07466-5DAF-4BD7-BF3C-5CBF319180D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959C0-9E30-4FDB-B0EF-9FFFA5E0A63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1082A-0B0A-489E-AAEC-C9B2AD52097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8DC56-B31C-457E-A115-B075AAB45C8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43D39-87B3-439A-B262-1437415CFF9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AA155-2678-4D91-894D-E04F967599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D36B6-75F6-4290-9D52-2349231D735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5403-7D79-439B-9FEE-55B66CA0B74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06C-61DC-46A1-AAC6-4117EA35917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30635-88A0-4357-9B1D-F3B089EA06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BE642-6767-444E-9059-1EB05924435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9CDC5-20F6-4A93-BCB3-89861BEB5F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AE8E6-91BA-43BF-86C7-6C81061044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02F8B-7CF6-4E0D-9A5B-96CED4CF1C8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A2C66-5ED3-4BEC-B80B-096DFCFF13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3E0D1-7911-4075-B4EF-071448CBE5E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C41C4-2E3C-4D0B-A42D-925643F3D72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9F2D6-8F9C-4F4B-A68E-2581C4DC573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C60AF-A6D7-4955-9BA8-CCD98B2860A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B1454-C887-48E3-A9FA-C48E8352D04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181A7-8BBC-4C31-9BE2-D7882D262E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1CC01-989B-410D-8347-3696B0C8E90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096E1-987B-4059-810F-DE6103B7CF2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BF6A1-1855-4F77-83DD-E872B62F339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89DEF-CC3E-4F13-B311-014CE95D3D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6C637-74BD-4DF0-8584-77E6311A483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8D818-F26D-4F27-9F4D-1129D7C158C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2F2FE-556D-444B-884F-E88AAECD626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C4AEC-5346-464E-8A7E-5CCEB461D9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5B572-C35A-46D2-8468-1ED8E6C2EFD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D3093-92AE-4346-AAAA-C8A84C9FD9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D2C8C-8E4A-4F8F-9569-2FB532AB4F8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7497-7268-4E0E-9BB2-2E8905B687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E5336-5CF1-4AF4-938E-E91F5FB436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72A96-9952-45D5-B393-9CB5378F64A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C644A-AE5A-498C-B454-3179AB1B169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1DCE-37DC-4263-BDB2-CC0B764678F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69C8E-E217-4354-9B14-7DDE3BD11B7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F5365-3F42-4A29-891D-4EEE7156C6E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D0196-8013-47F5-A921-39A03B2839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1EB98-6FFA-4071-9D94-383545517ED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842C8-D7BC-4FE0-AF0F-B155F8254A5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865D4-16A5-4CAA-9C28-1FD27A0CB78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B3402-96AA-4B73-8CE0-C19D863BDBA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2E3D3-D3C9-4184-9A1B-77FEA939D42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71AE4-750E-4347-9E89-60FF67C5DF8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B743-B002-4F74-B5C5-FDE870D6E8F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46F0D-97C9-4436-BB58-A04098924A9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CD35E-7FBE-4604-9D7A-0EE89507AAE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08374-E7DB-4CBD-ADFB-D89DCCB122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540E3-48C5-4E05-8249-381C7226F02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2A37-F51C-4968-8550-705FC335AC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40AE2-1ACE-47C1-9751-7140D47C39A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9649B-6CFC-49A9-AAD1-4F14972A3E1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20EBE-E9D0-481E-9CB5-3766A659B3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5F62B-E007-4D40-82D7-40D931026BD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1FE4C-E3DF-4C43-AE4A-10658D75313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A4E37-A7FE-4807-88C8-6593015669B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C22FC-DAFD-412F-856E-A2D3D467298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132F6-FECD-45D4-9ACB-441303FFB0A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F2739-F415-4D89-8307-7062B25CE3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589AB-8CED-4A5F-A337-498F4B4A078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70F4-0523-4C4B-AF49-0C77F29D02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90161-FF28-48F5-8F05-9B88E9CAF75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DF8A0-CC8E-45E7-BFB3-7B773D5DD6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BB4BA-9A4A-42A8-8C6A-6ED6D2BB8DE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14509-9532-493F-8903-41008D15BE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0681B-2667-4134-9EB9-994F8D7DFAE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A978E-302A-49CF-A2B9-956720C8E35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AA8AA-0524-40DD-BA0E-67698E71816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DF797-833A-44E1-BE26-48BA280611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294E4-B1F2-4CCC-91D7-E65D6FC7B3B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62951-993B-454A-A345-1891063F8E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1EADD-1494-4096-BE46-C061EBEBC52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701A6-BD7B-4D67-8B18-026A0D72F9A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39E23-37EA-4514-8137-543330327D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56A02-035A-4DD6-9495-F9C8B8C6780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44DF3-BB94-4EF0-A158-2F62830FC09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282AE-CB06-4584-8DCE-2AD85CBC024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C3797-3F52-4454-9893-AA9450C07D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D29DD-215B-42A5-AF96-439771B8749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4A467-F476-4183-A1ED-54017EFC8B0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D2B94-9526-454C-AD36-B24F6B4B44E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2A395-09C4-4602-B37E-F868893E1D5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7A5BD-1A1A-49A3-A838-BC1554B0FA6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17C17-E168-4BF6-88C0-36B68F46A63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3F7F4-8F8B-4FC5-9FEC-0FE7D625F4B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4CE4A-3933-485F-A5F9-B728B8A47FE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554A3-A7A8-4AC9-8D99-05F4D428367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F5A0D-3782-4803-87F3-105A9624164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F6690-ADFA-402B-9F65-731B4CB3252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33CF3-1068-4185-872E-9957DF30D03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FDA63-F39F-44EE-8E45-B3D6BCEA0E3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EDB17-6EC1-4774-9DE1-0CF5EFB5080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0169F-5C04-45B4-A743-013387855C1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19546-8033-42A4-A64F-108B43A22B6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3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4.xml"/><Relationship Id="rId3" Type="http://schemas.openxmlformats.org/officeDocument/2006/relationships/slideLayout" Target="../slideLayouts/slideLayout249.xml"/><Relationship Id="rId7" Type="http://schemas.openxmlformats.org/officeDocument/2006/relationships/slideLayout" Target="../slideLayouts/slideLayout253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52.xml"/><Relationship Id="rId11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5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0.xml"/><Relationship Id="rId7" Type="http://schemas.openxmlformats.org/officeDocument/2006/relationships/slideLayout" Target="../slideLayouts/slideLayout264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9.xml"/><Relationship Id="rId1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63.xml"/><Relationship Id="rId11" Type="http://schemas.openxmlformats.org/officeDocument/2006/relationships/slideLayout" Target="../slideLayouts/slideLayout268.xml"/><Relationship Id="rId5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67.xml"/><Relationship Id="rId4" Type="http://schemas.openxmlformats.org/officeDocument/2006/relationships/slideLayout" Target="../slideLayouts/slideLayout261.xml"/><Relationship Id="rId9" Type="http://schemas.openxmlformats.org/officeDocument/2006/relationships/slideLayout" Target="../slideLayouts/slideLayout266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6.xml"/><Relationship Id="rId3" Type="http://schemas.openxmlformats.org/officeDocument/2006/relationships/slideLayout" Target="../slideLayouts/slideLayout271.xml"/><Relationship Id="rId7" Type="http://schemas.openxmlformats.org/officeDocument/2006/relationships/slideLayout" Target="../slideLayouts/slideLayout275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4.xml"/><Relationship Id="rId11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7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7.xml"/><Relationship Id="rId3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86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8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8.xml"/><Relationship Id="rId13" Type="http://schemas.openxmlformats.org/officeDocument/2006/relationships/slideLayout" Target="../slideLayouts/slideLayout303.xml"/><Relationship Id="rId3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7.xml"/><Relationship Id="rId12" Type="http://schemas.openxmlformats.org/officeDocument/2006/relationships/slideLayout" Target="../slideLayouts/slideLayout302.xml"/><Relationship Id="rId2" Type="http://schemas.openxmlformats.org/officeDocument/2006/relationships/slideLayout" Target="../slideLayouts/slideLayout292.xml"/><Relationship Id="rId1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301.xml"/><Relationship Id="rId5" Type="http://schemas.openxmlformats.org/officeDocument/2006/relationships/slideLayout" Target="../slideLayouts/slideLayout295.xml"/><Relationship Id="rId10" Type="http://schemas.openxmlformats.org/officeDocument/2006/relationships/slideLayout" Target="../slideLayouts/slideLayout300.xml"/><Relationship Id="rId4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9.xml"/><Relationship Id="rId14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1.xml"/><Relationship Id="rId3" Type="http://schemas.openxmlformats.org/officeDocument/2006/relationships/slideLayout" Target="../slideLayouts/slideLayout306.xml"/><Relationship Id="rId7" Type="http://schemas.openxmlformats.org/officeDocument/2006/relationships/slideLayout" Target="../slideLayouts/slideLayout310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305.xml"/><Relationship Id="rId1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9.xml"/><Relationship Id="rId11" Type="http://schemas.openxmlformats.org/officeDocument/2006/relationships/slideLayout" Target="../slideLayouts/slideLayout314.xml"/><Relationship Id="rId5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13.xml"/><Relationship Id="rId4" Type="http://schemas.openxmlformats.org/officeDocument/2006/relationships/slideLayout" Target="../slideLayouts/slideLayout307.xml"/><Relationship Id="rId9" Type="http://schemas.openxmlformats.org/officeDocument/2006/relationships/slideLayout" Target="../slideLayouts/slideLayout312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2.xml"/><Relationship Id="rId3" Type="http://schemas.openxmlformats.org/officeDocument/2006/relationships/slideLayout" Target="../slideLayouts/slideLayout317.xml"/><Relationship Id="rId7" Type="http://schemas.openxmlformats.org/officeDocument/2006/relationships/slideLayout" Target="../slideLayouts/slideLayout321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6.xml"/><Relationship Id="rId1" Type="http://schemas.openxmlformats.org/officeDocument/2006/relationships/slideLayout" Target="../slideLayouts/slideLayout315.xml"/><Relationship Id="rId6" Type="http://schemas.openxmlformats.org/officeDocument/2006/relationships/slideLayout" Target="../slideLayouts/slideLayout320.xml"/><Relationship Id="rId11" Type="http://schemas.openxmlformats.org/officeDocument/2006/relationships/slideLayout" Target="../slideLayouts/slideLayout325.xml"/><Relationship Id="rId5" Type="http://schemas.openxmlformats.org/officeDocument/2006/relationships/slideLayout" Target="../slideLayouts/slideLayout319.xml"/><Relationship Id="rId10" Type="http://schemas.openxmlformats.org/officeDocument/2006/relationships/slideLayout" Target="../slideLayouts/slideLayout324.xml"/><Relationship Id="rId4" Type="http://schemas.openxmlformats.org/officeDocument/2006/relationships/slideLayout" Target="../slideLayouts/slideLayout318.xml"/><Relationship Id="rId9" Type="http://schemas.openxmlformats.org/officeDocument/2006/relationships/slideLayout" Target="../slideLayouts/slideLayout3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3.xml"/><Relationship Id="rId3" Type="http://schemas.openxmlformats.org/officeDocument/2006/relationships/slideLayout" Target="../slideLayouts/slideLayout328.xml"/><Relationship Id="rId7" Type="http://schemas.openxmlformats.org/officeDocument/2006/relationships/slideLayout" Target="../slideLayouts/slideLayout332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7.xml"/><Relationship Id="rId1" Type="http://schemas.openxmlformats.org/officeDocument/2006/relationships/slideLayout" Target="../slideLayouts/slideLayout326.xml"/><Relationship Id="rId6" Type="http://schemas.openxmlformats.org/officeDocument/2006/relationships/slideLayout" Target="../slideLayouts/slideLayout331.xml"/><Relationship Id="rId11" Type="http://schemas.openxmlformats.org/officeDocument/2006/relationships/slideLayout" Target="../slideLayouts/slideLayout336.xml"/><Relationship Id="rId5" Type="http://schemas.openxmlformats.org/officeDocument/2006/relationships/slideLayout" Target="../slideLayouts/slideLayout330.xml"/><Relationship Id="rId10" Type="http://schemas.openxmlformats.org/officeDocument/2006/relationships/slideLayout" Target="../slideLayouts/slideLayout335.xml"/><Relationship Id="rId4" Type="http://schemas.openxmlformats.org/officeDocument/2006/relationships/slideLayout" Target="../slideLayouts/slideLayout329.xml"/><Relationship Id="rId9" Type="http://schemas.openxmlformats.org/officeDocument/2006/relationships/slideLayout" Target="../slideLayouts/slideLayout334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4.xml"/><Relationship Id="rId3" Type="http://schemas.openxmlformats.org/officeDocument/2006/relationships/slideLayout" Target="../slideLayouts/slideLayout339.xml"/><Relationship Id="rId7" Type="http://schemas.openxmlformats.org/officeDocument/2006/relationships/slideLayout" Target="../slideLayouts/slideLayout343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8.xml"/><Relationship Id="rId1" Type="http://schemas.openxmlformats.org/officeDocument/2006/relationships/slideLayout" Target="../slideLayouts/slideLayout337.xml"/><Relationship Id="rId6" Type="http://schemas.openxmlformats.org/officeDocument/2006/relationships/slideLayout" Target="../slideLayouts/slideLayout342.xml"/><Relationship Id="rId11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41.xml"/><Relationship Id="rId10" Type="http://schemas.openxmlformats.org/officeDocument/2006/relationships/slideLayout" Target="../slideLayouts/slideLayout346.xml"/><Relationship Id="rId4" Type="http://schemas.openxmlformats.org/officeDocument/2006/relationships/slideLayout" Target="../slideLayouts/slideLayout340.xml"/><Relationship Id="rId9" Type="http://schemas.openxmlformats.org/officeDocument/2006/relationships/slideLayout" Target="../slideLayouts/slideLayout345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5.xml"/><Relationship Id="rId3" Type="http://schemas.openxmlformats.org/officeDocument/2006/relationships/slideLayout" Target="../slideLayouts/slideLayout350.xml"/><Relationship Id="rId7" Type="http://schemas.openxmlformats.org/officeDocument/2006/relationships/slideLayout" Target="../slideLayouts/slideLayout354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9.xml"/><Relationship Id="rId1" Type="http://schemas.openxmlformats.org/officeDocument/2006/relationships/slideLayout" Target="../slideLayouts/slideLayout348.xml"/><Relationship Id="rId6" Type="http://schemas.openxmlformats.org/officeDocument/2006/relationships/slideLayout" Target="../slideLayouts/slideLayout353.xml"/><Relationship Id="rId11" Type="http://schemas.openxmlformats.org/officeDocument/2006/relationships/slideLayout" Target="../slideLayouts/slideLayout358.xml"/><Relationship Id="rId5" Type="http://schemas.openxmlformats.org/officeDocument/2006/relationships/slideLayout" Target="../slideLayouts/slideLayout352.xml"/><Relationship Id="rId10" Type="http://schemas.openxmlformats.org/officeDocument/2006/relationships/slideLayout" Target="../slideLayouts/slideLayout357.xml"/><Relationship Id="rId4" Type="http://schemas.openxmlformats.org/officeDocument/2006/relationships/slideLayout" Target="../slideLayouts/slideLayout351.xml"/><Relationship Id="rId9" Type="http://schemas.openxmlformats.org/officeDocument/2006/relationships/slideLayout" Target="../slideLayouts/slideLayout356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6.xml"/><Relationship Id="rId3" Type="http://schemas.openxmlformats.org/officeDocument/2006/relationships/slideLayout" Target="../slideLayouts/slideLayout361.xml"/><Relationship Id="rId7" Type="http://schemas.openxmlformats.org/officeDocument/2006/relationships/slideLayout" Target="../slideLayouts/slideLayout365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60.xml"/><Relationship Id="rId1" Type="http://schemas.openxmlformats.org/officeDocument/2006/relationships/slideLayout" Target="../slideLayouts/slideLayout359.xml"/><Relationship Id="rId6" Type="http://schemas.openxmlformats.org/officeDocument/2006/relationships/slideLayout" Target="../slideLayouts/slideLayout364.xml"/><Relationship Id="rId11" Type="http://schemas.openxmlformats.org/officeDocument/2006/relationships/slideLayout" Target="../slideLayouts/slideLayout369.xml"/><Relationship Id="rId5" Type="http://schemas.openxmlformats.org/officeDocument/2006/relationships/slideLayout" Target="../slideLayouts/slideLayout363.xml"/><Relationship Id="rId10" Type="http://schemas.openxmlformats.org/officeDocument/2006/relationships/slideLayout" Target="../slideLayouts/slideLayout368.xml"/><Relationship Id="rId4" Type="http://schemas.openxmlformats.org/officeDocument/2006/relationships/slideLayout" Target="../slideLayouts/slideLayout362.xml"/><Relationship Id="rId9" Type="http://schemas.openxmlformats.org/officeDocument/2006/relationships/slideLayout" Target="../slideLayouts/slideLayout367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7.xml"/><Relationship Id="rId3" Type="http://schemas.openxmlformats.org/officeDocument/2006/relationships/slideLayout" Target="../slideLayouts/slideLayout372.xml"/><Relationship Id="rId7" Type="http://schemas.openxmlformats.org/officeDocument/2006/relationships/slideLayout" Target="../slideLayouts/slideLayout376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71.xml"/><Relationship Id="rId1" Type="http://schemas.openxmlformats.org/officeDocument/2006/relationships/slideLayout" Target="../slideLayouts/slideLayout370.xml"/><Relationship Id="rId6" Type="http://schemas.openxmlformats.org/officeDocument/2006/relationships/slideLayout" Target="../slideLayouts/slideLayout375.xml"/><Relationship Id="rId11" Type="http://schemas.openxmlformats.org/officeDocument/2006/relationships/slideLayout" Target="../slideLayouts/slideLayout380.xml"/><Relationship Id="rId5" Type="http://schemas.openxmlformats.org/officeDocument/2006/relationships/slideLayout" Target="../slideLayouts/slideLayout374.xml"/><Relationship Id="rId10" Type="http://schemas.openxmlformats.org/officeDocument/2006/relationships/slideLayout" Target="../slideLayouts/slideLayout379.xml"/><Relationship Id="rId4" Type="http://schemas.openxmlformats.org/officeDocument/2006/relationships/slideLayout" Target="../slideLayouts/slideLayout373.xml"/><Relationship Id="rId9" Type="http://schemas.openxmlformats.org/officeDocument/2006/relationships/slideLayout" Target="../slideLayouts/slideLayout378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8.xml"/><Relationship Id="rId3" Type="http://schemas.openxmlformats.org/officeDocument/2006/relationships/slideLayout" Target="../slideLayouts/slideLayout383.xml"/><Relationship Id="rId7" Type="http://schemas.openxmlformats.org/officeDocument/2006/relationships/slideLayout" Target="../slideLayouts/slideLayout387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82.xml"/><Relationship Id="rId1" Type="http://schemas.openxmlformats.org/officeDocument/2006/relationships/slideLayout" Target="../slideLayouts/slideLayout381.xml"/><Relationship Id="rId6" Type="http://schemas.openxmlformats.org/officeDocument/2006/relationships/slideLayout" Target="../slideLayouts/slideLayout386.xml"/><Relationship Id="rId11" Type="http://schemas.openxmlformats.org/officeDocument/2006/relationships/slideLayout" Target="../slideLayouts/slideLayout391.xml"/><Relationship Id="rId5" Type="http://schemas.openxmlformats.org/officeDocument/2006/relationships/slideLayout" Target="../slideLayouts/slideLayout385.xml"/><Relationship Id="rId10" Type="http://schemas.openxmlformats.org/officeDocument/2006/relationships/slideLayout" Target="../slideLayouts/slideLayout390.xml"/><Relationship Id="rId4" Type="http://schemas.openxmlformats.org/officeDocument/2006/relationships/slideLayout" Target="../slideLayouts/slideLayout384.xml"/><Relationship Id="rId9" Type="http://schemas.openxmlformats.org/officeDocument/2006/relationships/slideLayout" Target="../slideLayouts/slideLayout389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9.xml"/><Relationship Id="rId3" Type="http://schemas.openxmlformats.org/officeDocument/2006/relationships/slideLayout" Target="../slideLayouts/slideLayout394.xml"/><Relationship Id="rId7" Type="http://schemas.openxmlformats.org/officeDocument/2006/relationships/slideLayout" Target="../slideLayouts/slideLayout398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93.xml"/><Relationship Id="rId1" Type="http://schemas.openxmlformats.org/officeDocument/2006/relationships/slideLayout" Target="../slideLayouts/slideLayout392.xml"/><Relationship Id="rId6" Type="http://schemas.openxmlformats.org/officeDocument/2006/relationships/slideLayout" Target="../slideLayouts/slideLayout397.xml"/><Relationship Id="rId11" Type="http://schemas.openxmlformats.org/officeDocument/2006/relationships/slideLayout" Target="../slideLayouts/slideLayout402.xml"/><Relationship Id="rId5" Type="http://schemas.openxmlformats.org/officeDocument/2006/relationships/slideLayout" Target="../slideLayouts/slideLayout396.xml"/><Relationship Id="rId10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395.xml"/><Relationship Id="rId9" Type="http://schemas.openxmlformats.org/officeDocument/2006/relationships/slideLayout" Target="../slideLayouts/slideLayout400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0.xml"/><Relationship Id="rId3" Type="http://schemas.openxmlformats.org/officeDocument/2006/relationships/slideLayout" Target="../slideLayouts/slideLayout405.xml"/><Relationship Id="rId7" Type="http://schemas.openxmlformats.org/officeDocument/2006/relationships/slideLayout" Target="../slideLayouts/slideLayout409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404.xml"/><Relationship Id="rId1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8.xml"/><Relationship Id="rId11" Type="http://schemas.openxmlformats.org/officeDocument/2006/relationships/slideLayout" Target="../slideLayouts/slideLayout413.xml"/><Relationship Id="rId5" Type="http://schemas.openxmlformats.org/officeDocument/2006/relationships/slideLayout" Target="../slideLayouts/slideLayout407.xml"/><Relationship Id="rId10" Type="http://schemas.openxmlformats.org/officeDocument/2006/relationships/slideLayout" Target="../slideLayouts/slideLayout412.xml"/><Relationship Id="rId4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411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1.xml"/><Relationship Id="rId3" Type="http://schemas.openxmlformats.org/officeDocument/2006/relationships/slideLayout" Target="../slideLayouts/slideLayout416.xml"/><Relationship Id="rId7" Type="http://schemas.openxmlformats.org/officeDocument/2006/relationships/slideLayout" Target="../slideLayouts/slideLayout420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15.xml"/><Relationship Id="rId1" Type="http://schemas.openxmlformats.org/officeDocument/2006/relationships/slideLayout" Target="../slideLayouts/slideLayout414.xml"/><Relationship Id="rId6" Type="http://schemas.openxmlformats.org/officeDocument/2006/relationships/slideLayout" Target="../slideLayouts/slideLayout419.xml"/><Relationship Id="rId11" Type="http://schemas.openxmlformats.org/officeDocument/2006/relationships/slideLayout" Target="../slideLayouts/slideLayout424.xml"/><Relationship Id="rId5" Type="http://schemas.openxmlformats.org/officeDocument/2006/relationships/slideLayout" Target="../slideLayouts/slideLayout418.xml"/><Relationship Id="rId10" Type="http://schemas.openxmlformats.org/officeDocument/2006/relationships/slideLayout" Target="../slideLayouts/slideLayout423.xml"/><Relationship Id="rId4" Type="http://schemas.openxmlformats.org/officeDocument/2006/relationships/slideLayout" Target="../slideLayouts/slideLayout417.xml"/><Relationship Id="rId9" Type="http://schemas.openxmlformats.org/officeDocument/2006/relationships/slideLayout" Target="../slideLayouts/slideLayout4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DC06BE63-CE4E-48DA-80B4-17A4FC504B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EC9E78-DA21-4157-8A29-31180589764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0337E5-6943-42AA-993C-7052B9F83C8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1CEB87-9E9D-43BA-84EE-B026B1247FA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125D05-6F71-4F54-89BF-8FD20B79A59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4F5C89-AFE6-4698-B8A7-7E88A780C76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FC1263-00A7-4B93-BEE9-7D9AC2F979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E51F65-FAE9-4C68-9E34-5CF14F095BD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30F49C-C1BF-46DD-853E-853988DB4E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70F8EE-BE88-4F82-A940-5033BA16C8F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6911821-B73F-4E76-BDEE-1F0F5D06D3E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AE851A-38D2-41C2-A309-26A9672A5F0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831E377-0F05-4CDE-B15C-0FB02A33FFF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  <p:sldLayoutId id="2147484278" r:id="rId12"/>
    <p:sldLayoutId id="214748427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0899C2-53C8-44A0-8A73-6530BA33CDD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29CEAC-35CB-4F77-AFA8-0A132C0D384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84E15A-F9EE-4BDC-9625-49A2C8D38EA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15F8BA-5A54-4617-8647-2726D0F758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3" r:id="rId3"/>
    <p:sldLayoutId id="2147484294" r:id="rId4"/>
    <p:sldLayoutId id="2147484295" r:id="rId5"/>
    <p:sldLayoutId id="2147484296" r:id="rId6"/>
    <p:sldLayoutId id="2147484297" r:id="rId7"/>
    <p:sldLayoutId id="2147484298" r:id="rId8"/>
    <p:sldLayoutId id="2147484299" r:id="rId9"/>
    <p:sldLayoutId id="2147484300" r:id="rId10"/>
    <p:sldLayoutId id="21474843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42AFA8-205A-4D2A-B510-D9AAF2C0AB4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03F981-153E-4385-B69B-51F24B0A9F1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6E0AE1-62AE-460F-AF0A-8CBD36FBFBA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D7B420-B2CA-4C01-A6D1-242C0A82FA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2053" name="Picture 13" descr="ECU_AUS_logo_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200" dirty="0">
                <a:solidFill>
                  <a:srgbClr val="666666"/>
                </a:solidFill>
                <a:latin typeface="Arial Narrow" pitchFamily="-65" charset="0"/>
              </a:rPr>
              <a:t>School of Computing and Security Science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6563B7-6BC0-4C8E-95FA-CF5C30921A5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807D2E-FABD-42A4-A7A0-52DC3F46CEC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02730A-C5B5-4D32-B239-27139A4CE58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B9D527-374F-43F9-BB69-153B550B20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668D038-2CAD-4B9E-A408-CF43BDCC3C2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365100-2247-4333-82E1-DA2B7C8CDCB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D90C6A-348F-43C5-B090-3B67BEC5663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5AC0EC-FEB9-496B-850D-8ABFF3AB25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07BBFB-E083-4D76-A4A9-775D062A24F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90E8019-9422-4E0D-B0D7-6FFB5BA1ED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7902F0-CEA1-464D-9502-0E3CC53B994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4324B3-3CD3-410C-8673-205C8B523B5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  <p:sldLayoutId id="2147484388" r:id="rId10"/>
    <p:sldLayoutId id="21474843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4E689FF-84CA-456B-A60A-446426FB3EB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22430B-0D66-47E0-B127-02DDC80DC59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0" r:id="rId1"/>
    <p:sldLayoutId id="2147484391" r:id="rId2"/>
    <p:sldLayoutId id="2147484392" r:id="rId3"/>
    <p:sldLayoutId id="2147484393" r:id="rId4"/>
    <p:sldLayoutId id="2147484394" r:id="rId5"/>
    <p:sldLayoutId id="2147484395" r:id="rId6"/>
    <p:sldLayoutId id="2147484396" r:id="rId7"/>
    <p:sldLayoutId id="2147484397" r:id="rId8"/>
    <p:sldLayoutId id="2147484398" r:id="rId9"/>
    <p:sldLayoutId id="2147484399" r:id="rId10"/>
    <p:sldLayoutId id="21474844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45E4BE-3426-41C2-9631-D95B0678BA0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B16834-01FC-4C6A-86C5-95A021AFCA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1" r:id="rId1"/>
    <p:sldLayoutId id="2147484402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  <p:sldLayoutId id="2147484412" r:id="rId12"/>
    <p:sldLayoutId id="214748441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156571-758A-42C6-AFCE-7F5FABF5F80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A31CD8-C87A-4294-A365-2E8582B4CAF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96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D37D08-988F-403F-9932-6F68CB4E620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17B86-6CCA-44D1-8F4B-5340B06285A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  <p:sldLayoutId id="21474844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63FE1B-4EFF-420F-86F3-D2DDD78E8DA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E07DE20-BC04-49A0-A022-3FFFF615852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4" r:id="rId12"/>
    <p:sldLayoutId id="214748414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ACBBAF-227D-4371-A78A-86AA5483CA5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9FC9F3-7D96-4D38-9E96-31319933CC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4BD6512-9C7A-4B6D-AAC0-BC8F1F337DC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EFAA81-85BC-456B-87A4-7C7E985784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7" r:id="rId1"/>
    <p:sldLayoutId id="2147484448" r:id="rId2"/>
    <p:sldLayoutId id="2147484449" r:id="rId3"/>
    <p:sldLayoutId id="2147484450" r:id="rId4"/>
    <p:sldLayoutId id="2147484451" r:id="rId5"/>
    <p:sldLayoutId id="2147484452" r:id="rId6"/>
    <p:sldLayoutId id="2147484453" r:id="rId7"/>
    <p:sldLayoutId id="2147484454" r:id="rId8"/>
    <p:sldLayoutId id="2147484455" r:id="rId9"/>
    <p:sldLayoutId id="2147484456" r:id="rId10"/>
    <p:sldLayoutId id="21474844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D07694-2CB9-4D54-9E7E-E7D06D39577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B2C548-FB7C-437F-8B33-EC7C73BE5AB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0" r:id="rId3"/>
    <p:sldLayoutId id="2147484461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1E3B98-2850-4CD1-8638-5609B2048A7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928C5-BE4D-4430-9263-FB6EF24191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BCFFCB-5445-41AD-B962-92A9451E48A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D092C2-6D64-42B8-A145-AFB99ED5A78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0" r:id="rId1"/>
    <p:sldLayoutId id="2147484481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BBA6C2A-E26E-48A7-8CDA-8AF429936A8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500098-C466-4C94-85C3-47F0375C10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3E96958-B4AF-4289-B876-4922630B441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89A445F-1A19-479E-B945-36E9D9DA77E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9F720B-6148-4F8A-B6FD-3F992C1E8D9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932EC6-4868-42C9-84B1-3DAB0D245A4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8" r:id="rId6"/>
    <p:sldLayoutId id="2147484519" r:id="rId7"/>
    <p:sldLayoutId id="2147484520" r:id="rId8"/>
    <p:sldLayoutId id="2147484521" r:id="rId9"/>
    <p:sldLayoutId id="2147484522" r:id="rId10"/>
    <p:sldLayoutId id="21474845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E8033D-BF41-430C-B4F6-E7EF4D304F6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6BDD18-E052-4A23-A915-403106CD7F0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527" r:id="rId4"/>
    <p:sldLayoutId id="2147484528" r:id="rId5"/>
    <p:sldLayoutId id="2147484529" r:id="rId6"/>
    <p:sldLayoutId id="2147484530" r:id="rId7"/>
    <p:sldLayoutId id="2147484531" r:id="rId8"/>
    <p:sldLayoutId id="2147484532" r:id="rId9"/>
    <p:sldLayoutId id="2147484533" r:id="rId10"/>
    <p:sldLayoutId id="21474845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93C47CB-3CD1-4846-A33F-522CD2024B1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65A39A-BA34-4E10-A09A-8C8844E024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B8DFE2-CA83-4477-8656-5224B0E9DBD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D18B0C-B7A3-4BA2-8EC6-719EF36515C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9E8D10-7069-49CF-8FAC-A54CFC77E46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37B17C-5D46-44C6-8CDD-3AE00A6FF69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8F64FA-8563-4BA9-AA91-DB1B1317BB6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F072BC-719B-4C05-8F2B-0552E657AC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B45D52-91AB-4750-8855-954153E07AE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F0679C-5128-4E97-88D4-76D2FC2BD4A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1C771F-9E4D-4859-A148-04619377286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F6EEB72-3D08-42D2-9319-2EFCC680F8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C:\Users\Krys\Desktop\OSI%20Reference%20Model%20-%20YouTube.mp4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5.xml"/><Relationship Id="rId1" Type="http://schemas.openxmlformats.org/officeDocument/2006/relationships/video" Target="file:///C:\Users\Krys\Desktop\TCP%20IP%20complete%20Tutorial%20-%20YouTube.mp4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CA" b="1" smtClean="0">
                <a:latin typeface="Arial Narrow" pitchFamily="-65" charset="0"/>
              </a:rPr>
              <a:t>Understanding Operating Systems</a:t>
            </a:r>
            <a:br>
              <a:rPr lang="en-CA" b="1" smtClean="0">
                <a:latin typeface="Arial Narrow" pitchFamily="-65" charset="0"/>
              </a:rPr>
            </a:br>
            <a:r>
              <a:rPr lang="en-CA" b="1" smtClean="0">
                <a:latin typeface="Arial Narrow" pitchFamily="-65" charset="0"/>
              </a:rPr>
              <a:t>Sixth Edition</a:t>
            </a:r>
            <a:endParaRPr lang="en-US" b="1" smtClean="0">
              <a:latin typeface="Arial Narrow" pitchFamily="-65" charset="0"/>
            </a:endParaRP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209800"/>
            <a:ext cx="6400800" cy="1752600"/>
          </a:xfrm>
        </p:spPr>
        <p:txBody>
          <a:bodyPr/>
          <a:lstStyle/>
          <a:p>
            <a:pPr eaLnBrk="1" hangingPunct="1"/>
            <a:r>
              <a:rPr lang="en-US" sz="3400" i="1" smtClean="0"/>
              <a:t>Chapter 9</a:t>
            </a:r>
          </a:p>
          <a:p>
            <a:pPr eaLnBrk="1" hangingPunct="1"/>
            <a:endParaRPr lang="en-US" sz="3400" i="1" smtClean="0"/>
          </a:p>
          <a:p>
            <a:pPr eaLnBrk="1" hangingPunct="1"/>
            <a:r>
              <a:rPr lang="en-US" sz="3400" i="1" smtClean="0"/>
              <a:t/>
            </a:r>
            <a:br>
              <a:rPr lang="en-US" sz="3400" i="1" smtClean="0"/>
            </a:br>
            <a:r>
              <a:rPr lang="en-CA" sz="3400" i="1" smtClean="0"/>
              <a:t>Network Organization Concepts</a:t>
            </a:r>
            <a:endParaRPr lang="en-US" sz="34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Network Topologies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16113"/>
            <a:ext cx="8642350" cy="3875087"/>
          </a:xfrm>
        </p:spPr>
        <p:txBody>
          <a:bodyPr/>
          <a:lstStyle/>
          <a:p>
            <a:pPr eaLnBrk="1" hangingPunct="1"/>
            <a:r>
              <a:rPr lang="en-CA" sz="2400" smtClean="0"/>
              <a:t>Physically or logically connected sites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/>
            <a:r>
              <a:rPr lang="en-CA" sz="2400" b="1" smtClean="0"/>
              <a:t>Star, ring, bus, tree, hybrid</a:t>
            </a:r>
          </a:p>
          <a:p>
            <a:pPr eaLnBrk="1" hangingPunct="1">
              <a:buFontTx/>
              <a:buNone/>
            </a:pPr>
            <a:endParaRPr lang="en-US" sz="2400" b="1" smtClean="0"/>
          </a:p>
          <a:p>
            <a:pPr eaLnBrk="1" hangingPunct="1"/>
            <a:r>
              <a:rPr lang="en-CA" sz="2400" smtClean="0"/>
              <a:t>Topology tradeoffs</a:t>
            </a:r>
            <a:r>
              <a:rPr lang="en-US" sz="2400" smtClean="0"/>
              <a:t> </a:t>
            </a:r>
          </a:p>
          <a:p>
            <a:pPr lvl="1" eaLnBrk="1" hangingPunct="1"/>
            <a:r>
              <a:rPr lang="en-CA" sz="2400" smtClean="0"/>
              <a:t>Need for fast</a:t>
            </a:r>
            <a:r>
              <a:rPr lang="en-US" sz="2400" smtClean="0"/>
              <a:t> </a:t>
            </a:r>
            <a:r>
              <a:rPr lang="en-CA" sz="2400" smtClean="0"/>
              <a:t>communication among all sites</a:t>
            </a:r>
            <a:endParaRPr lang="en-US" sz="2400" smtClean="0"/>
          </a:p>
          <a:p>
            <a:pPr lvl="1" eaLnBrk="1" hangingPunct="1"/>
            <a:r>
              <a:rPr lang="en-CA" sz="2400" smtClean="0"/>
              <a:t>Tolerance of failure at a site or communication</a:t>
            </a:r>
            <a:r>
              <a:rPr lang="en-US" sz="2400" smtClean="0"/>
              <a:t> </a:t>
            </a:r>
            <a:r>
              <a:rPr lang="en-CA" sz="2400" smtClean="0"/>
              <a:t>link</a:t>
            </a:r>
            <a:endParaRPr lang="en-US" sz="2400" smtClean="0"/>
          </a:p>
          <a:p>
            <a:pPr lvl="1" eaLnBrk="1" hangingPunct="1"/>
            <a:r>
              <a:rPr lang="en-CA" sz="2400" smtClean="0"/>
              <a:t>Cost of long communication lines</a:t>
            </a:r>
            <a:endParaRPr lang="en-US" sz="2400" smtClean="0"/>
          </a:p>
          <a:p>
            <a:pPr lvl="1" eaLnBrk="1" hangingPunct="1"/>
            <a:r>
              <a:rPr lang="en-CA" sz="2400" smtClean="0"/>
              <a:t>Difficulty connecting one site to large number of other 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Network Topologies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400" smtClean="0"/>
              <a:t>Four basic criteria</a:t>
            </a:r>
          </a:p>
          <a:p>
            <a:pPr lvl="1" eaLnBrk="1" hangingPunct="1"/>
            <a:r>
              <a:rPr lang="en-CA" sz="2400" smtClean="0"/>
              <a:t>Basic cost</a:t>
            </a:r>
            <a:endParaRPr lang="en-US" sz="2400" smtClean="0"/>
          </a:p>
          <a:p>
            <a:pPr lvl="2" eaLnBrk="1" hangingPunct="1"/>
            <a:r>
              <a:rPr lang="en-CA" smtClean="0"/>
              <a:t>Expense required to link various sites in system</a:t>
            </a:r>
          </a:p>
          <a:p>
            <a:pPr lvl="1" eaLnBrk="1" hangingPunct="1"/>
            <a:r>
              <a:rPr lang="en-CA" sz="2400" smtClean="0"/>
              <a:t>Communications cost</a:t>
            </a:r>
          </a:p>
          <a:p>
            <a:pPr lvl="2" eaLnBrk="1" hangingPunct="1"/>
            <a:r>
              <a:rPr lang="en-CA" smtClean="0"/>
              <a:t>Time required to send message from one site to another</a:t>
            </a:r>
          </a:p>
          <a:p>
            <a:pPr lvl="1" eaLnBrk="1" hangingPunct="1"/>
            <a:r>
              <a:rPr lang="en-CA" sz="2400" smtClean="0"/>
              <a:t>Reliability</a:t>
            </a:r>
          </a:p>
          <a:p>
            <a:pPr lvl="2" eaLnBrk="1" hangingPunct="1"/>
            <a:r>
              <a:rPr lang="en-CA" smtClean="0"/>
              <a:t>Assurance of site communication if link or site fails</a:t>
            </a:r>
          </a:p>
          <a:p>
            <a:pPr lvl="1" eaLnBrk="1" hangingPunct="1"/>
            <a:r>
              <a:rPr lang="en-CA" sz="2400" smtClean="0"/>
              <a:t>User environment</a:t>
            </a:r>
          </a:p>
          <a:p>
            <a:pPr lvl="2" eaLnBrk="1" hangingPunct="1"/>
            <a:r>
              <a:rPr lang="en-CA" smtClean="0"/>
              <a:t>Critical parameters for</a:t>
            </a:r>
            <a:r>
              <a:rPr lang="en-US" smtClean="0"/>
              <a:t> </a:t>
            </a:r>
            <a:r>
              <a:rPr lang="en-CA" smtClean="0"/>
              <a:t>successful business investment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Star </a:t>
            </a:r>
            <a:r>
              <a:rPr lang="en-US" smtClean="0">
                <a:latin typeface="Arial Narrow" pitchFamily="-65" charset="0"/>
              </a:rPr>
              <a:t>Topology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400" smtClean="0"/>
              <a:t>Transmitted data from sender to receiver</a:t>
            </a:r>
          </a:p>
          <a:p>
            <a:pPr lvl="1" eaLnBrk="1" hangingPunct="1"/>
            <a:r>
              <a:rPr lang="en-CA" sz="2400" smtClean="0"/>
              <a:t>Passes through</a:t>
            </a:r>
            <a:r>
              <a:rPr lang="en-US" sz="2400" smtClean="0"/>
              <a:t> </a:t>
            </a:r>
            <a:r>
              <a:rPr lang="en-CA" sz="2400" smtClean="0"/>
              <a:t>central controller</a:t>
            </a:r>
          </a:p>
          <a:p>
            <a:pPr eaLnBrk="1" hangingPunct="1"/>
            <a:r>
              <a:rPr lang="en-US" sz="2400" smtClean="0"/>
              <a:t>Hub or centralized topology</a:t>
            </a:r>
          </a:p>
          <a:p>
            <a:pPr eaLnBrk="1" hangingPunct="1"/>
            <a:r>
              <a:rPr lang="en-US" sz="2400" smtClean="0"/>
              <a:t>Advantages</a:t>
            </a:r>
          </a:p>
          <a:p>
            <a:pPr lvl="1" eaLnBrk="1" hangingPunct="1"/>
            <a:r>
              <a:rPr lang="en-US" sz="2400" smtClean="0"/>
              <a:t>Permits </a:t>
            </a:r>
            <a:r>
              <a:rPr lang="en-CA" sz="2400" smtClean="0"/>
              <a:t>easy routing</a:t>
            </a:r>
            <a:endParaRPr lang="en-US" sz="2400" smtClean="0"/>
          </a:p>
          <a:p>
            <a:pPr lvl="1" eaLnBrk="1" hangingPunct="1"/>
            <a:r>
              <a:rPr lang="en-US" sz="2400" smtClean="0"/>
              <a:t>Easy</a:t>
            </a:r>
            <a:r>
              <a:rPr lang="en-CA" sz="2400" smtClean="0"/>
              <a:t> access </a:t>
            </a:r>
            <a:r>
              <a:rPr lang="en-US" sz="2400" smtClean="0"/>
              <a:t>control</a:t>
            </a:r>
            <a:r>
              <a:rPr lang="en-CA" sz="2400" smtClean="0"/>
              <a:t> to network</a:t>
            </a:r>
            <a:endParaRPr lang="en-US" sz="2400" smtClean="0"/>
          </a:p>
          <a:p>
            <a:pPr eaLnBrk="1" hangingPunct="1"/>
            <a:r>
              <a:rPr lang="en-US" sz="2400" smtClean="0"/>
              <a:t>Disadvantages</a:t>
            </a:r>
          </a:p>
          <a:p>
            <a:pPr lvl="1" eaLnBrk="1" hangingPunct="1"/>
            <a:r>
              <a:rPr lang="en-CA" sz="2400" smtClean="0"/>
              <a:t>Requires extremely reliable central site</a:t>
            </a:r>
          </a:p>
          <a:p>
            <a:pPr lvl="1" eaLnBrk="1" hangingPunct="1"/>
            <a:r>
              <a:rPr lang="en-CA" sz="2400" smtClean="0"/>
              <a:t>Requires ability to handle all network traffic</a:t>
            </a:r>
          </a:p>
          <a:p>
            <a:pPr lvl="2" eaLnBrk="1" hangingPunct="1"/>
            <a:r>
              <a:rPr lang="en-CA" smtClean="0"/>
              <a:t>No matter how heavy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Star</a:t>
            </a:r>
            <a:r>
              <a:rPr lang="en-US" smtClean="0">
                <a:latin typeface="Arial Narrow" pitchFamily="-65" charset="0"/>
              </a:rPr>
              <a:t> Topology 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5222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7940675" cy="3581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-65" charset="0"/>
              </a:rPr>
              <a:t>Ring Topology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smtClean="0"/>
              <a:t>Sites connected in closed loop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smtClean="0"/>
              <a:t>May connect to other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Using bridge </a:t>
            </a:r>
            <a:r>
              <a:rPr lang="en-US" sz="2400" smtClean="0"/>
              <a:t>(same protocols)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Using gateway</a:t>
            </a:r>
            <a:r>
              <a:rPr lang="en-US" sz="2400" smtClean="0"/>
              <a:t> (different protocols)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smtClean="0"/>
              <a:t>Data transmitted in packets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Source and destination address fields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smtClean="0"/>
              <a:t>Packet passed from node to node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One direction only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Every node must be functional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Bypass failed node needed for proper operation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Ring</a:t>
            </a:r>
            <a:r>
              <a:rPr lang="en-US" smtClean="0">
                <a:latin typeface="Arial Narrow" pitchFamily="-65" charset="0"/>
              </a:rPr>
              <a:t> Topology 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5427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7816850" cy="417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Ring</a:t>
            </a:r>
            <a:r>
              <a:rPr lang="en-US" smtClean="0">
                <a:latin typeface="Arial Narrow" pitchFamily="-65" charset="0"/>
              </a:rPr>
              <a:t> Topology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E4CAAF7-C163-48A3-89B8-9984F4F29DD0}" type="slidenum">
              <a:rPr lang="en-US"/>
              <a:pPr/>
              <a:t>16</a:t>
            </a:fld>
            <a:endParaRPr lang="en-US"/>
          </a:p>
        </p:txBody>
      </p:sp>
      <p:pic>
        <p:nvPicPr>
          <p:cNvPr id="5530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7845425" cy="421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Ring</a:t>
            </a:r>
            <a:r>
              <a:rPr lang="en-US" smtClean="0">
                <a:latin typeface="Arial Narrow" pitchFamily="-65" charset="0"/>
              </a:rPr>
              <a:t> Topology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75EA4EC-7109-4550-90D1-056015C10B30}" type="slidenum">
              <a:rPr lang="en-US"/>
              <a:pPr/>
              <a:t>17</a:t>
            </a:fld>
            <a:endParaRPr lang="en-US"/>
          </a:p>
        </p:txBody>
      </p:sp>
      <p:pic>
        <p:nvPicPr>
          <p:cNvPr id="563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7239000" cy="477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-65" charset="0"/>
              </a:rPr>
              <a:t>Bus Topology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642350" cy="4681538"/>
          </a:xfrm>
        </p:spPr>
        <p:txBody>
          <a:bodyPr/>
          <a:lstStyle/>
          <a:p>
            <a:pPr eaLnBrk="1" hangingPunct="1"/>
            <a:r>
              <a:rPr lang="en-CA" sz="2400" smtClean="0"/>
              <a:t>Sites connect to single communication line</a:t>
            </a:r>
            <a:endParaRPr lang="en-US" sz="2400" smtClean="0"/>
          </a:p>
          <a:p>
            <a:pPr eaLnBrk="1" hangingPunct="1"/>
            <a:r>
              <a:rPr lang="en-CA" sz="2400" smtClean="0"/>
              <a:t>Messages circulate in both directions</a:t>
            </a:r>
            <a:endParaRPr lang="en-US" sz="2400" smtClean="0"/>
          </a:p>
          <a:p>
            <a:pPr eaLnBrk="1" hangingPunct="1"/>
            <a:r>
              <a:rPr lang="en-CA" sz="2400" smtClean="0"/>
              <a:t>One </a:t>
            </a:r>
            <a:r>
              <a:rPr lang="en-US" sz="2400" smtClean="0"/>
              <a:t>site</a:t>
            </a:r>
            <a:r>
              <a:rPr lang="en-CA" sz="2400" smtClean="0"/>
              <a:t> sends messages at a time s</a:t>
            </a:r>
            <a:r>
              <a:rPr lang="en-US" sz="2400" smtClean="0"/>
              <a:t>uccessfully</a:t>
            </a:r>
          </a:p>
          <a:p>
            <a:pPr eaLnBrk="1" hangingPunct="1"/>
            <a:r>
              <a:rPr lang="en-US" sz="2400" smtClean="0"/>
              <a:t>Need control mechanism</a:t>
            </a:r>
          </a:p>
          <a:p>
            <a:pPr lvl="1" eaLnBrk="1" hangingPunct="1"/>
            <a:r>
              <a:rPr lang="en-US" sz="2400" smtClean="0"/>
              <a:t>Prevent collision</a:t>
            </a:r>
          </a:p>
          <a:p>
            <a:pPr eaLnBrk="1" hangingPunct="1"/>
            <a:r>
              <a:rPr lang="en-CA" sz="2400" smtClean="0"/>
              <a:t>Data passes directly from one device to another</a:t>
            </a:r>
          </a:p>
          <a:p>
            <a:pPr lvl="1" eaLnBrk="1" hangingPunct="1"/>
            <a:r>
              <a:rPr lang="en-CA" sz="2400" smtClean="0"/>
              <a:t>Data may be routed to end point controller at end of the line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-65" charset="0"/>
              </a:rPr>
              <a:t>Bus Topology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245225"/>
            <a:ext cx="5638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ABFA8BB-4384-400D-8CCB-7354EF2EFD78}" type="slidenum">
              <a:rPr lang="en-US"/>
              <a:pPr/>
              <a:t>19</a:t>
            </a:fld>
            <a:endParaRPr lang="en-US"/>
          </a:p>
        </p:txBody>
      </p:sp>
      <p:pic>
        <p:nvPicPr>
          <p:cNvPr id="5837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8607425" cy="2557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-65" charset="0"/>
              </a:rPr>
              <a:t>Learning Objectives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	</a:t>
            </a:r>
            <a:r>
              <a:rPr lang="en-US" sz="2200" smtClean="0"/>
              <a:t>After completing this chapter, you should be able to describe:</a:t>
            </a:r>
          </a:p>
          <a:p>
            <a:pPr eaLnBrk="1" hangingPunct="1"/>
            <a:r>
              <a:rPr lang="en-US" sz="2200" smtClean="0"/>
              <a:t>Several different network topologies—including the star, ring, bus, tree, and hybrid—and how they connect numerous hosts to the network</a:t>
            </a:r>
          </a:p>
          <a:p>
            <a:pPr eaLnBrk="1" hangingPunct="1"/>
            <a:r>
              <a:rPr lang="en-US" sz="2200" smtClean="0"/>
              <a:t>Several types of networks: LAN, MAN, WAN, and wireless LAN</a:t>
            </a:r>
          </a:p>
          <a:p>
            <a:pPr eaLnBrk="1" hangingPunct="1"/>
            <a:r>
              <a:rPr lang="en-US" sz="2200" smtClean="0"/>
              <a:t>The difference between circuit switching and packet switching, and examples of everyday use that favor each</a:t>
            </a:r>
          </a:p>
          <a:p>
            <a:pPr eaLnBrk="1" hangingPunct="1"/>
            <a:r>
              <a:rPr lang="en-US" sz="2200" smtClean="0"/>
              <a:t>Conflict resolution procedures that allow a network to share common transmission hardware and software effectively</a:t>
            </a:r>
          </a:p>
          <a:p>
            <a:pPr eaLnBrk="1" hangingPunct="1"/>
            <a:r>
              <a:rPr lang="en-US" sz="2200" smtClean="0"/>
              <a:t>The two transport protocol models (OSI and TCP/IP) and how the layers of each one compare</a:t>
            </a:r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-65" charset="0"/>
              </a:rPr>
              <a:t>Tree Topology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400" smtClean="0"/>
              <a:t>Collection of buses connected by branching cable</a:t>
            </a:r>
          </a:p>
          <a:p>
            <a:pPr lvl="1" eaLnBrk="1" hangingPunct="1"/>
            <a:r>
              <a:rPr lang="en-CA" sz="2400" smtClean="0"/>
              <a:t>No closed loops</a:t>
            </a:r>
          </a:p>
          <a:p>
            <a:pPr eaLnBrk="1" hangingPunct="1"/>
            <a:r>
              <a:rPr lang="en-US" sz="2400" smtClean="0"/>
              <a:t>Designers create networks using</a:t>
            </a:r>
            <a:r>
              <a:rPr lang="en-CA" sz="2400" smtClean="0"/>
              <a:t> bridges</a:t>
            </a:r>
            <a:endParaRPr lang="en-US" sz="2400" smtClean="0"/>
          </a:p>
          <a:p>
            <a:pPr eaLnBrk="1" hangingPunct="1"/>
            <a:r>
              <a:rPr lang="en-CA" sz="2400" smtClean="0"/>
              <a:t>Message from any site</a:t>
            </a:r>
          </a:p>
          <a:p>
            <a:pPr lvl="1" eaLnBrk="1" hangingPunct="1"/>
            <a:r>
              <a:rPr lang="en-CA" sz="2400" smtClean="0"/>
              <a:t>Received by all other sites until reaching end</a:t>
            </a:r>
            <a:r>
              <a:rPr lang="en-US" sz="2400" smtClean="0"/>
              <a:t> </a:t>
            </a:r>
            <a:r>
              <a:rPr lang="en-CA" sz="2400" smtClean="0"/>
              <a:t>point</a:t>
            </a:r>
          </a:p>
          <a:p>
            <a:pPr eaLnBrk="1" hangingPunct="1"/>
            <a:r>
              <a:rPr lang="en-CA" sz="2400" smtClean="0"/>
              <a:t>Reaches end point controller without acceptance</a:t>
            </a:r>
          </a:p>
          <a:p>
            <a:pPr lvl="1" eaLnBrk="1" hangingPunct="1"/>
            <a:r>
              <a:rPr lang="en-CA" sz="2400" smtClean="0"/>
              <a:t>Host absorbs message</a:t>
            </a:r>
            <a:endParaRPr lang="en-US" sz="2400" smtClean="0"/>
          </a:p>
          <a:p>
            <a:pPr eaLnBrk="1" hangingPunct="1"/>
            <a:r>
              <a:rPr lang="en-US" sz="2400" smtClean="0"/>
              <a:t>Advantage</a:t>
            </a:r>
          </a:p>
          <a:p>
            <a:pPr lvl="1" eaLnBrk="1" hangingPunct="1"/>
            <a:r>
              <a:rPr lang="en-CA" sz="2400" smtClean="0"/>
              <a:t>Message traffic still flows even if single node fails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-65" charset="0"/>
              </a:rPr>
              <a:t>Tree Topology 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667000"/>
            <a:ext cx="8404225" cy="3581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-65" charset="0"/>
              </a:rPr>
              <a:t>Hybrid Topology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7700"/>
            <a:ext cx="8229600" cy="12827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CA" sz="2800" smtClean="0">
                <a:solidFill>
                  <a:srgbClr val="222222"/>
                </a:solidFill>
              </a:rPr>
              <a:t>Strong points of each</a:t>
            </a:r>
            <a:r>
              <a:rPr lang="en-US" sz="2800" smtClean="0">
                <a:solidFill>
                  <a:srgbClr val="222222"/>
                </a:solidFill>
              </a:rPr>
              <a:t> </a:t>
            </a:r>
            <a:r>
              <a:rPr lang="en-CA" sz="2800" smtClean="0">
                <a:solidFill>
                  <a:srgbClr val="222222"/>
                </a:solidFill>
              </a:rPr>
              <a:t>topology in combination</a:t>
            </a:r>
          </a:p>
          <a:p>
            <a:pPr lvl="1" eaLnBrk="1" hangingPunct="1">
              <a:spcBef>
                <a:spcPct val="0"/>
              </a:spcBef>
            </a:pPr>
            <a:r>
              <a:rPr lang="en-CA" smtClean="0">
                <a:solidFill>
                  <a:srgbClr val="222222"/>
                </a:solidFill>
              </a:rPr>
              <a:t>Effectively meet system communications requirements</a:t>
            </a:r>
            <a:endParaRPr lang="en-US" smtClean="0"/>
          </a:p>
        </p:txBody>
      </p:sp>
      <p:pic>
        <p:nvPicPr>
          <p:cNvPr id="6144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657600"/>
            <a:ext cx="8831263" cy="298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-65" charset="0"/>
              </a:rPr>
              <a:t>Hybrid Topology 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8162925" cy="280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-65" charset="0"/>
              </a:rPr>
              <a:t>Network Types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Grouping</a:t>
            </a:r>
          </a:p>
          <a:p>
            <a:pPr lvl="1" eaLnBrk="1" hangingPunct="1"/>
            <a:r>
              <a:rPr lang="en-US" smtClean="0"/>
              <a:t>According to physical distances covered</a:t>
            </a:r>
          </a:p>
          <a:p>
            <a:pPr eaLnBrk="1" hangingPunct="1"/>
            <a:r>
              <a:rPr lang="en-US" smtClean="0"/>
              <a:t>Characteristics blurring</a:t>
            </a:r>
          </a:p>
          <a:p>
            <a:pPr eaLnBrk="1" hangingPunct="1"/>
            <a:r>
              <a:rPr lang="en-US" smtClean="0"/>
              <a:t>Network types</a:t>
            </a:r>
          </a:p>
          <a:p>
            <a:pPr lvl="1" eaLnBrk="1" hangingPunct="1"/>
            <a:r>
              <a:rPr lang="en-US" smtClean="0"/>
              <a:t>Local area networks (LAN)</a:t>
            </a:r>
          </a:p>
          <a:p>
            <a:pPr lvl="1" eaLnBrk="1" hangingPunct="1"/>
            <a:r>
              <a:rPr lang="en-US" smtClean="0"/>
              <a:t>Metropolitan area networks (MAN)</a:t>
            </a:r>
          </a:p>
          <a:p>
            <a:pPr lvl="1" eaLnBrk="1" hangingPunct="1"/>
            <a:r>
              <a:rPr lang="en-US" smtClean="0"/>
              <a:t>Wide area networks (WAN) </a:t>
            </a:r>
          </a:p>
          <a:p>
            <a:pPr eaLnBrk="1" hangingPunct="1"/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Local Area Network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Single office building, campus, similarly enclosed environment</a:t>
            </a:r>
          </a:p>
          <a:p>
            <a:pPr lvl="1" eaLnBrk="1" hangingPunct="1"/>
            <a:r>
              <a:rPr lang="en-US" smtClean="0"/>
              <a:t>Single organization owns/operates</a:t>
            </a:r>
          </a:p>
          <a:p>
            <a:pPr eaLnBrk="1" hangingPunct="1"/>
            <a:r>
              <a:rPr lang="en-US" sz="2800" smtClean="0"/>
              <a:t>Communicate through common communication line</a:t>
            </a:r>
          </a:p>
          <a:p>
            <a:pPr eaLnBrk="1" hangingPunct="1"/>
            <a:r>
              <a:rPr lang="en-US" sz="2800" smtClean="0"/>
              <a:t>Communications not limited to local area only</a:t>
            </a:r>
          </a:p>
          <a:p>
            <a:pPr lvl="1" eaLnBrk="1" hangingPunct="1"/>
            <a:r>
              <a:rPr lang="en-US" smtClean="0"/>
              <a:t>Component of larger communication network</a:t>
            </a:r>
          </a:p>
          <a:p>
            <a:pPr lvl="1" eaLnBrk="1" hangingPunct="1"/>
            <a:r>
              <a:rPr lang="en-US" smtClean="0"/>
              <a:t>Easy access to outside</a:t>
            </a:r>
          </a:p>
          <a:p>
            <a:pPr lvl="2" eaLnBrk="1" hangingPunct="1"/>
            <a:r>
              <a:rPr lang="en-US" sz="2800" smtClean="0"/>
              <a:t>Through bridge or gateway</a:t>
            </a:r>
            <a:endParaRPr lang="en-CA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Local Area Network </a:t>
            </a:r>
            <a:r>
              <a:rPr lang="en-US" smtClean="0">
                <a:latin typeface="Arial Narrow" pitchFamily="-65" charset="0"/>
              </a:rPr>
              <a:t>(cont'd.) 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Bridge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Connects two or more geographically distant LANs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Same protocols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Bridge connecting two LANs using Ethernet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Gateway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Connects two or more LANs or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Different protocols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Translates one network protocol into another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Resolves hardware and software incompatibilities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SNA gateway connecting microcomputer network to mainframe host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Local Area Network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65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400" smtClean="0"/>
              <a:t>Data rate</a:t>
            </a:r>
            <a:r>
              <a:rPr lang="en-US" sz="2400" smtClean="0"/>
              <a:t>s: </a:t>
            </a:r>
            <a:r>
              <a:rPr lang="en-CA" sz="2400" smtClean="0"/>
              <a:t>100 </a:t>
            </a:r>
            <a:r>
              <a:rPr lang="en-US" sz="2400" smtClean="0"/>
              <a:t>Mbps</a:t>
            </a:r>
            <a:r>
              <a:rPr lang="en-CA" sz="2400" smtClean="0"/>
              <a:t> to more</a:t>
            </a:r>
            <a:r>
              <a:rPr lang="en-US" sz="2400" smtClean="0"/>
              <a:t> </a:t>
            </a:r>
            <a:r>
              <a:rPr lang="en-CA" sz="2400" smtClean="0"/>
              <a:t>than 40</a:t>
            </a:r>
            <a:r>
              <a:rPr lang="en-US" sz="2400" smtClean="0"/>
              <a:t> Gbps</a:t>
            </a:r>
          </a:p>
          <a:p>
            <a:pPr eaLnBrk="1" hangingPunct="1"/>
            <a:r>
              <a:rPr lang="en-CA" sz="2400" smtClean="0"/>
              <a:t>Close physical proximity</a:t>
            </a:r>
          </a:p>
          <a:p>
            <a:pPr lvl="1" eaLnBrk="1" hangingPunct="1"/>
            <a:r>
              <a:rPr lang="en-CA" sz="2400" smtClean="0"/>
              <a:t>Very high-speed transmission </a:t>
            </a:r>
            <a:endParaRPr lang="en-US" sz="2400" smtClean="0"/>
          </a:p>
          <a:p>
            <a:pPr eaLnBrk="1" hangingPunct="1"/>
            <a:r>
              <a:rPr lang="en-CA" sz="2400" smtClean="0"/>
              <a:t>Star, ring, bus, tree, and hybrid</a:t>
            </a:r>
          </a:p>
          <a:p>
            <a:pPr lvl="1" eaLnBrk="1" hangingPunct="1"/>
            <a:r>
              <a:rPr lang="en-CA" sz="2400" smtClean="0"/>
              <a:t>Normally used </a:t>
            </a:r>
          </a:p>
          <a:p>
            <a:pPr eaLnBrk="1" hangingPunct="1"/>
            <a:r>
              <a:rPr lang="en-CA" sz="2400" smtClean="0"/>
              <a:t>Transmission medium: varies </a:t>
            </a:r>
            <a:endParaRPr lang="en-US" sz="2400" smtClean="0"/>
          </a:p>
          <a:p>
            <a:pPr eaLnBrk="1" hangingPunct="1"/>
            <a:r>
              <a:rPr lang="en-US" sz="2400" smtClean="0"/>
              <a:t>Factors determining </a:t>
            </a:r>
            <a:r>
              <a:rPr lang="en-CA" sz="2400" smtClean="0"/>
              <a:t>transmission medium</a:t>
            </a:r>
          </a:p>
          <a:p>
            <a:pPr lvl="1" eaLnBrk="1" hangingPunct="1"/>
            <a:r>
              <a:rPr lang="en-CA" sz="2400" smtClean="0"/>
              <a:t>Cost, data rate, reliability, number of devices supported, distance</a:t>
            </a:r>
            <a:r>
              <a:rPr lang="en-US" sz="2400" smtClean="0"/>
              <a:t> between units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Metropolitan Area Network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800" smtClean="0"/>
              <a:t>Configuration spanning area larger</a:t>
            </a:r>
            <a:r>
              <a:rPr lang="en-US" sz="2800" smtClean="0"/>
              <a:t> </a:t>
            </a:r>
            <a:r>
              <a:rPr lang="en-CA" sz="2800" smtClean="0"/>
              <a:t>than LAN</a:t>
            </a:r>
            <a:endParaRPr lang="en-US" sz="2800" smtClean="0"/>
          </a:p>
          <a:p>
            <a:pPr lvl="1" eaLnBrk="1" hangingPunct="1"/>
            <a:r>
              <a:rPr lang="en-CA" smtClean="0"/>
              <a:t>Several blocks of buildings to entire city</a:t>
            </a:r>
          </a:p>
          <a:p>
            <a:pPr lvl="2" eaLnBrk="1" hangingPunct="1"/>
            <a:r>
              <a:rPr lang="en-CA" sz="2800" smtClean="0"/>
              <a:t>Not</a:t>
            </a:r>
            <a:r>
              <a:rPr lang="en-US" sz="2800" smtClean="0"/>
              <a:t> </a:t>
            </a:r>
            <a:r>
              <a:rPr lang="en-CA" sz="2800" smtClean="0"/>
              <a:t>exceeding 100 km circumference</a:t>
            </a:r>
            <a:endParaRPr lang="en-US" sz="2800" smtClean="0"/>
          </a:p>
          <a:p>
            <a:pPr eaLnBrk="1" hangingPunct="1"/>
            <a:r>
              <a:rPr lang="en-US" sz="2800" smtClean="0"/>
              <a:t>Owned and operated by a single organization</a:t>
            </a:r>
          </a:p>
          <a:p>
            <a:pPr lvl="1" eaLnBrk="1" hangingPunct="1"/>
            <a:r>
              <a:rPr lang="en-US" smtClean="0"/>
              <a:t>Used by many individuals and organizations</a:t>
            </a:r>
          </a:p>
          <a:p>
            <a:pPr lvl="1" eaLnBrk="1" hangingPunct="1"/>
            <a:r>
              <a:rPr lang="en-US" smtClean="0"/>
              <a:t>May be owned and operated as public utilities</a:t>
            </a:r>
          </a:p>
          <a:p>
            <a:pPr lvl="2" eaLnBrk="1" hangingPunct="1"/>
            <a:r>
              <a:rPr lang="en-US" sz="2800" smtClean="0"/>
              <a:t>Means for internetworking several LANs</a:t>
            </a:r>
          </a:p>
          <a:p>
            <a:pPr eaLnBrk="1" hangingPunct="1"/>
            <a:r>
              <a:rPr lang="en-US" sz="2800" smtClean="0"/>
              <a:t>High-speed network often configured as a logical ring</a:t>
            </a:r>
            <a:endParaRPr lang="en-CA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Wide Area Network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Interconnects communication facilities in different parts of a country or world</a:t>
            </a:r>
          </a:p>
          <a:p>
            <a:pPr lvl="1" eaLnBrk="1" hangingPunct="1"/>
            <a:r>
              <a:rPr lang="en-US" sz="2400" smtClean="0"/>
              <a:t>Operated as part of public utility</a:t>
            </a:r>
          </a:p>
          <a:p>
            <a:pPr eaLnBrk="1" hangingPunct="1"/>
            <a:r>
              <a:rPr lang="en-US" sz="2400" smtClean="0"/>
              <a:t>Uses common carriers’ communications lines</a:t>
            </a:r>
          </a:p>
          <a:p>
            <a:pPr lvl="1" eaLnBrk="1" hangingPunct="1"/>
            <a:r>
              <a:rPr lang="en-US" sz="2400" smtClean="0"/>
              <a:t>Telephone companies</a:t>
            </a:r>
          </a:p>
          <a:p>
            <a:pPr eaLnBrk="1" hangingPunct="1"/>
            <a:r>
              <a:rPr lang="en-US" sz="2400" smtClean="0"/>
              <a:t>Uses broad range of communication media</a:t>
            </a:r>
          </a:p>
          <a:p>
            <a:pPr lvl="1" eaLnBrk="1" hangingPunct="1"/>
            <a:r>
              <a:rPr lang="en-US" sz="2400" smtClean="0"/>
              <a:t>Satellite, microwaves</a:t>
            </a:r>
          </a:p>
          <a:p>
            <a:pPr eaLnBrk="1" hangingPunct="1"/>
            <a:r>
              <a:rPr lang="en-US" sz="2400" smtClean="0"/>
              <a:t>WANs generally slower than LANs</a:t>
            </a:r>
          </a:p>
          <a:p>
            <a:pPr lvl="1" eaLnBrk="1" hangingPunct="1"/>
            <a:r>
              <a:rPr lang="en-US" sz="2400" smtClean="0"/>
              <a:t>Examples: ARPAnet (first WAN), Internet (most widely recognized WAN)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Basic Terminology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eaLnBrk="1" hangingPunct="1"/>
            <a:r>
              <a:rPr lang="en-CA" b="1" smtClean="0"/>
              <a:t>Network</a:t>
            </a:r>
            <a:endParaRPr lang="en-US" b="1" smtClean="0"/>
          </a:p>
          <a:p>
            <a:pPr lvl="1" eaLnBrk="1" hangingPunct="1"/>
            <a:r>
              <a:rPr lang="en-CA" smtClean="0"/>
              <a:t>Collection of loosely coupled processors</a:t>
            </a:r>
          </a:p>
          <a:p>
            <a:pPr lvl="1" eaLnBrk="1" hangingPunct="1"/>
            <a:r>
              <a:rPr lang="en-CA" smtClean="0"/>
              <a:t>Interconnected by communication links</a:t>
            </a:r>
          </a:p>
          <a:p>
            <a:pPr lvl="2" eaLnBrk="1" hangingPunct="1"/>
            <a:r>
              <a:rPr lang="en-CA" smtClean="0"/>
              <a:t>Using cables, wireless technology</a:t>
            </a:r>
            <a:r>
              <a:rPr lang="en-US" smtClean="0"/>
              <a:t>,</a:t>
            </a:r>
            <a:r>
              <a:rPr lang="en-CA" smtClean="0"/>
              <a:t> both</a:t>
            </a:r>
            <a:endParaRPr lang="en-US" smtClean="0"/>
          </a:p>
          <a:p>
            <a:pPr lvl="1" eaLnBrk="1" hangingPunct="1"/>
            <a:r>
              <a:rPr lang="en-CA" smtClean="0"/>
              <a:t>Common goal</a:t>
            </a:r>
          </a:p>
          <a:p>
            <a:pPr lvl="2" eaLnBrk="1" hangingPunct="1"/>
            <a:r>
              <a:rPr lang="en-CA" smtClean="0"/>
              <a:t>Provide convenient resource sharing</a:t>
            </a:r>
          </a:p>
          <a:p>
            <a:pPr lvl="2" eaLnBrk="1" hangingPunct="1"/>
            <a:r>
              <a:rPr lang="en-CA" smtClean="0"/>
              <a:t>Control access</a:t>
            </a:r>
          </a:p>
          <a:p>
            <a:pPr lvl="1" eaLnBrk="1" hangingPunct="1"/>
            <a:r>
              <a:rPr lang="en-CA" smtClean="0"/>
              <a:t>General network configurations</a:t>
            </a:r>
            <a:endParaRPr lang="en-US" smtClean="0"/>
          </a:p>
          <a:p>
            <a:pPr lvl="2" eaLnBrk="1" hangingPunct="1"/>
            <a:r>
              <a:rPr lang="en-CA" smtClean="0"/>
              <a:t>Network operating system (NOS)</a:t>
            </a:r>
            <a:endParaRPr lang="en-US" smtClean="0"/>
          </a:p>
          <a:p>
            <a:pPr lvl="2" eaLnBrk="1" hangingPunct="1"/>
            <a:r>
              <a:rPr lang="en-CA" smtClean="0"/>
              <a:t>Distributed operating system (D/OS)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Wireless Local Area Network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286000"/>
          </a:xfrm>
        </p:spPr>
        <p:txBody>
          <a:bodyPr/>
          <a:lstStyle/>
          <a:p>
            <a:pPr eaLnBrk="1" hangingPunct="1"/>
            <a:r>
              <a:rPr lang="en-US" sz="2400" smtClean="0"/>
              <a:t>LAN</a:t>
            </a:r>
            <a:r>
              <a:rPr lang="en-CA" sz="2400" smtClean="0"/>
              <a:t> using wireless</a:t>
            </a:r>
            <a:r>
              <a:rPr lang="en-US" sz="2400" smtClean="0"/>
              <a:t> </a:t>
            </a:r>
            <a:r>
              <a:rPr lang="en-CA" sz="2400" smtClean="0"/>
              <a:t>technology to connect computers or workstations </a:t>
            </a:r>
          </a:p>
          <a:p>
            <a:pPr lvl="1" eaLnBrk="1" hangingPunct="1"/>
            <a:r>
              <a:rPr lang="en-CA" sz="2400" smtClean="0"/>
              <a:t>Located within range of network</a:t>
            </a:r>
            <a:endParaRPr lang="en-US" sz="2400" smtClean="0"/>
          </a:p>
          <a:p>
            <a:pPr eaLnBrk="1" hangingPunct="1"/>
            <a:r>
              <a:rPr lang="en-US" sz="2400" smtClean="0"/>
              <a:t>Security vulnerabilities</a:t>
            </a:r>
          </a:p>
          <a:p>
            <a:pPr lvl="1" eaLnBrk="1" hangingPunct="1"/>
            <a:r>
              <a:rPr lang="en-US" sz="2400" smtClean="0"/>
              <a:t>Open architecture; difficulty keeping intruders out</a:t>
            </a:r>
          </a:p>
        </p:txBody>
      </p:sp>
      <p:pic>
        <p:nvPicPr>
          <p:cNvPr id="6963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43425"/>
            <a:ext cx="8772525" cy="2314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Wireless Local Area Network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70659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WiMAX standard 802.16</a:t>
            </a:r>
          </a:p>
          <a:p>
            <a:pPr lvl="1" eaLnBrk="1" hangingPunct="1"/>
            <a:r>
              <a:rPr lang="en-US" smtClean="0"/>
              <a:t>High bandwidth, long distances</a:t>
            </a:r>
          </a:p>
        </p:txBody>
      </p:sp>
      <p:pic>
        <p:nvPicPr>
          <p:cNvPr id="7066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8077200" cy="3219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Software Design Issues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86000"/>
            <a:ext cx="8642350" cy="2743200"/>
          </a:xfrm>
        </p:spPr>
        <p:txBody>
          <a:bodyPr/>
          <a:lstStyle/>
          <a:p>
            <a:pPr eaLnBrk="1" hangingPunct="1"/>
            <a:r>
              <a:rPr lang="en-CA" sz="2800" smtClean="0"/>
              <a:t>How do sites use addresses to locate other sites?</a:t>
            </a:r>
          </a:p>
          <a:p>
            <a:pPr eaLnBrk="1" hangingPunct="1"/>
            <a:r>
              <a:rPr lang="en-CA" sz="2800" smtClean="0"/>
              <a:t>How are messages routed and how are they sent?</a:t>
            </a:r>
          </a:p>
          <a:p>
            <a:pPr eaLnBrk="1" hangingPunct="1"/>
            <a:r>
              <a:rPr lang="en-CA" sz="2800" smtClean="0"/>
              <a:t>How do processes communicate with each other?</a:t>
            </a:r>
          </a:p>
          <a:p>
            <a:pPr eaLnBrk="1" hangingPunct="1"/>
            <a:r>
              <a:rPr lang="en-CA" sz="2800" smtClean="0"/>
              <a:t>How are conflicting demands for resources resolved?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Addressing Conventions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Addressing protocols</a:t>
            </a:r>
            <a:r>
              <a:rPr lang="en-US" sz="2800" smtClean="0"/>
              <a:t> </a:t>
            </a:r>
          </a:p>
          <a:p>
            <a:pPr lvl="1" eaLnBrk="1" hangingPunct="1"/>
            <a:r>
              <a:rPr lang="en-CA" smtClean="0"/>
              <a:t>Fulfill need to uniquely identify users</a:t>
            </a:r>
            <a:endParaRPr lang="en-US" smtClean="0"/>
          </a:p>
          <a:p>
            <a:pPr lvl="1" eaLnBrk="1" hangingPunct="1"/>
            <a:r>
              <a:rPr lang="en-US" smtClean="0"/>
              <a:t>Closely related to site network topology and geographic location</a:t>
            </a:r>
          </a:p>
          <a:p>
            <a:pPr eaLnBrk="1" hangingPunct="1"/>
            <a:r>
              <a:rPr lang="en-US" sz="2800" smtClean="0"/>
              <a:t>Distinction between local and global name </a:t>
            </a:r>
          </a:p>
          <a:p>
            <a:pPr lvl="1" eaLnBrk="1" hangingPunct="1"/>
            <a:r>
              <a:rPr lang="en-US" smtClean="0"/>
              <a:t>Local name within its own system</a:t>
            </a:r>
          </a:p>
          <a:p>
            <a:pPr lvl="1" eaLnBrk="1" hangingPunct="1"/>
            <a:r>
              <a:rPr lang="en-US" smtClean="0"/>
              <a:t>Global name outside its own system</a:t>
            </a:r>
          </a:p>
          <a:p>
            <a:pPr lvl="2" eaLnBrk="1" hangingPunct="1"/>
            <a:r>
              <a:rPr lang="en-US" sz="2800" smtClean="0"/>
              <a:t>Must follow standard name conventions (length, formats)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Addressing Conventions (cont'd.)</a:t>
            </a:r>
            <a:endParaRPr lang="en-US" smtClean="0">
              <a:latin typeface="Arial Narrow" pitchFamily="-65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Example: Internet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someone@icarus.lis.pitt.edu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Uses </a:t>
            </a:r>
            <a:r>
              <a:rPr lang="en-CA" sz="2400" b="1" smtClean="0"/>
              <a:t>Domain Name Service (DNS) protocol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General-purpose data query service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Hierarchical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Domain names read left to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Logical user to host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Host machine to net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Net machine to cluster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Cluster to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Periods separate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Routing Strategies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400" smtClean="0"/>
              <a:t>Router</a:t>
            </a:r>
          </a:p>
          <a:p>
            <a:pPr lvl="1" eaLnBrk="1" hangingPunct="1"/>
            <a:r>
              <a:rPr lang="en-CA" sz="2400" smtClean="0"/>
              <a:t>Internetworking device (primarily software driven)</a:t>
            </a:r>
          </a:p>
          <a:p>
            <a:pPr lvl="1" eaLnBrk="1" hangingPunct="1"/>
            <a:r>
              <a:rPr lang="en-CA" sz="2400" smtClean="0"/>
              <a:t>Directs traffic </a:t>
            </a:r>
            <a:endParaRPr lang="en-US" sz="2400" smtClean="0"/>
          </a:p>
          <a:p>
            <a:pPr lvl="2" eaLnBrk="1" hangingPunct="1"/>
            <a:r>
              <a:rPr lang="en-CA" smtClean="0"/>
              <a:t>Between </a:t>
            </a:r>
            <a:r>
              <a:rPr lang="en-US" smtClean="0"/>
              <a:t>two</a:t>
            </a:r>
            <a:r>
              <a:rPr lang="en-CA" smtClean="0"/>
              <a:t> different types of LANs</a:t>
            </a:r>
            <a:endParaRPr lang="en-US" smtClean="0"/>
          </a:p>
          <a:p>
            <a:pPr lvl="2" eaLnBrk="1" hangingPunct="1"/>
            <a:r>
              <a:rPr lang="en-US" smtClean="0"/>
              <a:t>Between two </a:t>
            </a:r>
            <a:r>
              <a:rPr lang="en-CA" smtClean="0"/>
              <a:t>network segments (different protocol addresses)</a:t>
            </a:r>
          </a:p>
          <a:p>
            <a:pPr lvl="1" eaLnBrk="1" hangingPunct="1"/>
            <a:r>
              <a:rPr lang="en-CA" sz="2400" smtClean="0"/>
              <a:t>Network layer operation</a:t>
            </a:r>
            <a:endParaRPr lang="en-US" sz="2400" smtClean="0"/>
          </a:p>
          <a:p>
            <a:pPr lvl="1" eaLnBrk="1" hangingPunct="1"/>
            <a:r>
              <a:rPr lang="en-CA" sz="2400" smtClean="0"/>
              <a:t>Role changes (network designs changes)</a:t>
            </a:r>
          </a:p>
          <a:p>
            <a:pPr eaLnBrk="1" hangingPunct="1"/>
            <a:r>
              <a:rPr lang="en-CA" sz="2400" smtClean="0"/>
              <a:t>Connects sites</a:t>
            </a:r>
          </a:p>
          <a:p>
            <a:pPr lvl="1" eaLnBrk="1" hangingPunct="1"/>
            <a:r>
              <a:rPr lang="en-CA" sz="2400" smtClean="0"/>
              <a:t>To other sites and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Routing Strategies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smtClean="0"/>
              <a:t>Router functions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Securing information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Generated in predefined areas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Choosing fastest route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From one point to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Providing redundant network connections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smtClean="0"/>
              <a:t>Routing protocol considerations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Addressing, address resolution, message format, error reporting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smtClean="0"/>
              <a:t>Address resolution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Maps hardware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Routing Strategies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28800"/>
            <a:ext cx="8642350" cy="4681538"/>
          </a:xfrm>
        </p:spPr>
        <p:txBody>
          <a:bodyPr/>
          <a:lstStyle/>
          <a:p>
            <a:pPr eaLnBrk="1" hangingPunct="1"/>
            <a:r>
              <a:rPr lang="en-CA" smtClean="0"/>
              <a:t>Message formats</a:t>
            </a:r>
          </a:p>
          <a:p>
            <a:pPr lvl="1" eaLnBrk="1" hangingPunct="1"/>
            <a:r>
              <a:rPr lang="en-CA" smtClean="0"/>
              <a:t>Allow performance of protocol functions</a:t>
            </a:r>
            <a:r>
              <a:rPr lang="en-US" smtClean="0"/>
              <a:t> </a:t>
            </a:r>
          </a:p>
          <a:p>
            <a:pPr lvl="2" eaLnBrk="1" hangingPunct="1"/>
            <a:r>
              <a:rPr lang="en-CA" smtClean="0"/>
              <a:t>Finding new network nodes</a:t>
            </a:r>
            <a:endParaRPr lang="en-US" smtClean="0"/>
          </a:p>
          <a:p>
            <a:pPr lvl="2" eaLnBrk="1" hangingPunct="1"/>
            <a:r>
              <a:rPr lang="en-CA" smtClean="0"/>
              <a:t>Determine whether they work (testing)</a:t>
            </a:r>
            <a:endParaRPr lang="en-US" smtClean="0"/>
          </a:p>
          <a:p>
            <a:pPr lvl="2" eaLnBrk="1" hangingPunct="1"/>
            <a:r>
              <a:rPr lang="en-CA" smtClean="0"/>
              <a:t>Reporting error conditions</a:t>
            </a:r>
          </a:p>
          <a:p>
            <a:pPr lvl="2" eaLnBrk="1" hangingPunct="1"/>
            <a:r>
              <a:rPr lang="en-CA" smtClean="0"/>
              <a:t>Exchanging routing information</a:t>
            </a:r>
            <a:endParaRPr lang="en-US" smtClean="0"/>
          </a:p>
          <a:p>
            <a:pPr lvl="2" eaLnBrk="1" hangingPunct="1"/>
            <a:r>
              <a:rPr lang="en-CA" smtClean="0"/>
              <a:t>Establishing connections (transmit data)</a:t>
            </a:r>
            <a:endParaRPr lang="en-US" smtClean="0"/>
          </a:p>
          <a:p>
            <a:pPr eaLnBrk="1" hangingPunct="1"/>
            <a:r>
              <a:rPr lang="en-CA" smtClean="0"/>
              <a:t>Most widely used Internet routing protocols</a:t>
            </a:r>
            <a:endParaRPr lang="en-US" smtClean="0"/>
          </a:p>
          <a:p>
            <a:pPr lvl="1" eaLnBrk="1" hangingPunct="1"/>
            <a:r>
              <a:rPr lang="en-US" smtClean="0"/>
              <a:t>Routing information protocol (RIP)</a:t>
            </a:r>
          </a:p>
          <a:p>
            <a:pPr lvl="1" eaLnBrk="1" hangingPunct="1"/>
            <a:r>
              <a:rPr lang="en-US" smtClean="0"/>
              <a:t>Open shortest path first (OSPF)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Routing Strategies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400" b="1" smtClean="0"/>
              <a:t>Routing information protocol (RIP)</a:t>
            </a:r>
          </a:p>
          <a:p>
            <a:pPr lvl="1" eaLnBrk="1" hangingPunct="1"/>
            <a:r>
              <a:rPr lang="en-CA" sz="2400" smtClean="0"/>
              <a:t>Path selection based on node and hop number</a:t>
            </a:r>
          </a:p>
          <a:p>
            <a:pPr lvl="2" eaLnBrk="1" hangingPunct="1"/>
            <a:r>
              <a:rPr lang="en-CA" smtClean="0"/>
              <a:t>Between</a:t>
            </a:r>
            <a:r>
              <a:rPr lang="en-US" smtClean="0"/>
              <a:t> </a:t>
            </a:r>
            <a:r>
              <a:rPr lang="en-CA" smtClean="0"/>
              <a:t>source and destination </a:t>
            </a:r>
            <a:endParaRPr lang="en-US" smtClean="0"/>
          </a:p>
          <a:p>
            <a:pPr lvl="1" eaLnBrk="1" hangingPunct="1"/>
            <a:r>
              <a:rPr lang="en-CA" sz="2400" smtClean="0"/>
              <a:t>Path with smallest number of hops chosen (always)</a:t>
            </a:r>
            <a:endParaRPr lang="en-US" sz="2400" smtClean="0"/>
          </a:p>
          <a:p>
            <a:pPr lvl="1" eaLnBrk="1" hangingPunct="1"/>
            <a:r>
              <a:rPr lang="en-US" sz="2400" smtClean="0"/>
              <a:t>Advantage</a:t>
            </a:r>
          </a:p>
          <a:p>
            <a:pPr lvl="2" eaLnBrk="1" hangingPunct="1"/>
            <a:r>
              <a:rPr lang="en-US" smtClean="0"/>
              <a:t>Easy to implement</a:t>
            </a:r>
          </a:p>
          <a:p>
            <a:pPr lvl="1" eaLnBrk="1" hangingPunct="1"/>
            <a:r>
              <a:rPr lang="en-US" sz="2400" smtClean="0"/>
              <a:t>Disadvantages</a:t>
            </a:r>
          </a:p>
          <a:p>
            <a:pPr lvl="2" eaLnBrk="1" hangingPunct="1"/>
            <a:r>
              <a:rPr lang="en-CA" smtClean="0"/>
              <a:t>No </a:t>
            </a:r>
            <a:r>
              <a:rPr lang="en-US" smtClean="0"/>
              <a:t>consideration: bandwidth</a:t>
            </a:r>
            <a:r>
              <a:rPr lang="en-CA" smtClean="0"/>
              <a:t>, data priority, network type</a:t>
            </a:r>
            <a:endParaRPr lang="en-US" smtClean="0"/>
          </a:p>
          <a:p>
            <a:pPr lvl="2" eaLnBrk="1" hangingPunct="1"/>
            <a:r>
              <a:rPr lang="en-US" smtClean="0"/>
              <a:t>Update and reissue routing table: changes or not</a:t>
            </a:r>
          </a:p>
          <a:p>
            <a:pPr lvl="2" eaLnBrk="1" hangingPunct="1"/>
            <a:r>
              <a:rPr lang="en-US" smtClean="0"/>
              <a:t>Tables propagate (router to router)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Routing Strategies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b="1" smtClean="0"/>
              <a:t>Open shortest path first (OSPF)</a:t>
            </a:r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Network state determined first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Transmission path selected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Update messages sent when changes in routing environment occur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Reduces number of messages in internetwork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Reduces message size: not sending entire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Disadvantages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Increased memory usage</a:t>
            </a:r>
          </a:p>
          <a:p>
            <a:pPr lvl="2" eaLnBrk="1" hangingPunct="1">
              <a:lnSpc>
                <a:spcPct val="90000"/>
              </a:lnSpc>
            </a:pPr>
            <a:r>
              <a:rPr lang="en-CA" smtClean="0"/>
              <a:t>Bandwidth </a:t>
            </a:r>
            <a:r>
              <a:rPr lang="en-US" smtClean="0"/>
              <a:t>savings</a:t>
            </a:r>
            <a:r>
              <a:rPr lang="en-CA" smtClean="0"/>
              <a:t> offset by higher CPU usage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Shortest path calculation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Basic Terminology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b="1" smtClean="0"/>
              <a:t>Network operating system (NOS)</a:t>
            </a:r>
            <a:endParaRPr lang="en-US" b="1" smtClean="0"/>
          </a:p>
          <a:p>
            <a:pPr lvl="1" eaLnBrk="1" hangingPunct="1"/>
            <a:r>
              <a:rPr lang="en-US" smtClean="0"/>
              <a:t>Networking capability</a:t>
            </a:r>
          </a:p>
          <a:p>
            <a:pPr lvl="2" eaLnBrk="1" hangingPunct="1"/>
            <a:r>
              <a:rPr lang="en-US" smtClean="0"/>
              <a:t>Added to single-user operating system</a:t>
            </a:r>
          </a:p>
          <a:p>
            <a:pPr lvl="1" eaLnBrk="1" hangingPunct="1"/>
            <a:r>
              <a:rPr lang="en-US" smtClean="0"/>
              <a:t>Users aware of specific computers and resources in network</a:t>
            </a:r>
          </a:p>
          <a:p>
            <a:pPr lvl="1" eaLnBrk="1" hangingPunct="1"/>
            <a:r>
              <a:rPr lang="en-US" smtClean="0"/>
              <a:t>Access resources</a:t>
            </a:r>
          </a:p>
          <a:p>
            <a:pPr lvl="2" eaLnBrk="1" hangingPunct="1"/>
            <a:r>
              <a:rPr lang="en-US" smtClean="0"/>
              <a:t>Log on to remote host</a:t>
            </a:r>
          </a:p>
          <a:p>
            <a:pPr lvl="2" eaLnBrk="1" hangingPunct="1"/>
            <a:r>
              <a:rPr lang="en-US" smtClean="0"/>
              <a:t>Data transfer from remote 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Connection Models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95463"/>
            <a:ext cx="8642350" cy="4681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Communication network concern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Moving data from one point to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Minimizing transmission costs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Providing full connectivity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Circuit switching</a:t>
            </a:r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Dedicated communication path</a:t>
            </a:r>
          </a:p>
          <a:p>
            <a:pPr lvl="2" eaLnBrk="1" hangingPunct="1">
              <a:lnSpc>
                <a:spcPct val="90000"/>
              </a:lnSpc>
            </a:pPr>
            <a:r>
              <a:rPr lang="en-CA" smtClean="0"/>
              <a:t>Established between two hosts</a:t>
            </a:r>
            <a:r>
              <a:rPr lang="en-US" smtClean="0"/>
              <a:t> before transmission begins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Example: telephone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Disadvantage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Delay before signal transfer begins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Connection Models (cont'd.)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b="1" smtClean="0"/>
              <a:t>Packet switching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smtClean="0"/>
              <a:t>Store-and-forward technique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Before sending message </a:t>
            </a:r>
          </a:p>
          <a:p>
            <a:pPr lvl="2" eaLnBrk="1" hangingPunct="1">
              <a:lnSpc>
                <a:spcPct val="90000"/>
              </a:lnSpc>
            </a:pPr>
            <a:r>
              <a:rPr lang="en-CA" smtClean="0"/>
              <a:t>Divide into multiple equal-sized units </a:t>
            </a:r>
            <a:r>
              <a:rPr lang="en-US" smtClean="0"/>
              <a:t>(</a:t>
            </a:r>
            <a:r>
              <a:rPr lang="en-CA" smtClean="0"/>
              <a:t>packets</a:t>
            </a:r>
            <a:r>
              <a:rPr 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At 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Packets </a:t>
            </a:r>
            <a:r>
              <a:rPr lang="en-CA" smtClean="0"/>
              <a:t>reassembled into original long</a:t>
            </a:r>
            <a:r>
              <a:rPr lang="en-US" smtClean="0"/>
              <a:t> </a:t>
            </a:r>
            <a:r>
              <a:rPr lang="en-CA" smtClean="0"/>
              <a:t>format</a:t>
            </a: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Header contains pertinent packet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More flexible, reliable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Greater line efficiency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Users allocate message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Connection Models (cont'd.)</a:t>
            </a:r>
          </a:p>
        </p:txBody>
      </p:sp>
      <p:pic>
        <p:nvPicPr>
          <p:cNvPr id="8192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8800"/>
            <a:ext cx="7229475" cy="4914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Connection Models (cont'd.)</a:t>
            </a:r>
          </a:p>
        </p:txBody>
      </p:sp>
      <p:pic>
        <p:nvPicPr>
          <p:cNvPr id="8294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8397875" cy="3276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Connection Models (cont'd.)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Datagrams</a:t>
            </a:r>
          </a:p>
          <a:p>
            <a:pPr lvl="1" eaLnBrk="1" hangingPunct="1"/>
            <a:r>
              <a:rPr lang="en-US" smtClean="0"/>
              <a:t>Packet destination and sequence number added to information</a:t>
            </a:r>
          </a:p>
          <a:p>
            <a:pPr lvl="2" eaLnBrk="1" hangingPunct="1"/>
            <a:r>
              <a:rPr lang="en-US" smtClean="0"/>
              <a:t>Uniquely identifying message to owning packet</a:t>
            </a:r>
          </a:p>
          <a:p>
            <a:pPr lvl="1" eaLnBrk="1" hangingPunct="1"/>
            <a:r>
              <a:rPr lang="en-US" smtClean="0"/>
              <a:t>Each packet handled independently</a:t>
            </a:r>
          </a:p>
          <a:p>
            <a:pPr lvl="1" eaLnBrk="1" hangingPunct="1"/>
            <a:r>
              <a:rPr lang="en-US" smtClean="0"/>
              <a:t>Route selected as each packet accepted </a:t>
            </a:r>
          </a:p>
          <a:p>
            <a:pPr lvl="1" eaLnBrk="1" hangingPunct="1"/>
            <a:r>
              <a:rPr lang="en-US" smtClean="0"/>
              <a:t>At destination</a:t>
            </a:r>
          </a:p>
          <a:p>
            <a:pPr lvl="2" eaLnBrk="1" hangingPunct="1"/>
            <a:r>
              <a:rPr lang="en-US" smtClean="0"/>
              <a:t>All packets of same message reassembled</a:t>
            </a:r>
          </a:p>
          <a:p>
            <a:pPr lvl="1" eaLnBrk="1" hangingPunct="1"/>
            <a:r>
              <a:rPr lang="en-CA" smtClean="0"/>
              <a:t>Advantages</a:t>
            </a:r>
          </a:p>
          <a:p>
            <a:pPr lvl="2" eaLnBrk="1" hangingPunct="1"/>
            <a:r>
              <a:rPr lang="en-CA" smtClean="0"/>
              <a:t>Diminishes congestion and provides reliability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Connection Models (cont'd.)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19263"/>
            <a:ext cx="8642350" cy="4681537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Datagrams (cont'd.)</a:t>
            </a:r>
          </a:p>
          <a:p>
            <a:pPr lvl="1" eaLnBrk="1" hangingPunct="1"/>
            <a:r>
              <a:rPr lang="en-CA" smtClean="0">
                <a:cs typeface="Times New Roman" pitchFamily="18" charset="0"/>
              </a:rPr>
              <a:t>Message not delivered until all packets accounted for</a:t>
            </a:r>
          </a:p>
          <a:p>
            <a:pPr lvl="1" eaLnBrk="1" hangingPunct="1"/>
            <a:r>
              <a:rPr lang="en-CA" smtClean="0">
                <a:cs typeface="Times New Roman" pitchFamily="18" charset="0"/>
              </a:rPr>
              <a:t>Receiving node requests retransmission</a:t>
            </a:r>
          </a:p>
          <a:p>
            <a:pPr lvl="2" eaLnBrk="1" hangingPunct="1"/>
            <a:r>
              <a:rPr lang="en-CA" smtClean="0">
                <a:cs typeface="Times New Roman" pitchFamily="18" charset="0"/>
              </a:rPr>
              <a:t>Lost or damaged packets</a:t>
            </a:r>
            <a:endParaRPr lang="en-US" smtClean="0">
              <a:cs typeface="Times New Roman" pitchFamily="18" charset="0"/>
            </a:endParaRPr>
          </a:p>
          <a:p>
            <a:pPr lvl="1" eaLnBrk="1" hangingPunct="1"/>
            <a:r>
              <a:rPr lang="en-US" smtClean="0">
                <a:cs typeface="Times New Roman" pitchFamily="18" charset="0"/>
              </a:rPr>
              <a:t>Advantages</a:t>
            </a:r>
          </a:p>
          <a:p>
            <a:pPr lvl="2" eaLnBrk="1" hangingPunct="1"/>
            <a:r>
              <a:rPr lang="en-US" smtClean="0">
                <a:cs typeface="Times New Roman" pitchFamily="18" charset="0"/>
              </a:rPr>
              <a:t>Diminishes congestion</a:t>
            </a:r>
          </a:p>
          <a:p>
            <a:pPr lvl="2" eaLnBrk="1" hangingPunct="1"/>
            <a:r>
              <a:rPr lang="en-US" smtClean="0">
                <a:cs typeface="Times New Roman" pitchFamily="18" charset="0"/>
              </a:rPr>
              <a:t>Sends incoming packets through less heavily used paths</a:t>
            </a:r>
          </a:p>
          <a:p>
            <a:pPr lvl="2" eaLnBrk="1" hangingPunct="1"/>
            <a:r>
              <a:rPr lang="en-US" smtClean="0">
                <a:cs typeface="Times New Roman" pitchFamily="18" charset="0"/>
              </a:rPr>
              <a:t>More reliability</a:t>
            </a:r>
          </a:p>
          <a:p>
            <a:pPr lvl="2" eaLnBrk="1" hangingPunct="1"/>
            <a:r>
              <a:rPr lang="en-US" smtClean="0">
                <a:cs typeface="Times New Roman" pitchFamily="18" charset="0"/>
              </a:rPr>
              <a:t>Alternate paths set up upon node failure</a:t>
            </a:r>
            <a:endParaRPr lang="en-CA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Connection Models (cont'd.)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Virtual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Complete path sender to receiver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Established before transmission starts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 message packets use same route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Several virtual circuits to any other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Advantages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Routing decision made once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Speeds up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Disadvantages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All virtual circuits fail upon one failure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Difficult to resolve congestion (in heavy traffic)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Conflict Resolution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7238"/>
            <a:ext cx="8229600" cy="44497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smtClean="0"/>
              <a:t>Device sharing requires access control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Facilitates equal and fair network access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b="1" smtClean="0"/>
              <a:t>Access control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Round robin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Reservation 			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Contention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CA" sz="2400" b="1" smtClean="0"/>
              <a:t>Medium access control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Carrier sense multiple access</a:t>
            </a:r>
            <a:r>
              <a:rPr lang="en-US" sz="2400" smtClean="0"/>
              <a:t> (CSMA)</a:t>
            </a:r>
            <a:endParaRPr lang="en-CA" sz="2400" smtClean="0"/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Token passing			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Distributed-queue, dual 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Conflict Resolution (cont'd.)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71663"/>
            <a:ext cx="8642350" cy="4681537"/>
          </a:xfrm>
        </p:spPr>
        <p:txBody>
          <a:bodyPr/>
          <a:lstStyle/>
          <a:p>
            <a:pPr eaLnBrk="1" hangingPunct="1"/>
            <a:r>
              <a:rPr lang="en-US" sz="2400" b="1" smtClean="0"/>
              <a:t>Round robin</a:t>
            </a:r>
          </a:p>
          <a:p>
            <a:pPr lvl="1" eaLnBrk="1" hangingPunct="1"/>
            <a:r>
              <a:rPr lang="en-US" sz="2400" smtClean="0"/>
              <a:t>Node given </a:t>
            </a:r>
            <a:r>
              <a:rPr lang="en-CA" sz="2400" smtClean="0"/>
              <a:t>certain time to complete transmission</a:t>
            </a:r>
          </a:p>
          <a:p>
            <a:pPr lvl="1" eaLnBrk="1" hangingPunct="1"/>
            <a:r>
              <a:rPr lang="en-CA" sz="2400" smtClean="0"/>
              <a:t>Efficient</a:t>
            </a:r>
          </a:p>
          <a:p>
            <a:pPr lvl="2" eaLnBrk="1" hangingPunct="1"/>
            <a:r>
              <a:rPr lang="en-CA" smtClean="0"/>
              <a:t>If many nodes transmitting over long time periods</a:t>
            </a:r>
          </a:p>
          <a:p>
            <a:pPr lvl="1" eaLnBrk="1" hangingPunct="1"/>
            <a:r>
              <a:rPr lang="en-CA" sz="2400" smtClean="0"/>
              <a:t>Substantial overhead</a:t>
            </a:r>
          </a:p>
          <a:p>
            <a:pPr lvl="2" eaLnBrk="1" hangingPunct="1"/>
            <a:r>
              <a:rPr lang="en-CA" smtClean="0"/>
              <a:t>If few nodes transmit over long time periods</a:t>
            </a:r>
            <a:endParaRPr lang="en-US" smtClean="0"/>
          </a:p>
          <a:p>
            <a:pPr eaLnBrk="1" hangingPunct="1"/>
            <a:r>
              <a:rPr lang="en-US" sz="2400" b="1" smtClean="0"/>
              <a:t>Reservation</a:t>
            </a:r>
          </a:p>
          <a:p>
            <a:pPr lvl="1" eaLnBrk="1" hangingPunct="1"/>
            <a:r>
              <a:rPr lang="en-CA" sz="2400" smtClean="0">
                <a:cs typeface="Times New Roman" pitchFamily="18" charset="0"/>
              </a:rPr>
              <a:t>Good if lengthy and continuous traffic</a:t>
            </a:r>
            <a:endParaRPr lang="en-US" sz="2400" b="1" smtClean="0"/>
          </a:p>
          <a:p>
            <a:pPr lvl="1" eaLnBrk="1" hangingPunct="1"/>
            <a:r>
              <a:rPr lang="en-US" sz="2400" smtClean="0">
                <a:cs typeface="Times New Roman" pitchFamily="18" charset="0"/>
              </a:rPr>
              <a:t>Access time on medium divided into slots</a:t>
            </a:r>
          </a:p>
          <a:p>
            <a:pPr lvl="1" eaLnBrk="1" hangingPunct="1"/>
            <a:r>
              <a:rPr lang="en-US" sz="2400" smtClean="0">
                <a:cs typeface="Times New Roman" pitchFamily="18" charset="0"/>
              </a:rPr>
              <a:t>Node reserves future time slots</a:t>
            </a:r>
            <a:endParaRPr lang="en-CA" sz="24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Conflict Resolution (cont'd.)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Reservation </a:t>
            </a:r>
            <a:r>
              <a:rPr lang="en-US" smtClean="0">
                <a:sym typeface="Wingdings" pitchFamily="2" charset="2"/>
              </a:rPr>
              <a:t>(cont'd.)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Good configuration</a:t>
            </a: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CA" smtClean="0"/>
              <a:t>Several terminals connected to host through single I/O port</a:t>
            </a:r>
            <a:r>
              <a:rPr 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Contention</a:t>
            </a:r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No attempt to determine transmission turn</a:t>
            </a:r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Nodes compete for medium access </a:t>
            </a:r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Advantages and disadvantages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Easy implementation</a:t>
            </a:r>
            <a:r>
              <a:rPr lang="en-CA" smtClean="0"/>
              <a:t>; works well under light to moderate traffic; better for short and intermittent traffic</a:t>
            </a: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CA" smtClean="0"/>
              <a:t>Performance breaks down under heavy loads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Basic Terminology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b="1" smtClean="0"/>
              <a:t>Distributed operating system (D/OS)</a:t>
            </a:r>
          </a:p>
          <a:p>
            <a:pPr lvl="1" eaLnBrk="1" hangingPunct="1"/>
            <a:r>
              <a:rPr lang="en-US" smtClean="0"/>
              <a:t>Users not aware of specific computers and resources in network</a:t>
            </a:r>
            <a:endParaRPr lang="en-CA" smtClean="0"/>
          </a:p>
          <a:p>
            <a:pPr lvl="2" eaLnBrk="1" hangingPunct="1"/>
            <a:r>
              <a:rPr lang="en-CA" smtClean="0"/>
              <a:t>Access remote resources as if local</a:t>
            </a:r>
            <a:endParaRPr lang="en-US" smtClean="0"/>
          </a:p>
          <a:p>
            <a:pPr lvl="1" eaLnBrk="1" hangingPunct="1"/>
            <a:r>
              <a:rPr lang="en-US" smtClean="0"/>
              <a:t>Good control: distributed computing systems</a:t>
            </a:r>
          </a:p>
          <a:p>
            <a:pPr lvl="2" eaLnBrk="1" hangingPunct="1"/>
            <a:r>
              <a:rPr lang="en-CA" smtClean="0"/>
              <a:t>Allows unified resource access</a:t>
            </a:r>
            <a:endParaRPr lang="en-US" smtClean="0">
              <a:sym typeface="Wingdings" pitchFamily="2" charset="2"/>
            </a:endParaRPr>
          </a:p>
          <a:p>
            <a:pPr lvl="1" eaLnBrk="1" hangingPunct="1"/>
            <a:r>
              <a:rPr lang="en-CA" smtClean="0"/>
              <a:t>Total view across multiple computer systems </a:t>
            </a:r>
          </a:p>
          <a:p>
            <a:pPr lvl="2" eaLnBrk="1" hangingPunct="1"/>
            <a:r>
              <a:rPr lang="en-CA" smtClean="0"/>
              <a:t>No local dependencies for controlling </a:t>
            </a:r>
            <a:r>
              <a:rPr lang="en-US" smtClean="0"/>
              <a:t>and</a:t>
            </a:r>
            <a:r>
              <a:rPr lang="en-CA" smtClean="0"/>
              <a:t> managing resources</a:t>
            </a:r>
          </a:p>
          <a:p>
            <a:pPr lvl="1" eaLnBrk="1" hangingPunct="1"/>
            <a:r>
              <a:rPr lang="en-CA" smtClean="0"/>
              <a:t>Cooperative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Conflict Resolution (cont'd.)</a:t>
            </a:r>
            <a:r>
              <a:rPr lang="en-US" smtClean="0">
                <a:latin typeface="Arial Narrow" pitchFamily="-65" charset="0"/>
              </a:rPr>
              <a:t> 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Carrier sense multiple access (CSMA)</a:t>
            </a:r>
          </a:p>
          <a:p>
            <a:pPr lvl="1" eaLnBrk="1" hangingPunct="1"/>
            <a:r>
              <a:rPr lang="en-CA" sz="2400" smtClean="0"/>
              <a:t>Contention-based protocol</a:t>
            </a:r>
            <a:r>
              <a:rPr lang="en-US" sz="2400" smtClean="0"/>
              <a:t> </a:t>
            </a:r>
          </a:p>
          <a:p>
            <a:pPr lvl="1" eaLnBrk="1" hangingPunct="1"/>
            <a:r>
              <a:rPr lang="en-US" sz="2400" smtClean="0"/>
              <a:t>Easy </a:t>
            </a:r>
            <a:r>
              <a:rPr lang="en-CA" sz="2400" smtClean="0"/>
              <a:t>implementation (Ethernet)</a:t>
            </a:r>
            <a:endParaRPr lang="en-US" sz="2400" smtClean="0"/>
          </a:p>
          <a:p>
            <a:pPr lvl="1" eaLnBrk="1" hangingPunct="1"/>
            <a:r>
              <a:rPr lang="en-CA" sz="2400" smtClean="0"/>
              <a:t>Carrier sense</a:t>
            </a:r>
          </a:p>
          <a:p>
            <a:pPr lvl="2" eaLnBrk="1" hangingPunct="1"/>
            <a:r>
              <a:rPr lang="en-CA" smtClean="0"/>
              <a:t>Node listens to/tests communication medium before transmitting messages</a:t>
            </a:r>
            <a:endParaRPr lang="en-US" smtClean="0"/>
          </a:p>
          <a:p>
            <a:pPr lvl="2" eaLnBrk="1" hangingPunct="1"/>
            <a:r>
              <a:rPr lang="en-CA" smtClean="0"/>
              <a:t>Prevent</a:t>
            </a:r>
            <a:r>
              <a:rPr lang="en-US" smtClean="0"/>
              <a:t>s</a:t>
            </a:r>
            <a:r>
              <a:rPr lang="en-CA" smtClean="0"/>
              <a:t> collision</a:t>
            </a:r>
            <a:r>
              <a:rPr lang="en-US" smtClean="0"/>
              <a:t> </a:t>
            </a:r>
            <a:r>
              <a:rPr lang="en-CA" smtClean="0"/>
              <a:t>with node currently transmitting</a:t>
            </a:r>
            <a:endParaRPr lang="en-US" smtClean="0"/>
          </a:p>
          <a:p>
            <a:pPr lvl="1" eaLnBrk="1" hangingPunct="1"/>
            <a:r>
              <a:rPr lang="en-CA" sz="2400" smtClean="0"/>
              <a:t>Multiple access</a:t>
            </a:r>
          </a:p>
          <a:p>
            <a:pPr lvl="2" eaLnBrk="1" hangingPunct="1"/>
            <a:r>
              <a:rPr lang="en-CA" smtClean="0"/>
              <a:t>Several</a:t>
            </a:r>
            <a:r>
              <a:rPr lang="en-US" smtClean="0"/>
              <a:t> </a:t>
            </a:r>
            <a:r>
              <a:rPr lang="en-CA" smtClean="0"/>
              <a:t>nodes connected to same communication line as peers</a:t>
            </a:r>
          </a:p>
          <a:p>
            <a:pPr lvl="2" eaLnBrk="1" hangingPunct="1"/>
            <a:r>
              <a:rPr lang="en-CA" smtClean="0"/>
              <a:t>Same level and</a:t>
            </a:r>
            <a:r>
              <a:rPr lang="en-US" smtClean="0"/>
              <a:t> </a:t>
            </a:r>
            <a:r>
              <a:rPr lang="en-CA" smtClean="0"/>
              <a:t>equal privileges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Conflict Resolution (cont'd.)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CSMA Disadvantages</a:t>
            </a:r>
          </a:p>
          <a:p>
            <a:pPr lvl="1" eaLnBrk="1" hangingPunct="1"/>
            <a:r>
              <a:rPr lang="en-US" smtClean="0"/>
              <a:t>Collision</a:t>
            </a:r>
          </a:p>
          <a:p>
            <a:pPr lvl="2" eaLnBrk="1" hangingPunct="1"/>
            <a:r>
              <a:rPr lang="en-US" smtClean="0"/>
              <a:t>Two or more nodes transmit at same instant</a:t>
            </a:r>
          </a:p>
          <a:p>
            <a:pPr lvl="1" eaLnBrk="1" hangingPunct="1"/>
            <a:r>
              <a:rPr lang="en-US" smtClean="0"/>
              <a:t>Probability of collision increases </a:t>
            </a:r>
          </a:p>
          <a:p>
            <a:pPr lvl="2" eaLnBrk="1" hangingPunct="1"/>
            <a:r>
              <a:rPr lang="en-US" smtClean="0"/>
              <a:t>As nodes get further apart </a:t>
            </a:r>
          </a:p>
          <a:p>
            <a:pPr lvl="1" eaLnBrk="1" hangingPunct="1"/>
            <a:r>
              <a:rPr lang="en-US" smtClean="0"/>
              <a:t>Large or complex networks</a:t>
            </a:r>
          </a:p>
          <a:p>
            <a:pPr lvl="2" eaLnBrk="1" hangingPunct="1"/>
            <a:r>
              <a:rPr lang="en-US" smtClean="0"/>
              <a:t>Less appealing access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Conflict Resolution (cont'd.)</a:t>
            </a:r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CSMA/CD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Modification of CSMA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Includes collision detection (Ethernet)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Reduces wasted transmission capacity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Prevents multiple nodes from colliding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Collisions not completely eliminated (reduced)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Implemented in Apple’s cabling system: LocalTalk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Collision occurrence involves small packet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Not actual data (in case of Apple CSMA/CA)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 guarantee data will reach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Ensures error free data delivery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Conflict Resolution (cont'd.)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Token Passing</a:t>
            </a:r>
          </a:p>
          <a:p>
            <a:pPr lvl="1" eaLnBrk="1" hangingPunct="1"/>
            <a:r>
              <a:rPr lang="en-US" smtClean="0"/>
              <a:t>Special electronic message (token)</a:t>
            </a:r>
          </a:p>
          <a:p>
            <a:pPr lvl="2" eaLnBrk="1" hangingPunct="1"/>
            <a:r>
              <a:rPr lang="en-US" smtClean="0"/>
              <a:t>Generated and passed node to node</a:t>
            </a:r>
          </a:p>
          <a:p>
            <a:pPr lvl="1" eaLnBrk="1" hangingPunct="1"/>
            <a:r>
              <a:rPr lang="en-US" smtClean="0"/>
              <a:t>Only node with token allowed to transmit</a:t>
            </a:r>
          </a:p>
          <a:p>
            <a:pPr lvl="2" eaLnBrk="1" hangingPunct="1"/>
            <a:r>
              <a:rPr lang="en-US" smtClean="0"/>
              <a:t>Then passes token</a:t>
            </a:r>
          </a:p>
          <a:p>
            <a:pPr lvl="1" eaLnBrk="1" hangingPunct="1"/>
            <a:r>
              <a:rPr lang="en-US" smtClean="0"/>
              <a:t>Fast access</a:t>
            </a:r>
          </a:p>
          <a:p>
            <a:pPr lvl="1" eaLnBrk="1" hangingPunct="1"/>
            <a:r>
              <a:rPr lang="en-US" smtClean="0"/>
              <a:t>Collisions nonexistent</a:t>
            </a:r>
          </a:p>
          <a:p>
            <a:pPr lvl="1" eaLnBrk="1" hangingPunct="1"/>
            <a:r>
              <a:rPr lang="en-US" smtClean="0"/>
              <a:t>Typical topologies</a:t>
            </a:r>
          </a:p>
          <a:p>
            <a:pPr lvl="2" eaLnBrk="1" hangingPunct="1"/>
            <a:r>
              <a:rPr lang="en-US" smtClean="0"/>
              <a:t>Bus </a:t>
            </a:r>
          </a:p>
          <a:p>
            <a:pPr lvl="2" eaLnBrk="1" hangingPunct="1"/>
            <a:r>
              <a:rPr lang="en-US" smtClean="0"/>
              <a:t>Ring</a:t>
            </a: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245225"/>
            <a:ext cx="5638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62C5A03-B45A-498E-AB94-1BB18F563EEA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Conflict Resolution (cont'd.)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Token-bus</a:t>
            </a:r>
          </a:p>
          <a:p>
            <a:pPr lvl="1" eaLnBrk="1" hangingPunct="1"/>
            <a:r>
              <a:rPr lang="en-US" sz="2400" smtClean="0"/>
              <a:t>Token passed to node in turn</a:t>
            </a:r>
          </a:p>
          <a:p>
            <a:pPr lvl="2" eaLnBrk="1" hangingPunct="1"/>
            <a:r>
              <a:rPr lang="en-US" smtClean="0"/>
              <a:t>Data attached; sent to destination</a:t>
            </a:r>
          </a:p>
          <a:p>
            <a:pPr lvl="1" eaLnBrk="1" hangingPunct="1"/>
            <a:r>
              <a:rPr lang="en-US" sz="2400" smtClean="0"/>
              <a:t>Receiving node</a:t>
            </a:r>
          </a:p>
          <a:p>
            <a:pPr lvl="2" eaLnBrk="1" hangingPunct="1"/>
            <a:r>
              <a:rPr lang="en-US" smtClean="0"/>
              <a:t>Copies data; adds acknowledgment; returns packet to sending node</a:t>
            </a:r>
          </a:p>
          <a:p>
            <a:pPr lvl="1" eaLnBrk="1" hangingPunct="1"/>
            <a:r>
              <a:rPr lang="en-US" sz="2400" smtClean="0"/>
              <a:t>Sending node passes token to next node in sequence</a:t>
            </a:r>
          </a:p>
          <a:p>
            <a:pPr lvl="1" eaLnBrk="1" hangingPunct="1"/>
            <a:r>
              <a:rPr lang="en-US" sz="2400" smtClean="0"/>
              <a:t>Initial node order determination</a:t>
            </a:r>
          </a:p>
          <a:p>
            <a:pPr lvl="2" eaLnBrk="1" hangingPunct="1"/>
            <a:r>
              <a:rPr lang="en-US" smtClean="0"/>
              <a:t>Cooperative decentralized algorithm</a:t>
            </a:r>
          </a:p>
          <a:p>
            <a:pPr lvl="2" eaLnBrk="1" hangingPunct="1"/>
            <a:r>
              <a:rPr lang="en-US" smtClean="0"/>
              <a:t>Then determined by priority based on node 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Conflict Resolution (cont'd.)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Token-bus (cont'd.)</a:t>
            </a:r>
          </a:p>
          <a:p>
            <a:pPr lvl="1" eaLnBrk="1" hangingPunct="1"/>
            <a:r>
              <a:rPr lang="en-US" sz="2400" smtClean="0"/>
              <a:t>Higher overhead at each node (than CSMA/CD)</a:t>
            </a:r>
          </a:p>
          <a:p>
            <a:pPr lvl="1" eaLnBrk="1" hangingPunct="1"/>
            <a:r>
              <a:rPr lang="en-US" sz="2400" smtClean="0"/>
              <a:t>Nodes have long waits before receiving token</a:t>
            </a:r>
          </a:p>
          <a:p>
            <a:pPr eaLnBrk="1" hangingPunct="1"/>
            <a:r>
              <a:rPr lang="en-US" sz="2400" b="1" smtClean="0"/>
              <a:t>Token-ring</a:t>
            </a:r>
          </a:p>
          <a:p>
            <a:pPr lvl="1" eaLnBrk="1" hangingPunct="1"/>
            <a:r>
              <a:rPr lang="en-US" sz="2400" smtClean="0"/>
              <a:t>Token moves between nodes in turn</a:t>
            </a:r>
          </a:p>
          <a:p>
            <a:pPr lvl="2" eaLnBrk="1" hangingPunct="1"/>
            <a:r>
              <a:rPr lang="en-US" smtClean="0"/>
              <a:t>One direction only</a:t>
            </a:r>
          </a:p>
          <a:p>
            <a:pPr lvl="1" eaLnBrk="1" hangingPunct="1"/>
            <a:r>
              <a:rPr lang="en-US" sz="2400" smtClean="0"/>
              <a:t>To send message</a:t>
            </a:r>
          </a:p>
          <a:p>
            <a:pPr lvl="2" eaLnBrk="1" hangingPunct="1"/>
            <a:r>
              <a:rPr lang="en-US" smtClean="0"/>
              <a:t>Node must wait for free token </a:t>
            </a:r>
          </a:p>
          <a:p>
            <a:pPr lvl="1" eaLnBrk="1" hangingPunct="1"/>
            <a:r>
              <a:rPr lang="en-US" sz="2400" smtClean="0"/>
              <a:t>Receiving node copies packet message</a:t>
            </a:r>
          </a:p>
          <a:p>
            <a:pPr lvl="2" eaLnBrk="1" hangingPunct="1"/>
            <a:r>
              <a:rPr lang="en-US" smtClean="0"/>
              <a:t>Sets copied bit indicating successful receipt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Conflict Resolution (cont'd.)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Distributed-queue, dual bus (DQDB)</a:t>
            </a:r>
          </a:p>
          <a:p>
            <a:pPr eaLnBrk="1" hangingPunct="1"/>
            <a:r>
              <a:rPr lang="en-US" sz="2400" smtClean="0"/>
              <a:t>Dual-bus configuration</a:t>
            </a:r>
          </a:p>
          <a:p>
            <a:pPr lvl="1" eaLnBrk="1" hangingPunct="1"/>
            <a:r>
              <a:rPr lang="en-US" sz="2400" smtClean="0"/>
              <a:t>Each bus transports data one direction only</a:t>
            </a:r>
          </a:p>
          <a:p>
            <a:pPr lvl="1" eaLnBrk="1" hangingPunct="1"/>
            <a:r>
              <a:rPr lang="en-US" sz="2400" smtClean="0"/>
              <a:t>Steady stream of fixed-size slots</a:t>
            </a:r>
          </a:p>
          <a:p>
            <a:pPr eaLnBrk="1" hangingPunct="1"/>
            <a:r>
              <a:rPr lang="en-US" sz="2400" smtClean="0"/>
              <a:t>Slots generated at end of each bus</a:t>
            </a:r>
          </a:p>
          <a:p>
            <a:pPr lvl="1" eaLnBrk="1" hangingPunct="1"/>
            <a:r>
              <a:rPr lang="en-US" sz="2400" smtClean="0"/>
              <a:t>Marked as free and sent downstream</a:t>
            </a:r>
          </a:p>
          <a:p>
            <a:pPr lvl="2" eaLnBrk="1" hangingPunct="1"/>
            <a:r>
              <a:rPr lang="en-US" smtClean="0"/>
              <a:t>Marked busy and written to</a:t>
            </a:r>
          </a:p>
          <a:p>
            <a:pPr lvl="2" eaLnBrk="1" hangingPunct="1"/>
            <a:r>
              <a:rPr lang="en-US" smtClean="0"/>
              <a:t>Written by nodes ready to transmit</a:t>
            </a:r>
          </a:p>
          <a:p>
            <a:pPr lvl="1" eaLnBrk="1" hangingPunct="1"/>
            <a:r>
              <a:rPr lang="en-US" sz="2400" smtClean="0"/>
              <a:t>Nodes read and copy data from slots</a:t>
            </a:r>
          </a:p>
          <a:p>
            <a:pPr lvl="1" eaLnBrk="1" hangingPunct="1"/>
            <a:r>
              <a:rPr lang="en-US" sz="2400" smtClean="0"/>
              <a:t>Continue travel toward end of bus: dissipate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Conflict Resolution (cont'd.)</a:t>
            </a:r>
          </a:p>
        </p:txBody>
      </p:sp>
      <p:pic>
        <p:nvPicPr>
          <p:cNvPr id="9728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38325"/>
            <a:ext cx="7467600" cy="5019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Conflict Resolution (cont'd.)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DQDB advantages</a:t>
            </a:r>
          </a:p>
          <a:p>
            <a:pPr lvl="1" eaLnBrk="1" hangingPunct="1"/>
            <a:r>
              <a:rPr lang="en-CA" smtClean="0"/>
              <a:t>Negligible delays under light loads</a:t>
            </a:r>
          </a:p>
          <a:p>
            <a:pPr lvl="1" eaLnBrk="1" hangingPunct="1"/>
            <a:r>
              <a:rPr lang="en-CA" smtClean="0"/>
              <a:t>Predictable queuing under heavy</a:t>
            </a:r>
            <a:r>
              <a:rPr lang="en-US" smtClean="0"/>
              <a:t> </a:t>
            </a:r>
            <a:r>
              <a:rPr lang="en-CA" smtClean="0"/>
              <a:t>loads</a:t>
            </a:r>
            <a:endParaRPr lang="en-US" smtClean="0"/>
          </a:p>
          <a:p>
            <a:pPr lvl="1" eaLnBrk="1" hangingPunct="1"/>
            <a:r>
              <a:rPr lang="en-CA" smtClean="0"/>
              <a:t>Suitable for MANs managing large file transfers </a:t>
            </a:r>
            <a:endParaRPr lang="en-US" smtClean="0"/>
          </a:p>
          <a:p>
            <a:pPr lvl="1" eaLnBrk="1" hangingPunct="1"/>
            <a:r>
              <a:rPr lang="en-CA" smtClean="0"/>
              <a:t>Satisfy interactive users’ needs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Transport Protocol Standards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usage grew quickly (1980s)</a:t>
            </a:r>
          </a:p>
          <a:p>
            <a:pPr eaLnBrk="1" hangingPunct="1"/>
            <a:r>
              <a:rPr lang="en-US" smtClean="0"/>
              <a:t>Need to integrate dissimilar network devices</a:t>
            </a:r>
          </a:p>
          <a:p>
            <a:pPr lvl="1" eaLnBrk="1" hangingPunct="1"/>
            <a:r>
              <a:rPr lang="en-US" smtClean="0"/>
              <a:t>Different vendors</a:t>
            </a:r>
          </a:p>
          <a:p>
            <a:pPr eaLnBrk="1" hangingPunct="1"/>
            <a:r>
              <a:rPr lang="en-US" smtClean="0"/>
              <a:t>Creation of single universally adopted architecture</a:t>
            </a:r>
          </a:p>
          <a:p>
            <a:pPr lvl="1" eaLnBrk="1" hangingPunct="1"/>
            <a:r>
              <a:rPr lang="en-CA" smtClean="0"/>
              <a:t>OSI reference model</a:t>
            </a:r>
            <a:endParaRPr lang="en-US" smtClean="0"/>
          </a:p>
          <a:p>
            <a:pPr lvl="1" eaLnBrk="1" hangingPunct="1"/>
            <a:r>
              <a:rPr lang="en-CA" smtClean="0"/>
              <a:t>TCP/IP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Basic Terminology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92313"/>
            <a:ext cx="8229600" cy="1131887"/>
          </a:xfrm>
        </p:spPr>
        <p:txBody>
          <a:bodyPr/>
          <a:lstStyle/>
          <a:p>
            <a:pPr eaLnBrk="1" hangingPunct="1"/>
            <a:r>
              <a:rPr lang="en-CA" sz="2400" smtClean="0"/>
              <a:t>Distributed operating system (D/OS) (cont'd.)</a:t>
            </a:r>
            <a:endParaRPr lang="en-US" sz="2400" smtClean="0"/>
          </a:p>
          <a:p>
            <a:pPr lvl="1" eaLnBrk="1" hangingPunct="1"/>
            <a:r>
              <a:rPr lang="en-US" sz="2400" smtClean="0"/>
              <a:t>Comprised of four managers with a wider scope</a:t>
            </a:r>
          </a:p>
        </p:txBody>
      </p:sp>
      <p:pic>
        <p:nvPicPr>
          <p:cNvPr id="4506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750" y="3276600"/>
            <a:ext cx="7108825" cy="3257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OSI Reference Model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Basis for connecting open systems</a:t>
            </a:r>
          </a:p>
          <a:p>
            <a:pPr lvl="1" eaLnBrk="1" hangingPunct="1"/>
            <a:r>
              <a:rPr lang="en-CA" smtClean="0"/>
              <a:t>Distributed applications processing</a:t>
            </a:r>
          </a:p>
          <a:p>
            <a:pPr eaLnBrk="1" hangingPunct="1"/>
            <a:r>
              <a:rPr lang="en-CA" smtClean="0"/>
              <a:t>“Open” </a:t>
            </a:r>
          </a:p>
          <a:p>
            <a:pPr lvl="1" eaLnBrk="1" hangingPunct="1"/>
            <a:r>
              <a:rPr lang="en-CA" smtClean="0"/>
              <a:t>Connect any </a:t>
            </a:r>
            <a:r>
              <a:rPr lang="en-US" smtClean="0"/>
              <a:t>two</a:t>
            </a:r>
            <a:r>
              <a:rPr lang="en-CA" smtClean="0"/>
              <a:t> systems conforming to reference model </a:t>
            </a:r>
            <a:r>
              <a:rPr lang="en-US" smtClean="0"/>
              <a:t>and</a:t>
            </a:r>
            <a:r>
              <a:rPr lang="en-CA" smtClean="0"/>
              <a:t> related standards</a:t>
            </a:r>
          </a:p>
          <a:p>
            <a:pPr lvl="2" eaLnBrk="1" hangingPunct="1"/>
            <a:r>
              <a:rPr lang="en-CA" smtClean="0"/>
              <a:t>Vendor independent </a:t>
            </a:r>
            <a:endParaRPr lang="en-US" smtClean="0"/>
          </a:p>
          <a:p>
            <a:pPr eaLnBrk="1" hangingPunct="1"/>
            <a:r>
              <a:rPr lang="en-CA" smtClean="0"/>
              <a:t>Similar functions collected together</a:t>
            </a:r>
          </a:p>
          <a:p>
            <a:pPr lvl="1" eaLnBrk="1" hangingPunct="1"/>
            <a:r>
              <a:rPr lang="en-US" smtClean="0"/>
              <a:t>Seven</a:t>
            </a:r>
            <a:r>
              <a:rPr lang="en-CA" smtClean="0"/>
              <a:t> logical clusters (layers)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-65" charset="0"/>
              </a:rPr>
              <a:t>The OSI Reference Model </a:t>
            </a:r>
          </a:p>
        </p:txBody>
      </p:sp>
      <p:pic>
        <p:nvPicPr>
          <p:cNvPr id="12" name="OSI Reference Model - YouTub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2057400"/>
            <a:ext cx="6172200" cy="46291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OSI Reference Model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b="1" smtClean="0"/>
              <a:t>Layer 1: The Physical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Describes </a:t>
            </a:r>
            <a:r>
              <a:rPr lang="en-CA" sz="1800" smtClean="0"/>
              <a:t>mechanical, electrical, functional specifications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800" smtClean="0"/>
              <a:t>Transmits bits over communication line</a:t>
            </a:r>
            <a:endParaRPr lang="en-US" sz="1800" smtClean="0"/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Examples: 100Base-T, RS449, CCITT V.35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b="1" smtClean="0"/>
              <a:t>Layer 2: The Data Link Layer</a:t>
            </a:r>
            <a:endParaRPr lang="en-US" sz="2400" b="1" smtClean="0"/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Establishes and controls physical communications path before data 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Transmission error checking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Problem resolution (on other side) E.g. HDLC and SDLC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Layer 3: The Network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Addressing and routing services moving data through network to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Layer 4: The Transport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Maintains reliable data transmission between end users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Example: Transmission Control Protocol (TCP)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OSI Reference Model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5650"/>
            <a:ext cx="8229600" cy="4375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Layer 5: The Session Layer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Provides user-oriented connection service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Transfers data over communication lines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Example: TCP/IP</a:t>
            </a:r>
          </a:p>
          <a:p>
            <a:pPr eaLnBrk="1" hangingPunct="1"/>
            <a:r>
              <a:rPr lang="en-US" sz="2400" b="1" smtClean="0"/>
              <a:t>Layer 6: The Presentation Layer</a:t>
            </a:r>
          </a:p>
          <a:p>
            <a:pPr lvl="1" eaLnBrk="1" hangingPunct="1"/>
            <a:r>
              <a:rPr lang="en-US" sz="1800" smtClean="0"/>
              <a:t>Data manipulation functions common to many applications</a:t>
            </a:r>
          </a:p>
          <a:p>
            <a:pPr lvl="2" eaLnBrk="1" hangingPunct="1"/>
            <a:r>
              <a:rPr lang="en-US" sz="1800" smtClean="0"/>
              <a:t>Formatting, compression, encryption</a:t>
            </a:r>
          </a:p>
          <a:p>
            <a:pPr eaLnBrk="1" hangingPunct="1"/>
            <a:r>
              <a:rPr lang="en-US" sz="2400" b="1" smtClean="0"/>
              <a:t>Layer 7: The Application Layer</a:t>
            </a:r>
          </a:p>
          <a:p>
            <a:pPr lvl="1" eaLnBrk="1" hangingPunct="1"/>
            <a:r>
              <a:rPr lang="en-US" sz="1800" smtClean="0"/>
              <a:t>Application programs, terminals, computers</a:t>
            </a:r>
          </a:p>
          <a:p>
            <a:pPr lvl="2" eaLnBrk="1" hangingPunct="1"/>
            <a:r>
              <a:rPr lang="en-US" sz="1800" smtClean="0"/>
              <a:t>Access network</a:t>
            </a:r>
          </a:p>
          <a:p>
            <a:pPr lvl="1" eaLnBrk="1" hangingPunct="1"/>
            <a:r>
              <a:rPr lang="en-US" sz="1800" smtClean="0"/>
              <a:t>Provides user interface</a:t>
            </a:r>
          </a:p>
          <a:p>
            <a:pPr lvl="1" eaLnBrk="1" hangingPunct="1"/>
            <a:r>
              <a:rPr lang="en-US" sz="1800" smtClean="0"/>
              <a:t>Formats user data before passing to lower layers </a:t>
            </a:r>
          </a:p>
          <a:p>
            <a:pPr lvl="2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TCP/IP Model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28800"/>
            <a:ext cx="8642350" cy="4681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b="1" smtClean="0"/>
              <a:t>Transmission Control Protocol/Internet Protocol (TCP/IP)</a:t>
            </a:r>
            <a:endParaRPr lang="en-US" sz="2400" b="1" smtClean="0"/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Oldest transport protocol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Internet communications basis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File-transfer protocol: send large files error free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TCP/IP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Emphasizes internetworking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Provides connectionless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Organizes communication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Three components: processes, hosts,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Four layers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4000" smtClean="0">
                <a:latin typeface="Arial Narrow" pitchFamily="-65" charset="0"/>
              </a:rPr>
              <a:t>TCP/IP Model </a:t>
            </a:r>
            <a:r>
              <a:rPr lang="en-US" sz="4000" smtClean="0">
                <a:latin typeface="Arial Narrow" pitchFamily="-65" charset="0"/>
              </a:rPr>
              <a:t>v/s The OSI Reference Model</a:t>
            </a:r>
            <a:endParaRPr lang="en-CA" sz="4000" smtClean="0">
              <a:latin typeface="Arial Narrow" pitchFamily="-65" charset="0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00D9CB2-A9E1-49DE-AFBB-1AD9302B5672}" type="slidenum">
              <a:rPr lang="en-US"/>
              <a:pPr/>
              <a:t>65</a:t>
            </a:fld>
            <a:endParaRPr lang="en-US"/>
          </a:p>
        </p:txBody>
      </p:sp>
      <p:pic>
        <p:nvPicPr>
          <p:cNvPr id="10547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0"/>
            <a:ext cx="1771650" cy="1123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547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438400"/>
            <a:ext cx="5632450" cy="3733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TCP/IP Model Explained</a:t>
            </a:r>
            <a:endParaRPr lang="en-AU" smtClean="0">
              <a:latin typeface="Arial Narrow" pitchFamily="-65" charset="0"/>
            </a:endParaRPr>
          </a:p>
        </p:txBody>
      </p:sp>
      <p:pic>
        <p:nvPicPr>
          <p:cNvPr id="5" name="TCP IP complete Tutorial - YouTube.mp4">
            <a:hlinkClick r:id="" action="ppaction://media"/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2133600"/>
            <a:ext cx="5943600" cy="44577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TCP/IP Model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400" b="1" smtClean="0"/>
              <a:t>Network Access Layer</a:t>
            </a:r>
            <a:endParaRPr lang="en-US" sz="2400" b="1" smtClean="0"/>
          </a:p>
          <a:p>
            <a:pPr lvl="1" eaLnBrk="1" hangingPunct="1"/>
            <a:r>
              <a:rPr lang="en-CA" sz="2400" smtClean="0"/>
              <a:t>Protocols provide access to communication</a:t>
            </a:r>
            <a:r>
              <a:rPr lang="en-US" sz="2400" smtClean="0"/>
              <a:t> </a:t>
            </a:r>
            <a:r>
              <a:rPr lang="en-CA" sz="2400" smtClean="0"/>
              <a:t>network</a:t>
            </a:r>
            <a:endParaRPr lang="en-US" sz="2400" smtClean="0"/>
          </a:p>
          <a:p>
            <a:pPr lvl="1" eaLnBrk="1" hangingPunct="1"/>
            <a:r>
              <a:rPr lang="en-CA" sz="2400" smtClean="0"/>
              <a:t>Flow control, error control</a:t>
            </a:r>
            <a:r>
              <a:rPr lang="en-US" sz="2400" smtClean="0"/>
              <a:t> </a:t>
            </a:r>
            <a:r>
              <a:rPr lang="en-CA" sz="2400" smtClean="0"/>
              <a:t>between hosts, security, and priority implementation</a:t>
            </a:r>
            <a:r>
              <a:rPr lang="en-US" sz="2400" smtClean="0"/>
              <a:t> performed </a:t>
            </a:r>
          </a:p>
          <a:p>
            <a:pPr eaLnBrk="1" hangingPunct="1"/>
            <a:r>
              <a:rPr lang="en-CA" sz="2400" b="1" smtClean="0"/>
              <a:t>Internet Layer</a:t>
            </a:r>
            <a:endParaRPr lang="en-US" sz="2400" b="1" smtClean="0"/>
          </a:p>
          <a:p>
            <a:pPr lvl="1" eaLnBrk="1" hangingPunct="1"/>
            <a:r>
              <a:rPr lang="en-CA" sz="2400" smtClean="0"/>
              <a:t>Equivalent to OSI model network layer performing  routing functions</a:t>
            </a:r>
            <a:endParaRPr lang="en-US" sz="2400" smtClean="0"/>
          </a:p>
          <a:p>
            <a:pPr lvl="1" eaLnBrk="1" hangingPunct="1"/>
            <a:r>
              <a:rPr lang="en-US" sz="2400" smtClean="0"/>
              <a:t>Implemented within gateways and hosts</a:t>
            </a:r>
          </a:p>
          <a:p>
            <a:pPr lvl="1" eaLnBrk="1" hangingPunct="1"/>
            <a:r>
              <a:rPr lang="en-US" sz="2400" smtClean="0"/>
              <a:t>Example: Internet Protocol (IP)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TCP/IP Model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 eaLnBrk="1" hangingPunct="1"/>
            <a:r>
              <a:rPr lang="en-CA" sz="2400" b="1" smtClean="0"/>
              <a:t>Host-Host Layer</a:t>
            </a:r>
            <a:endParaRPr lang="en-US" sz="2400" b="1" smtClean="0"/>
          </a:p>
          <a:p>
            <a:pPr lvl="1" eaLnBrk="1" hangingPunct="1"/>
            <a:r>
              <a:rPr lang="en-CA" sz="2400" smtClean="0"/>
              <a:t>Transfer data between two</a:t>
            </a:r>
            <a:r>
              <a:rPr lang="en-US" sz="2400" smtClean="0"/>
              <a:t> </a:t>
            </a:r>
            <a:r>
              <a:rPr lang="en-CA" sz="2400" smtClean="0"/>
              <a:t>processes</a:t>
            </a:r>
          </a:p>
          <a:p>
            <a:pPr lvl="2" eaLnBrk="1" hangingPunct="1"/>
            <a:r>
              <a:rPr lang="en-CA" smtClean="0"/>
              <a:t>Different host computers</a:t>
            </a:r>
            <a:endParaRPr lang="en-US" smtClean="0"/>
          </a:p>
          <a:p>
            <a:pPr lvl="1" eaLnBrk="1" hangingPunct="1"/>
            <a:r>
              <a:rPr lang="en-CA" sz="2400" smtClean="0"/>
              <a:t>Error checking, flow control, manipulate connection control</a:t>
            </a:r>
            <a:r>
              <a:rPr lang="en-US" sz="2400" smtClean="0"/>
              <a:t> </a:t>
            </a:r>
            <a:r>
              <a:rPr lang="en-CA" sz="2400" smtClean="0"/>
              <a:t>signals</a:t>
            </a:r>
            <a:endParaRPr lang="en-US" sz="2400" smtClean="0"/>
          </a:p>
          <a:p>
            <a:pPr lvl="1" eaLnBrk="1" hangingPunct="1"/>
            <a:r>
              <a:rPr lang="en-US" sz="2400" smtClean="0"/>
              <a:t>Example: </a:t>
            </a:r>
            <a:r>
              <a:rPr lang="en-CA" sz="2400" smtClean="0"/>
              <a:t>Transmission Control Protocol</a:t>
            </a:r>
            <a:r>
              <a:rPr lang="en-US" sz="2400" smtClean="0"/>
              <a:t> </a:t>
            </a:r>
            <a:r>
              <a:rPr lang="en-CA" sz="2400" smtClean="0"/>
              <a:t>(TCP)</a:t>
            </a:r>
            <a:endParaRPr lang="en-US" sz="2400" smtClean="0"/>
          </a:p>
          <a:p>
            <a:pPr eaLnBrk="1" hangingPunct="1"/>
            <a:r>
              <a:rPr lang="en-CA" sz="2400" b="1" smtClean="0"/>
              <a:t>Process/Application Layer</a:t>
            </a:r>
          </a:p>
          <a:p>
            <a:pPr lvl="1" eaLnBrk="1" hangingPunct="1"/>
            <a:r>
              <a:rPr lang="en-CA" sz="2400" smtClean="0"/>
              <a:t>Protocols for computer-to-computer resource sharing</a:t>
            </a:r>
            <a:r>
              <a:rPr lang="en-US" sz="2400" smtClean="0"/>
              <a:t> </a:t>
            </a:r>
            <a:r>
              <a:rPr lang="en-CA" sz="2400" smtClean="0"/>
              <a:t>and terminal-to-computer remote access</a:t>
            </a:r>
            <a:endParaRPr lang="en-US" sz="2400" smtClean="0"/>
          </a:p>
          <a:p>
            <a:pPr lvl="1" eaLnBrk="1" hangingPunct="1"/>
            <a:r>
              <a:rPr lang="en-US" sz="2400" smtClean="0"/>
              <a:t>Examples: FTP, SMTP, Telnet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-65" charset="0"/>
              </a:rPr>
              <a:t>Summary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smtClean="0"/>
              <a:t>Network operating systems: </a:t>
            </a:r>
            <a:r>
              <a:rPr lang="en-US" sz="2400" smtClean="0"/>
              <a:t>coordinate functions </a:t>
            </a:r>
            <a:endParaRPr lang="en-CA" sz="2400" smtClean="0"/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Memory Manager, Processor</a:t>
            </a:r>
            <a:r>
              <a:rPr lang="en-US" sz="2400" smtClean="0"/>
              <a:t> </a:t>
            </a:r>
            <a:r>
              <a:rPr lang="en-CA" sz="2400" smtClean="0"/>
              <a:t>Manager, Device Manager, File Manager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Must meet owner reliability requirements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Detect node failures; change routing instructions to bypass; retransmit lost messages successfully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Basic network organization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Terminology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Network topologies and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design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Transport protocol standards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Basic Terminology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Distributed operating system (D/OS) (cont'd.)</a:t>
            </a:r>
            <a:endParaRPr lang="en-US" smtClean="0"/>
          </a:p>
          <a:p>
            <a:pPr lvl="1" eaLnBrk="1" hangingPunct="1"/>
            <a:r>
              <a:rPr lang="en-US" smtClean="0"/>
              <a:t>Advantages over traditional systems</a:t>
            </a:r>
          </a:p>
          <a:p>
            <a:pPr lvl="2" eaLnBrk="1" hangingPunct="1"/>
            <a:r>
              <a:rPr lang="en-US" smtClean="0"/>
              <a:t>Easy and reliable resource sharing</a:t>
            </a:r>
          </a:p>
          <a:p>
            <a:pPr lvl="2" eaLnBrk="1" hangingPunct="1"/>
            <a:r>
              <a:rPr lang="en-US" smtClean="0"/>
              <a:t>Faster computation</a:t>
            </a:r>
          </a:p>
          <a:p>
            <a:pPr lvl="2" eaLnBrk="1" hangingPunct="1"/>
            <a:r>
              <a:rPr lang="en-US" smtClean="0"/>
              <a:t>Adequate load balancing</a:t>
            </a:r>
          </a:p>
          <a:p>
            <a:pPr lvl="2" eaLnBrk="1" hangingPunct="1"/>
            <a:r>
              <a:rPr lang="en-US" smtClean="0"/>
              <a:t>Good reliability</a:t>
            </a:r>
          </a:p>
          <a:p>
            <a:pPr lvl="2" eaLnBrk="1" hangingPunct="1"/>
            <a:r>
              <a:rPr lang="en-US" smtClean="0"/>
              <a:t>Dependable communications among network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Basic Terminology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eaLnBrk="1" hangingPunct="1"/>
            <a:r>
              <a:rPr lang="en-US" sz="2400" b="1" smtClean="0"/>
              <a:t>Remote</a:t>
            </a:r>
          </a:p>
          <a:p>
            <a:pPr lvl="1" eaLnBrk="1" hangingPunct="1"/>
            <a:r>
              <a:rPr lang="en-US" sz="2400" smtClean="0"/>
              <a:t>Other processors and resources</a:t>
            </a:r>
          </a:p>
          <a:p>
            <a:pPr eaLnBrk="1" hangingPunct="1"/>
            <a:r>
              <a:rPr lang="en-US" sz="2400" b="1" smtClean="0"/>
              <a:t>Local</a:t>
            </a:r>
          </a:p>
          <a:p>
            <a:pPr lvl="1" eaLnBrk="1" hangingPunct="1"/>
            <a:r>
              <a:rPr lang="en-US" sz="2400" smtClean="0"/>
              <a:t>Processor’s own resources </a:t>
            </a:r>
          </a:p>
          <a:p>
            <a:pPr eaLnBrk="1" hangingPunct="1"/>
            <a:r>
              <a:rPr lang="en-US" sz="2400" b="1" smtClean="0"/>
              <a:t>Site</a:t>
            </a:r>
          </a:p>
          <a:p>
            <a:pPr lvl="1" eaLnBrk="1" hangingPunct="1"/>
            <a:r>
              <a:rPr lang="en-US" sz="2400" smtClean="0"/>
              <a:t>Specific location in network</a:t>
            </a:r>
          </a:p>
          <a:p>
            <a:pPr lvl="2" eaLnBrk="1" hangingPunct="1"/>
            <a:r>
              <a:rPr lang="en-US" smtClean="0"/>
              <a:t>One or more computers</a:t>
            </a:r>
          </a:p>
          <a:p>
            <a:pPr eaLnBrk="1" hangingPunct="1"/>
            <a:r>
              <a:rPr lang="en-US" sz="2400" b="1" smtClean="0"/>
              <a:t>Host</a:t>
            </a:r>
          </a:p>
          <a:p>
            <a:pPr lvl="1" eaLnBrk="1" hangingPunct="1"/>
            <a:r>
              <a:rPr lang="en-US" sz="2400" smtClean="0"/>
              <a:t>Specific computer system at site</a:t>
            </a:r>
          </a:p>
          <a:p>
            <a:pPr lvl="2" eaLnBrk="1" hangingPunct="1"/>
            <a:r>
              <a:rPr lang="en-US" smtClean="0"/>
              <a:t>Services and resources used from remote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Basic Terminology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3088"/>
            <a:ext cx="8229600" cy="1433512"/>
          </a:xfrm>
        </p:spPr>
        <p:txBody>
          <a:bodyPr/>
          <a:lstStyle/>
          <a:p>
            <a:pPr eaLnBrk="1" hangingPunct="1"/>
            <a:r>
              <a:rPr lang="en-US" b="1" smtClean="0"/>
              <a:t>Node</a:t>
            </a:r>
          </a:p>
          <a:p>
            <a:pPr lvl="1" eaLnBrk="1" hangingPunct="1"/>
            <a:r>
              <a:rPr lang="en-US" smtClean="0"/>
              <a:t>Name assigned to computer system </a:t>
            </a:r>
          </a:p>
          <a:p>
            <a:pPr lvl="2" eaLnBrk="1" hangingPunct="1"/>
            <a:r>
              <a:rPr lang="en-US" smtClean="0"/>
              <a:t>Provides identification</a:t>
            </a:r>
          </a:p>
        </p:txBody>
      </p:sp>
      <p:pic>
        <p:nvPicPr>
          <p:cNvPr id="4813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0"/>
            <a:ext cx="8393113" cy="2743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u_ppt_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2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2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2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2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2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3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3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3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3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3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3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Chimborazo1</Template>
  <TotalTime>0</TotalTime>
  <Words>2538</Words>
  <Application>Microsoft Office PowerPoint</Application>
  <PresentationFormat>On-screen Show (4:3)</PresentationFormat>
  <Paragraphs>536</Paragraphs>
  <Slides>69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38</vt:i4>
      </vt:variant>
      <vt:variant>
        <vt:lpstr>Slide Titles</vt:lpstr>
      </vt:variant>
      <vt:variant>
        <vt:i4>69</vt:i4>
      </vt:variant>
    </vt:vector>
  </HeadingPairs>
  <TitlesOfParts>
    <vt:vector size="113" baseType="lpstr">
      <vt:lpstr>Arial</vt:lpstr>
      <vt:lpstr>Times New Roman</vt:lpstr>
      <vt:lpstr>Arial Narrow</vt:lpstr>
      <vt:lpstr>ＭＳ Ｐゴシック</vt:lpstr>
      <vt:lpstr>Calibri</vt:lpstr>
      <vt:lpstr>Wingdings</vt:lpstr>
      <vt:lpstr>1_Default Design</vt:lpstr>
      <vt:lpstr>ecu_ppt_blue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12_Custom Design</vt:lpstr>
      <vt:lpstr>13_Custom Design</vt:lpstr>
      <vt:lpstr>14_Custom Design</vt:lpstr>
      <vt:lpstr>15_Custom Design</vt:lpstr>
      <vt:lpstr>16_Custom Design</vt:lpstr>
      <vt:lpstr>17_Custom Design</vt:lpstr>
      <vt:lpstr>18_Custom Design</vt:lpstr>
      <vt:lpstr>19_Custom Design</vt:lpstr>
      <vt:lpstr>20_Custom Design</vt:lpstr>
      <vt:lpstr>21_Custom Design</vt:lpstr>
      <vt:lpstr>22_Custom Design</vt:lpstr>
      <vt:lpstr>23_Custom Design</vt:lpstr>
      <vt:lpstr>24_Custom Design</vt:lpstr>
      <vt:lpstr>25_Custom Design</vt:lpstr>
      <vt:lpstr>26_Custom Design</vt:lpstr>
      <vt:lpstr>27_Custom Design</vt:lpstr>
      <vt:lpstr>28_Custom Design</vt:lpstr>
      <vt:lpstr>29_Custom Design</vt:lpstr>
      <vt:lpstr>30_Custom Design</vt:lpstr>
      <vt:lpstr>31_Custom Design</vt:lpstr>
      <vt:lpstr>32_Custom Design</vt:lpstr>
      <vt:lpstr>33_Custom Design</vt:lpstr>
      <vt:lpstr>34_Custom Design</vt:lpstr>
      <vt:lpstr>35_Custom Design</vt:lpstr>
      <vt:lpstr>Understanding Operating Systems Sixth Edition</vt:lpstr>
      <vt:lpstr>Learning Objectives</vt:lpstr>
      <vt:lpstr>Basic Terminology</vt:lpstr>
      <vt:lpstr>Basic Terminology (cont'd.)</vt:lpstr>
      <vt:lpstr>Basic Terminology (cont'd.)</vt:lpstr>
      <vt:lpstr>Basic Terminology (cont'd.)</vt:lpstr>
      <vt:lpstr>Basic Terminology (cont'd.)</vt:lpstr>
      <vt:lpstr>Basic Terminology (cont'd.)</vt:lpstr>
      <vt:lpstr>Basic Terminology (cont'd.)</vt:lpstr>
      <vt:lpstr>Network Topologies</vt:lpstr>
      <vt:lpstr>Network Topologies (cont'd.)</vt:lpstr>
      <vt:lpstr>Star Topology</vt:lpstr>
      <vt:lpstr>Star Topology (cont'd.)</vt:lpstr>
      <vt:lpstr>Ring Topology</vt:lpstr>
      <vt:lpstr>Ring Topology (cont'd.)</vt:lpstr>
      <vt:lpstr>Ring Topology (cont'd.)</vt:lpstr>
      <vt:lpstr>Ring Topology (cont'd.)</vt:lpstr>
      <vt:lpstr>Bus Topology</vt:lpstr>
      <vt:lpstr>Bus Topology (cont'd.)</vt:lpstr>
      <vt:lpstr>Tree Topology</vt:lpstr>
      <vt:lpstr>Tree Topology (cont'd.)</vt:lpstr>
      <vt:lpstr>Hybrid Topology</vt:lpstr>
      <vt:lpstr>Hybrid Topology (cont'd.)</vt:lpstr>
      <vt:lpstr>Network Types</vt:lpstr>
      <vt:lpstr>Local Area Network</vt:lpstr>
      <vt:lpstr>Local Area Network (cont'd.) </vt:lpstr>
      <vt:lpstr>Local Area Network (cont'd.)</vt:lpstr>
      <vt:lpstr>Metropolitan Area Network</vt:lpstr>
      <vt:lpstr>Wide Area Network</vt:lpstr>
      <vt:lpstr>Wireless Local Area Network</vt:lpstr>
      <vt:lpstr>Wireless Local Area Network (cont'd.)</vt:lpstr>
      <vt:lpstr>Software Design Issues</vt:lpstr>
      <vt:lpstr>Addressing Conventions</vt:lpstr>
      <vt:lpstr>Addressing Conventions (cont'd.)</vt:lpstr>
      <vt:lpstr>Routing Strategies</vt:lpstr>
      <vt:lpstr>Routing Strategies (cont'd.)</vt:lpstr>
      <vt:lpstr>Routing Strategies (cont'd.)</vt:lpstr>
      <vt:lpstr>Routing Strategies (cont'd.)</vt:lpstr>
      <vt:lpstr>Routing Strategies (cont'd.)</vt:lpstr>
      <vt:lpstr>Connection Models</vt:lpstr>
      <vt:lpstr>Connection Models (cont'd.)</vt:lpstr>
      <vt:lpstr>Connection Models (cont'd.)</vt:lpstr>
      <vt:lpstr>Connection Models (cont'd.)</vt:lpstr>
      <vt:lpstr>Connection Models (cont'd.)</vt:lpstr>
      <vt:lpstr>Connection Models (cont'd.)</vt:lpstr>
      <vt:lpstr>Connection Models (cont'd.)</vt:lpstr>
      <vt:lpstr>Conflict Resolution</vt:lpstr>
      <vt:lpstr>Conflict Resolution (cont'd.)</vt:lpstr>
      <vt:lpstr>Conflict Resolution (cont'd.)</vt:lpstr>
      <vt:lpstr>Conflict Resolution (cont'd.) </vt:lpstr>
      <vt:lpstr>Conflict Resolution (cont'd.)</vt:lpstr>
      <vt:lpstr>Conflict Resolution (cont'd.)</vt:lpstr>
      <vt:lpstr>Conflict Resolution (cont'd.)</vt:lpstr>
      <vt:lpstr>Conflict Resolution (cont'd.)</vt:lpstr>
      <vt:lpstr>Conflict Resolution (cont'd.)</vt:lpstr>
      <vt:lpstr>Conflict Resolution (cont'd.)</vt:lpstr>
      <vt:lpstr>Conflict Resolution (cont'd.)</vt:lpstr>
      <vt:lpstr>Conflict Resolution (cont'd.)</vt:lpstr>
      <vt:lpstr>Transport Protocol Standards</vt:lpstr>
      <vt:lpstr>OSI Reference Model</vt:lpstr>
      <vt:lpstr>The OSI Reference Model </vt:lpstr>
      <vt:lpstr>OSI Reference Model (cont'd.)</vt:lpstr>
      <vt:lpstr>OSI Reference Model (cont'd.)</vt:lpstr>
      <vt:lpstr>TCP/IP Model</vt:lpstr>
      <vt:lpstr>TCP/IP Model v/s The OSI Reference Model</vt:lpstr>
      <vt:lpstr>TCP/IP Model Explained</vt:lpstr>
      <vt:lpstr>TCP/IP Model (cont'd.)</vt:lpstr>
      <vt:lpstr>TCP/IP Model (cont'd.)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/>
  <cp:lastModifiedBy/>
  <cp:revision>47</cp:revision>
  <dcterms:created xsi:type="dcterms:W3CDTF">2007-11-11T17:19:58Z</dcterms:created>
  <dcterms:modified xsi:type="dcterms:W3CDTF">2012-02-28T08:10:48Z</dcterms:modified>
</cp:coreProperties>
</file>