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651C-F1F5-45E3-8B69-CFD6411B623E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4339-98E7-4C6F-9BA3-7E707DEEE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4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34339-98E7-4C6F-9BA3-7E707DEEEC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DFFC-EB49-46A5-A80A-D04C8F929C2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3398-AD83-4EC1-96B9-2BEBB5BC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03948" y="1789306"/>
            <a:ext cx="100811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Student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2064880" y="2977705"/>
            <a:ext cx="100811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Employee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4103948" y="2977705"/>
            <a:ext cx="100811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11733" y="1789306"/>
            <a:ext cx="100811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Hostel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176819" y="3636269"/>
            <a:ext cx="804578" cy="28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87242" y="3779395"/>
            <a:ext cx="100811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Lecture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7" idx="2"/>
            <a:endCxn id="9" idx="3"/>
          </p:cNvCxnSpPr>
          <p:nvPr/>
        </p:nvCxnSpPr>
        <p:spPr>
          <a:xfrm flipH="1">
            <a:off x="3981397" y="3373749"/>
            <a:ext cx="626607" cy="405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>
            <a:off x="4608004" y="2185350"/>
            <a:ext cx="0" cy="792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8" idx="3"/>
          </p:cNvCxnSpPr>
          <p:nvPr/>
        </p:nvCxnSpPr>
        <p:spPr>
          <a:xfrm flipH="1">
            <a:off x="2519845" y="1987328"/>
            <a:ext cx="1584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306" idx="1"/>
          </p:cNvCxnSpPr>
          <p:nvPr/>
        </p:nvCxnSpPr>
        <p:spPr>
          <a:xfrm>
            <a:off x="4608004" y="3373749"/>
            <a:ext cx="454484" cy="60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>
            <a:off x="3072992" y="3175727"/>
            <a:ext cx="1030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497049" y="1092096"/>
            <a:ext cx="1068625" cy="368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StudentID</a:t>
            </a:r>
            <a:endParaRPr lang="en-IN" sz="1050" dirty="0"/>
          </a:p>
        </p:txBody>
      </p:sp>
      <p:sp>
        <p:nvSpPr>
          <p:cNvPr id="77" name="Oval 76"/>
          <p:cNvSpPr/>
          <p:nvPr/>
        </p:nvSpPr>
        <p:spPr>
          <a:xfrm>
            <a:off x="251520" y="1027003"/>
            <a:ext cx="767506" cy="379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RoomNo</a:t>
            </a:r>
            <a:endParaRPr lang="en-IN" sz="1100" dirty="0"/>
          </a:p>
        </p:txBody>
      </p:sp>
      <p:cxnSp>
        <p:nvCxnSpPr>
          <p:cNvPr id="91" name="Straight Connector 90"/>
          <p:cNvCxnSpPr>
            <a:stCxn id="5" idx="0"/>
            <a:endCxn id="76" idx="5"/>
          </p:cNvCxnSpPr>
          <p:nvPr/>
        </p:nvCxnSpPr>
        <p:spPr>
          <a:xfrm flipH="1" flipV="1">
            <a:off x="3409177" y="1406866"/>
            <a:ext cx="1198827" cy="38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02233" y="616353"/>
            <a:ext cx="828093" cy="410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Name</a:t>
            </a:r>
            <a:endParaRPr lang="en-IN" sz="1050" dirty="0"/>
          </a:p>
        </p:txBody>
      </p:sp>
      <p:cxnSp>
        <p:nvCxnSpPr>
          <p:cNvPr id="107" name="Straight Connector 106"/>
          <p:cNvCxnSpPr>
            <a:stCxn id="5" idx="0"/>
            <a:endCxn id="106" idx="5"/>
          </p:cNvCxnSpPr>
          <p:nvPr/>
        </p:nvCxnSpPr>
        <p:spPr>
          <a:xfrm flipH="1" flipV="1">
            <a:off x="3509055" y="966865"/>
            <a:ext cx="1098949" cy="82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509055" y="293028"/>
            <a:ext cx="961579" cy="368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Address</a:t>
            </a:r>
            <a:endParaRPr lang="en-IN" sz="1050" dirty="0"/>
          </a:p>
        </p:txBody>
      </p:sp>
      <p:cxnSp>
        <p:nvCxnSpPr>
          <p:cNvPr id="117" name="Straight Connector 116"/>
          <p:cNvCxnSpPr>
            <a:stCxn id="5" idx="0"/>
            <a:endCxn id="116" idx="4"/>
          </p:cNvCxnSpPr>
          <p:nvPr/>
        </p:nvCxnSpPr>
        <p:spPr>
          <a:xfrm flipH="1" flipV="1">
            <a:off x="3989845" y="661804"/>
            <a:ext cx="618159" cy="1127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220072" y="51470"/>
            <a:ext cx="918503" cy="402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Gender</a:t>
            </a:r>
            <a:endParaRPr lang="en-IN" sz="1050" dirty="0"/>
          </a:p>
        </p:txBody>
      </p:sp>
      <p:cxnSp>
        <p:nvCxnSpPr>
          <p:cNvPr id="126" name="Straight Connector 125"/>
          <p:cNvCxnSpPr>
            <a:stCxn id="5" idx="0"/>
            <a:endCxn id="125" idx="3"/>
          </p:cNvCxnSpPr>
          <p:nvPr/>
        </p:nvCxnSpPr>
        <p:spPr>
          <a:xfrm flipV="1">
            <a:off x="4608004" y="394887"/>
            <a:ext cx="746580" cy="139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204004" y="51470"/>
            <a:ext cx="1464339" cy="483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GuardianName</a:t>
            </a:r>
            <a:endParaRPr lang="en-IN" sz="1050" dirty="0"/>
          </a:p>
        </p:txBody>
      </p:sp>
      <p:cxnSp>
        <p:nvCxnSpPr>
          <p:cNvPr id="136" name="Straight Connector 135"/>
          <p:cNvCxnSpPr>
            <a:stCxn id="5" idx="0"/>
            <a:endCxn id="135" idx="3"/>
          </p:cNvCxnSpPr>
          <p:nvPr/>
        </p:nvCxnSpPr>
        <p:spPr>
          <a:xfrm flipV="1">
            <a:off x="4608004" y="463835"/>
            <a:ext cx="1810447" cy="1325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852596" y="293028"/>
            <a:ext cx="113896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MobNo</a:t>
            </a:r>
            <a:endParaRPr lang="en-IN" sz="1050" dirty="0" smtClean="0"/>
          </a:p>
          <a:p>
            <a:pPr algn="ctr"/>
            <a:endParaRPr lang="en-IN" sz="1050" dirty="0"/>
          </a:p>
        </p:txBody>
      </p:sp>
      <p:cxnSp>
        <p:nvCxnSpPr>
          <p:cNvPr id="144" name="Straight Connector 143"/>
          <p:cNvCxnSpPr>
            <a:stCxn id="5" idx="0"/>
            <a:endCxn id="143" idx="2"/>
          </p:cNvCxnSpPr>
          <p:nvPr/>
        </p:nvCxnSpPr>
        <p:spPr>
          <a:xfrm flipV="1">
            <a:off x="4608004" y="509052"/>
            <a:ext cx="3244592" cy="1280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7506803" y="1361821"/>
            <a:ext cx="113896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CourseID</a:t>
            </a:r>
            <a:endParaRPr lang="en-IN" sz="1050" dirty="0"/>
          </a:p>
        </p:txBody>
      </p:sp>
      <p:cxnSp>
        <p:nvCxnSpPr>
          <p:cNvPr id="153" name="Straight Connector 152"/>
          <p:cNvCxnSpPr>
            <a:stCxn id="5" idx="0"/>
            <a:endCxn id="152" idx="2"/>
          </p:cNvCxnSpPr>
          <p:nvPr/>
        </p:nvCxnSpPr>
        <p:spPr>
          <a:xfrm flipV="1">
            <a:off x="4608004" y="1577845"/>
            <a:ext cx="2898799" cy="21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03225" y="1511553"/>
            <a:ext cx="86409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StudentID</a:t>
            </a:r>
            <a:endParaRPr lang="en-IN" sz="1050" dirty="0"/>
          </a:p>
        </p:txBody>
      </p:sp>
      <p:cxnSp>
        <p:nvCxnSpPr>
          <p:cNvPr id="157" name="Straight Connector 156"/>
          <p:cNvCxnSpPr>
            <a:stCxn id="8" idx="1"/>
            <a:endCxn id="156" idx="5"/>
          </p:cNvCxnSpPr>
          <p:nvPr/>
        </p:nvCxnSpPr>
        <p:spPr>
          <a:xfrm flipH="1" flipV="1">
            <a:off x="940777" y="1880329"/>
            <a:ext cx="570956" cy="10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8" idx="1"/>
            <a:endCxn id="77" idx="5"/>
          </p:cNvCxnSpPr>
          <p:nvPr/>
        </p:nvCxnSpPr>
        <p:spPr>
          <a:xfrm flipH="1" flipV="1">
            <a:off x="906627" y="1350991"/>
            <a:ext cx="605106" cy="636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251520" y="2039519"/>
            <a:ext cx="815801" cy="510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Hostel Fee</a:t>
            </a:r>
            <a:endParaRPr lang="en-IN" sz="1100" dirty="0"/>
          </a:p>
        </p:txBody>
      </p:sp>
      <p:cxnSp>
        <p:nvCxnSpPr>
          <p:cNvPr id="168" name="Straight Connector 167"/>
          <p:cNvCxnSpPr>
            <a:stCxn id="8" idx="1"/>
            <a:endCxn id="167" idx="7"/>
          </p:cNvCxnSpPr>
          <p:nvPr/>
        </p:nvCxnSpPr>
        <p:spPr>
          <a:xfrm flipH="1">
            <a:off x="947850" y="1987328"/>
            <a:ext cx="563883" cy="127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06974" y="2641359"/>
            <a:ext cx="815801" cy="379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EmpID</a:t>
            </a:r>
            <a:endParaRPr lang="en-IN" sz="1100" dirty="0"/>
          </a:p>
        </p:txBody>
      </p:sp>
      <p:sp>
        <p:nvSpPr>
          <p:cNvPr id="184" name="Oval 183"/>
          <p:cNvSpPr/>
          <p:nvPr/>
        </p:nvSpPr>
        <p:spPr>
          <a:xfrm>
            <a:off x="203226" y="3125909"/>
            <a:ext cx="114545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EmpName</a:t>
            </a:r>
            <a:endParaRPr lang="en-IN" sz="1050" dirty="0"/>
          </a:p>
        </p:txBody>
      </p:sp>
      <p:cxnSp>
        <p:nvCxnSpPr>
          <p:cNvPr id="185" name="Straight Connector 184"/>
          <p:cNvCxnSpPr>
            <a:stCxn id="6" idx="1"/>
            <a:endCxn id="184" idx="6"/>
          </p:cNvCxnSpPr>
          <p:nvPr/>
        </p:nvCxnSpPr>
        <p:spPr>
          <a:xfrm flipH="1">
            <a:off x="1348678" y="3175727"/>
            <a:ext cx="716202" cy="166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" idx="1"/>
            <a:endCxn id="183" idx="5"/>
          </p:cNvCxnSpPr>
          <p:nvPr/>
        </p:nvCxnSpPr>
        <p:spPr>
          <a:xfrm flipH="1" flipV="1">
            <a:off x="903304" y="2965347"/>
            <a:ext cx="1161576" cy="210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203226" y="3648039"/>
            <a:ext cx="1049298" cy="444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EmpType</a:t>
            </a:r>
            <a:endParaRPr lang="en-IN" sz="1100" dirty="0"/>
          </a:p>
        </p:txBody>
      </p:sp>
      <p:cxnSp>
        <p:nvCxnSpPr>
          <p:cNvPr id="188" name="Straight Connector 187"/>
          <p:cNvCxnSpPr>
            <a:stCxn id="6" idx="1"/>
            <a:endCxn id="187" idx="7"/>
          </p:cNvCxnSpPr>
          <p:nvPr/>
        </p:nvCxnSpPr>
        <p:spPr>
          <a:xfrm flipH="1">
            <a:off x="1098858" y="3175727"/>
            <a:ext cx="966022" cy="537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368991" y="4383066"/>
            <a:ext cx="1068625" cy="368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EmpSal</a:t>
            </a:r>
            <a:endParaRPr lang="en-IN" sz="1050" dirty="0"/>
          </a:p>
        </p:txBody>
      </p:sp>
      <p:cxnSp>
        <p:nvCxnSpPr>
          <p:cNvPr id="200" name="Straight Connector 199"/>
          <p:cNvCxnSpPr>
            <a:stCxn id="6" idx="1"/>
            <a:endCxn id="199" idx="0"/>
          </p:cNvCxnSpPr>
          <p:nvPr/>
        </p:nvCxnSpPr>
        <p:spPr>
          <a:xfrm flipH="1">
            <a:off x="903304" y="3175727"/>
            <a:ext cx="1161576" cy="1207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1907703" y="4451901"/>
            <a:ext cx="693741" cy="424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ExamID</a:t>
            </a:r>
            <a:endParaRPr lang="en-IN" sz="1100" dirty="0"/>
          </a:p>
        </p:txBody>
      </p:sp>
      <p:sp>
        <p:nvSpPr>
          <p:cNvPr id="222" name="Oval 221"/>
          <p:cNvSpPr/>
          <p:nvPr/>
        </p:nvSpPr>
        <p:spPr>
          <a:xfrm>
            <a:off x="2724374" y="4504440"/>
            <a:ext cx="86409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Exam</a:t>
            </a:r>
          </a:p>
          <a:p>
            <a:pPr algn="ctr"/>
            <a:r>
              <a:rPr lang="en-IN" sz="1050" dirty="0" smtClean="0"/>
              <a:t>Date</a:t>
            </a:r>
            <a:endParaRPr lang="en-IN" sz="1050" dirty="0"/>
          </a:p>
        </p:txBody>
      </p:sp>
      <p:cxnSp>
        <p:nvCxnSpPr>
          <p:cNvPr id="223" name="Straight Connector 222"/>
          <p:cNvCxnSpPr>
            <a:stCxn id="9" idx="2"/>
            <a:endCxn id="222" idx="0"/>
          </p:cNvCxnSpPr>
          <p:nvPr/>
        </p:nvCxnSpPr>
        <p:spPr>
          <a:xfrm flipH="1">
            <a:off x="3156422" y="3922522"/>
            <a:ext cx="422686" cy="58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9" idx="2"/>
            <a:endCxn id="221" idx="7"/>
          </p:cNvCxnSpPr>
          <p:nvPr/>
        </p:nvCxnSpPr>
        <p:spPr>
          <a:xfrm flipH="1">
            <a:off x="2499848" y="3922522"/>
            <a:ext cx="1079260" cy="591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3643183" y="4465021"/>
            <a:ext cx="815801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Exam</a:t>
            </a:r>
          </a:p>
          <a:p>
            <a:pPr algn="ctr"/>
            <a:r>
              <a:rPr lang="en-IN" sz="1100" dirty="0" smtClean="0"/>
              <a:t>Sub</a:t>
            </a:r>
            <a:endParaRPr lang="en-IN" sz="1100" dirty="0"/>
          </a:p>
        </p:txBody>
      </p:sp>
      <p:cxnSp>
        <p:nvCxnSpPr>
          <p:cNvPr id="226" name="Straight Connector 225"/>
          <p:cNvCxnSpPr>
            <a:stCxn id="9" idx="2"/>
            <a:endCxn id="225" idx="0"/>
          </p:cNvCxnSpPr>
          <p:nvPr/>
        </p:nvCxnSpPr>
        <p:spPr>
          <a:xfrm>
            <a:off x="3579108" y="3922522"/>
            <a:ext cx="471976" cy="54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5220072" y="4610546"/>
            <a:ext cx="864987" cy="4241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LectureID</a:t>
            </a:r>
            <a:endParaRPr lang="en-IN" sz="1100" dirty="0"/>
          </a:p>
        </p:txBody>
      </p:sp>
      <p:sp>
        <p:nvSpPr>
          <p:cNvPr id="265" name="Oval 264"/>
          <p:cNvSpPr/>
          <p:nvPr/>
        </p:nvSpPr>
        <p:spPr>
          <a:xfrm>
            <a:off x="6204004" y="4566593"/>
            <a:ext cx="864096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Lecture</a:t>
            </a:r>
          </a:p>
          <a:p>
            <a:pPr algn="ctr"/>
            <a:r>
              <a:rPr lang="en-IN" sz="1050" dirty="0" smtClean="0"/>
              <a:t>Date</a:t>
            </a:r>
            <a:endParaRPr lang="en-IN" sz="1050" dirty="0"/>
          </a:p>
        </p:txBody>
      </p:sp>
      <p:cxnSp>
        <p:nvCxnSpPr>
          <p:cNvPr id="266" name="Straight Connector 265"/>
          <p:cNvCxnSpPr>
            <a:stCxn id="10" idx="2"/>
            <a:endCxn id="265" idx="0"/>
          </p:cNvCxnSpPr>
          <p:nvPr/>
        </p:nvCxnSpPr>
        <p:spPr>
          <a:xfrm flipH="1">
            <a:off x="6636052" y="4175439"/>
            <a:ext cx="755246" cy="391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0" idx="2"/>
            <a:endCxn id="264" idx="7"/>
          </p:cNvCxnSpPr>
          <p:nvPr/>
        </p:nvCxnSpPr>
        <p:spPr>
          <a:xfrm flipH="1">
            <a:off x="5958385" y="4175439"/>
            <a:ext cx="1432913" cy="49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7166767" y="4567453"/>
            <a:ext cx="911082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Lecture</a:t>
            </a:r>
          </a:p>
          <a:p>
            <a:pPr algn="ctr"/>
            <a:r>
              <a:rPr lang="en-IN" sz="1100" dirty="0" smtClean="0"/>
              <a:t>Name</a:t>
            </a:r>
            <a:endParaRPr lang="en-IN" sz="1100" dirty="0"/>
          </a:p>
        </p:txBody>
      </p:sp>
      <p:cxnSp>
        <p:nvCxnSpPr>
          <p:cNvPr id="269" name="Straight Connector 268"/>
          <p:cNvCxnSpPr>
            <a:stCxn id="10" idx="2"/>
            <a:endCxn id="268" idx="0"/>
          </p:cNvCxnSpPr>
          <p:nvPr/>
        </p:nvCxnSpPr>
        <p:spPr>
          <a:xfrm>
            <a:off x="7391298" y="4175439"/>
            <a:ext cx="231010" cy="392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8172400" y="4567454"/>
            <a:ext cx="815801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err="1" smtClean="0"/>
              <a:t>EmpID</a:t>
            </a:r>
            <a:endParaRPr lang="en-IN" sz="1100" dirty="0"/>
          </a:p>
        </p:txBody>
      </p:sp>
      <p:cxnSp>
        <p:nvCxnSpPr>
          <p:cNvPr id="293" name="Straight Connector 292"/>
          <p:cNvCxnSpPr>
            <a:stCxn id="10" idx="2"/>
            <a:endCxn id="292" idx="1"/>
          </p:cNvCxnSpPr>
          <p:nvPr/>
        </p:nvCxnSpPr>
        <p:spPr>
          <a:xfrm>
            <a:off x="7391298" y="4175439"/>
            <a:ext cx="900573" cy="452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Diamond 305"/>
          <p:cNvSpPr/>
          <p:nvPr/>
        </p:nvSpPr>
        <p:spPr>
          <a:xfrm>
            <a:off x="5062488" y="3785700"/>
            <a:ext cx="1141516" cy="3834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Class</a:t>
            </a:r>
            <a:endParaRPr lang="en-IN" sz="1100" dirty="0"/>
          </a:p>
        </p:txBody>
      </p:sp>
      <p:cxnSp>
        <p:nvCxnSpPr>
          <p:cNvPr id="308" name="Straight Arrow Connector 307"/>
          <p:cNvCxnSpPr>
            <a:stCxn id="306" idx="3"/>
            <a:endCxn id="10" idx="1"/>
          </p:cNvCxnSpPr>
          <p:nvPr/>
        </p:nvCxnSpPr>
        <p:spPr>
          <a:xfrm>
            <a:off x="6204004" y="3977417"/>
            <a:ext cx="683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Oval 340"/>
          <p:cNvSpPr/>
          <p:nvPr/>
        </p:nvSpPr>
        <p:spPr>
          <a:xfrm>
            <a:off x="6192550" y="1788701"/>
            <a:ext cx="911082" cy="396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Course</a:t>
            </a:r>
          </a:p>
          <a:p>
            <a:pPr algn="ctr"/>
            <a:r>
              <a:rPr lang="en-IN" sz="1050" dirty="0" smtClean="0"/>
              <a:t>ID</a:t>
            </a:r>
            <a:endParaRPr lang="en-IN" sz="1050" dirty="0"/>
          </a:p>
        </p:txBody>
      </p:sp>
      <p:sp>
        <p:nvSpPr>
          <p:cNvPr id="342" name="Oval 341"/>
          <p:cNvSpPr/>
          <p:nvPr/>
        </p:nvSpPr>
        <p:spPr>
          <a:xfrm>
            <a:off x="6192550" y="2232360"/>
            <a:ext cx="911082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Course</a:t>
            </a:r>
          </a:p>
          <a:p>
            <a:pPr algn="ctr"/>
            <a:r>
              <a:rPr lang="en-IN" sz="1100" dirty="0" smtClean="0"/>
              <a:t>Name</a:t>
            </a:r>
            <a:endParaRPr lang="en-IN" sz="1100" dirty="0"/>
          </a:p>
        </p:txBody>
      </p:sp>
      <p:sp>
        <p:nvSpPr>
          <p:cNvPr id="343" name="Oval 342"/>
          <p:cNvSpPr/>
          <p:nvPr/>
        </p:nvSpPr>
        <p:spPr>
          <a:xfrm>
            <a:off x="6243637" y="2714924"/>
            <a:ext cx="815801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Course</a:t>
            </a:r>
          </a:p>
          <a:p>
            <a:pPr algn="ctr"/>
            <a:r>
              <a:rPr lang="en-IN" sz="1100" dirty="0" smtClean="0"/>
              <a:t>fee</a:t>
            </a:r>
            <a:endParaRPr lang="en-IN" sz="1100" dirty="0"/>
          </a:p>
        </p:txBody>
      </p:sp>
      <p:cxnSp>
        <p:nvCxnSpPr>
          <p:cNvPr id="344" name="Straight Connector 343"/>
          <p:cNvCxnSpPr>
            <a:stCxn id="341" idx="2"/>
            <a:endCxn id="7" idx="3"/>
          </p:cNvCxnSpPr>
          <p:nvPr/>
        </p:nvCxnSpPr>
        <p:spPr>
          <a:xfrm flipH="1">
            <a:off x="5112060" y="1987026"/>
            <a:ext cx="1080490" cy="118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Oval 349"/>
          <p:cNvSpPr/>
          <p:nvPr/>
        </p:nvSpPr>
        <p:spPr>
          <a:xfrm>
            <a:off x="6232042" y="3237054"/>
            <a:ext cx="977385" cy="410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Course</a:t>
            </a:r>
          </a:p>
          <a:p>
            <a:pPr algn="ctr"/>
            <a:r>
              <a:rPr lang="en-IN" sz="1100" dirty="0" smtClean="0"/>
              <a:t>duration</a:t>
            </a:r>
            <a:endParaRPr lang="en-IN" sz="1100" dirty="0"/>
          </a:p>
        </p:txBody>
      </p:sp>
      <p:cxnSp>
        <p:nvCxnSpPr>
          <p:cNvPr id="352" name="Straight Connector 351"/>
          <p:cNvCxnSpPr>
            <a:stCxn id="342" idx="2"/>
            <a:endCxn id="7" idx="3"/>
          </p:cNvCxnSpPr>
          <p:nvPr/>
        </p:nvCxnSpPr>
        <p:spPr>
          <a:xfrm flipH="1">
            <a:off x="5112060" y="2437853"/>
            <a:ext cx="1080490" cy="73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343" idx="2"/>
            <a:endCxn id="7" idx="3"/>
          </p:cNvCxnSpPr>
          <p:nvPr/>
        </p:nvCxnSpPr>
        <p:spPr>
          <a:xfrm flipH="1">
            <a:off x="5112060" y="2920417"/>
            <a:ext cx="1131577" cy="25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50" idx="2"/>
            <a:endCxn id="7" idx="3"/>
          </p:cNvCxnSpPr>
          <p:nvPr/>
        </p:nvCxnSpPr>
        <p:spPr>
          <a:xfrm flipH="1" flipV="1">
            <a:off x="5112060" y="3175727"/>
            <a:ext cx="1119982" cy="266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Oval 367"/>
          <p:cNvSpPr/>
          <p:nvPr/>
        </p:nvSpPr>
        <p:spPr>
          <a:xfrm>
            <a:off x="4414536" y="144451"/>
            <a:ext cx="633245" cy="216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DOB</a:t>
            </a:r>
            <a:endParaRPr lang="en-IN" sz="1050" dirty="0"/>
          </a:p>
        </p:txBody>
      </p:sp>
      <p:cxnSp>
        <p:nvCxnSpPr>
          <p:cNvPr id="369" name="Straight Connector 368"/>
          <p:cNvCxnSpPr>
            <a:stCxn id="5" idx="0"/>
            <a:endCxn id="368" idx="4"/>
          </p:cNvCxnSpPr>
          <p:nvPr/>
        </p:nvCxnSpPr>
        <p:spPr>
          <a:xfrm flipV="1">
            <a:off x="4608004" y="360827"/>
            <a:ext cx="123155" cy="142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Oval 371"/>
          <p:cNvSpPr/>
          <p:nvPr/>
        </p:nvSpPr>
        <p:spPr>
          <a:xfrm>
            <a:off x="7246632" y="797301"/>
            <a:ext cx="113896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smtClean="0"/>
              <a:t>EmailID</a:t>
            </a:r>
            <a:endParaRPr lang="en-IN" sz="1050" dirty="0"/>
          </a:p>
        </p:txBody>
      </p:sp>
      <p:cxnSp>
        <p:nvCxnSpPr>
          <p:cNvPr id="373" name="Straight Connector 372"/>
          <p:cNvCxnSpPr>
            <a:stCxn id="5" idx="0"/>
            <a:endCxn id="372" idx="2"/>
          </p:cNvCxnSpPr>
          <p:nvPr/>
        </p:nvCxnSpPr>
        <p:spPr>
          <a:xfrm flipV="1">
            <a:off x="4608004" y="1013325"/>
            <a:ext cx="2638628" cy="77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9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</Words>
  <Application>Microsoft Office PowerPoint</Application>
  <PresentationFormat>On-screen Show (16:9)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C-DAC Bangalore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DAC60</dc:creator>
  <cp:lastModifiedBy>DAC60</cp:lastModifiedBy>
  <cp:revision>7</cp:revision>
  <dcterms:created xsi:type="dcterms:W3CDTF">2023-09-22T11:20:40Z</dcterms:created>
  <dcterms:modified xsi:type="dcterms:W3CDTF">2023-09-22T12:31:08Z</dcterms:modified>
</cp:coreProperties>
</file>