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9" r:id="rId4"/>
    <p:sldId id="258" r:id="rId5"/>
    <p:sldId id="267" r:id="rId6"/>
    <p:sldId id="268" r:id="rId7"/>
    <p:sldId id="275" r:id="rId8"/>
    <p:sldId id="269" r:id="rId9"/>
    <p:sldId id="272" r:id="rId10"/>
    <p:sldId id="276" r:id="rId11"/>
    <p:sldId id="27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rat Samant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8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53CB3-763E-4370-BD91-B63D9694A3E9}" type="doc">
      <dgm:prSet loTypeId="urn:microsoft.com/office/officeart/2005/8/layout/hierarchy3" loCatId="process" qsTypeId="urn:microsoft.com/office/officeart/2005/8/quickstyle/simple1" qsCatId="simple" csTypeId="urn:microsoft.com/office/officeart/2005/8/colors/accent1_3" csCatId="accent1" phldr="1"/>
      <dgm:spPr/>
    </dgm:pt>
    <dgm:pt modelId="{E13EDF2E-14E5-4E9E-AC26-4817864C2790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Helvetica"/>
              <a:cs typeface="Helvetica"/>
            </a:rPr>
            <a:t>Data Sources</a:t>
          </a:r>
          <a:endParaRPr lang="en-US" sz="1800" dirty="0">
            <a:latin typeface="Helvetica"/>
            <a:cs typeface="Helvetica"/>
          </a:endParaRPr>
        </a:p>
      </dgm:t>
    </dgm:pt>
    <dgm:pt modelId="{C1A745EA-5D31-46AA-ABAC-0063958D736D}" type="parTrans" cxnId="{39F2E647-BA54-41BF-8D36-B8A0192E085B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56A4BF9-A100-4CDB-B4A9-D8D8946230BE}" type="sibTrans" cxnId="{39F2E647-BA54-41BF-8D36-B8A0192E085B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B6EBFCBD-4670-4108-83D3-54EBE37D946E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Helvetica"/>
              <a:cs typeface="Helvetica"/>
            </a:rPr>
            <a:t>Data Preparation</a:t>
          </a:r>
          <a:endParaRPr lang="en-US" sz="1800" dirty="0">
            <a:latin typeface="Helvetica"/>
            <a:cs typeface="Helvetica"/>
          </a:endParaRPr>
        </a:p>
      </dgm:t>
    </dgm:pt>
    <dgm:pt modelId="{00BF18EC-730C-4FB2-9D02-34DB4F10B78D}" type="parTrans" cxnId="{CC2F7C63-0D07-47DD-887A-7407A64C2246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8C52F177-82E6-4970-B324-3A794D19BDDD}" type="sibTrans" cxnId="{CC2F7C63-0D07-47DD-887A-7407A64C2246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9EC611B9-3260-46C0-B978-CC05D9CBA2D7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Helvetica"/>
              <a:cs typeface="Helvetica"/>
            </a:rPr>
            <a:t>Exploratory Data Analyses</a:t>
          </a:r>
          <a:endParaRPr lang="en-US" sz="1800" dirty="0">
            <a:latin typeface="Helvetica"/>
            <a:cs typeface="Helvetica"/>
          </a:endParaRPr>
        </a:p>
      </dgm:t>
    </dgm:pt>
    <dgm:pt modelId="{9D7E9E68-9AF3-4293-8A68-731D418674EB}" type="parTrans" cxnId="{762F6935-D5B9-41FC-B40A-761223DD633A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962D2E01-DC9F-48D9-8FD9-D0E1CEF5736C}" type="sibTrans" cxnId="{762F6935-D5B9-41FC-B40A-761223DD633A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0927DA45-244D-F441-BA4C-523FC0B44C94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General Data</a:t>
          </a:r>
          <a:endParaRPr lang="en-US" sz="1400" dirty="0">
            <a:latin typeface="Helvetica"/>
            <a:cs typeface="Helvetica"/>
          </a:endParaRPr>
        </a:p>
      </dgm:t>
    </dgm:pt>
    <dgm:pt modelId="{51BB4750-9C44-F841-8A5C-4ADF763D4AEF}" type="parTrans" cxnId="{CFD69DF2-14D5-8545-83D5-919A7878E80A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21B1DBB3-180F-5F4D-BE79-75E448D469B5}" type="sibTrans" cxnId="{CFD69DF2-14D5-8545-83D5-919A7878E80A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EF557089-14EA-1544-8A2B-DBEFE07D1AF9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Employee Survey</a:t>
          </a:r>
          <a:endParaRPr lang="en-US" sz="1400" dirty="0">
            <a:latin typeface="Helvetica"/>
            <a:cs typeface="Helvetica"/>
          </a:endParaRPr>
        </a:p>
      </dgm:t>
    </dgm:pt>
    <dgm:pt modelId="{2BF6ADA1-9036-1E41-BC59-D6FA9898484E}" type="parTrans" cxnId="{D338466A-CDFA-1847-94B0-FB5D4EDBBEF9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13CD8F84-22CF-1F42-AB78-303637264C8E}" type="sibTrans" cxnId="{D338466A-CDFA-1847-94B0-FB5D4EDBBEF9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39C0C12D-CB39-C14A-A624-CD3DC624545F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Manager Survey Data</a:t>
          </a:r>
          <a:endParaRPr lang="en-US" sz="1400" dirty="0">
            <a:latin typeface="Helvetica"/>
            <a:cs typeface="Helvetica"/>
          </a:endParaRPr>
        </a:p>
      </dgm:t>
    </dgm:pt>
    <dgm:pt modelId="{AB32A507-F9A3-9140-9736-75300B65B451}" type="parTrans" cxnId="{F98D50EB-2E6E-D04B-8BBF-07B8B25C6D62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1FD42ECA-EDBF-2D43-8DB4-CE720AB7C685}" type="sibTrans" cxnId="{F98D50EB-2E6E-D04B-8BBF-07B8B25C6D62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76546802-28A5-FC41-AF23-E24E7BE906D1}">
      <dgm:prSet phldrT="[Text]" custT="1"/>
      <dgm:spPr/>
      <dgm:t>
        <a:bodyPr/>
        <a:lstStyle/>
        <a:p>
          <a:pPr algn="l"/>
          <a:r>
            <a:rPr lang="en-US" sz="1400" dirty="0" err="1" smtClean="0">
              <a:latin typeface="Helvetica"/>
              <a:cs typeface="Helvetica"/>
            </a:rPr>
            <a:t>In_time_dat</a:t>
          </a:r>
          <a:r>
            <a:rPr lang="en-US" sz="1400" dirty="0" smtClean="0">
              <a:latin typeface="Helvetica"/>
              <a:cs typeface="Helvetica"/>
            </a:rPr>
            <a:t>, </a:t>
          </a:r>
          <a:r>
            <a:rPr lang="en-US" sz="1400" dirty="0" err="1" smtClean="0">
              <a:latin typeface="Helvetica"/>
              <a:cs typeface="Helvetica"/>
            </a:rPr>
            <a:t>Outtime</a:t>
          </a:r>
          <a:r>
            <a:rPr lang="en-US" sz="1400" dirty="0" smtClean="0">
              <a:latin typeface="Helvetica"/>
              <a:cs typeface="Helvetica"/>
            </a:rPr>
            <a:t> Data</a:t>
          </a:r>
          <a:endParaRPr lang="en-US" sz="1400" dirty="0">
            <a:latin typeface="Helvetica"/>
            <a:cs typeface="Helvetica"/>
          </a:endParaRPr>
        </a:p>
      </dgm:t>
    </dgm:pt>
    <dgm:pt modelId="{9909DF49-E545-EC42-85DD-319546F5B77F}" type="parTrans" cxnId="{4E91EC56-1C71-D24E-A3A8-77FD0E4E8430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677A98A8-C61E-E74B-B4D8-7E26A3E4342D}" type="sibTrans" cxnId="{4E91EC56-1C71-D24E-A3A8-77FD0E4E8430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7382658-2C87-DD40-9F63-28A4DD8B5685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Analysis of </a:t>
          </a:r>
          <a:r>
            <a:rPr lang="en-US" sz="1400" dirty="0" err="1" smtClean="0">
              <a:latin typeface="Helvetica"/>
              <a:cs typeface="Helvetica"/>
            </a:rPr>
            <a:t>In_Out</a:t>
          </a:r>
          <a:r>
            <a:rPr lang="en-US" sz="1400" dirty="0" smtClean="0">
              <a:latin typeface="Helvetica"/>
              <a:cs typeface="Helvetica"/>
            </a:rPr>
            <a:t> data frame</a:t>
          </a:r>
          <a:endParaRPr lang="en-US" sz="1400" dirty="0">
            <a:latin typeface="Helvetica"/>
            <a:cs typeface="Helvetica"/>
          </a:endParaRPr>
        </a:p>
      </dgm:t>
    </dgm:pt>
    <dgm:pt modelId="{017D3BD4-550F-BA4B-9CD8-A9F5E5B3730B}" type="parTrans" cxnId="{D2D5D44E-7272-EF41-83EE-2CD567DD1289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71B208F4-8FA4-0D4D-90C4-B34E73D0DA5F}" type="sibTrans" cxnId="{D2D5D44E-7272-EF41-83EE-2CD567DD1289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EA097E46-1183-0644-AC44-AAF7D15A527B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Calculate mean attendance, Workload, regularity, Stats</a:t>
          </a:r>
          <a:endParaRPr lang="en-US" sz="1400" dirty="0">
            <a:latin typeface="Helvetica"/>
            <a:cs typeface="Helvetica"/>
          </a:endParaRPr>
        </a:p>
      </dgm:t>
    </dgm:pt>
    <dgm:pt modelId="{5FB0415B-AC28-6440-8761-E2C5177C231B}" type="parTrans" cxnId="{BA632911-3841-6B4B-A044-4C496321A2BB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E46C8449-6349-3C47-BB1F-33F25EE61183}" type="sibTrans" cxnId="{BA632911-3841-6B4B-A044-4C496321A2BB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1B76FF91-7EF9-7840-B62A-DB7D508ADE6E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Missing Values, treatment</a:t>
          </a:r>
          <a:endParaRPr lang="en-US" sz="1400" dirty="0">
            <a:latin typeface="Helvetica"/>
            <a:cs typeface="Helvetica"/>
          </a:endParaRPr>
        </a:p>
      </dgm:t>
    </dgm:pt>
    <dgm:pt modelId="{C51460DB-BFD3-2044-B75D-7D3EBF501897}" type="parTrans" cxnId="{10EA4064-A8E3-B74C-99F6-F9472035FEBA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38B9345D-B949-A24F-8078-62ED6460223C}" type="sibTrans" cxnId="{10EA4064-A8E3-B74C-99F6-F9472035FEBA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5812C5F-9816-AD40-AE01-C9ADEDA84AD6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Outliers and Invalid record treatment</a:t>
          </a:r>
          <a:endParaRPr lang="en-US" sz="1400" dirty="0">
            <a:latin typeface="Helvetica"/>
            <a:cs typeface="Helvetica"/>
          </a:endParaRPr>
        </a:p>
      </dgm:t>
    </dgm:pt>
    <dgm:pt modelId="{E99E5CB2-24AF-0144-B3F1-1F3C1FE02455}" type="parTrans" cxnId="{3C51F9D6-D44A-644F-B151-6FB74ED5F168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57D0FC17-8532-564A-8135-083B4683A90D}" type="sibTrans" cxnId="{3C51F9D6-D44A-644F-B151-6FB74ED5F168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14CCFFBD-635B-D841-AC43-D7D0D288CD39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Nominal Categories</a:t>
          </a:r>
          <a:endParaRPr lang="en-US" sz="1400" dirty="0">
            <a:latin typeface="Helvetica"/>
            <a:cs typeface="Helvetica"/>
          </a:endParaRPr>
        </a:p>
      </dgm:t>
    </dgm:pt>
    <dgm:pt modelId="{96F0B7B0-7145-1F42-8490-1A83BF774B81}" type="parTrans" cxnId="{43EF9C53-E784-9A4C-B3A9-715BC020DF44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98568968-E3B6-514F-91E0-064D962D5889}" type="sibTrans" cxnId="{43EF9C53-E784-9A4C-B3A9-715BC020DF44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88AFEAF2-0E2E-3C42-91DF-B7CAD8AE897C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Ordinal Categories</a:t>
          </a:r>
          <a:endParaRPr lang="en-US" sz="1400" dirty="0">
            <a:latin typeface="Helvetica"/>
            <a:cs typeface="Helvetica"/>
          </a:endParaRPr>
        </a:p>
      </dgm:t>
    </dgm:pt>
    <dgm:pt modelId="{D3DCC779-F99E-424C-B6D7-082F6A7D19C1}" type="parTrans" cxnId="{A59B8F4B-1E64-8840-AF30-5F3F65A27A58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382BB43F-BEA0-1C4C-BBB9-1FB84FA6CD73}" type="sibTrans" cxnId="{A59B8F4B-1E64-8840-AF30-5F3F65A27A58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B934C7F4-B36A-A24B-BB74-03CB2600B0AA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Interval Variables</a:t>
          </a:r>
          <a:endParaRPr lang="en-US" sz="1400" dirty="0">
            <a:latin typeface="Helvetica"/>
            <a:cs typeface="Helvetica"/>
          </a:endParaRPr>
        </a:p>
      </dgm:t>
    </dgm:pt>
    <dgm:pt modelId="{FB94EB83-5C8F-FC41-9512-B56D1639C8C2}" type="parTrans" cxnId="{C06068A1-C27D-D048-8487-61CC8B791437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DADFA995-D2B1-DF47-A765-6A29641D1B8C}" type="sibTrans" cxnId="{C06068A1-C27D-D048-8487-61CC8B791437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002938E6-AB7D-8E4C-ADAB-DE96269AC4EA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Ratio Variables</a:t>
          </a:r>
          <a:endParaRPr lang="en-US" sz="1400" dirty="0">
            <a:latin typeface="Helvetica"/>
            <a:cs typeface="Helvetica"/>
          </a:endParaRPr>
        </a:p>
      </dgm:t>
    </dgm:pt>
    <dgm:pt modelId="{93B90393-2D67-7D40-B0D0-7840A6E4EE81}" type="parTrans" cxnId="{D7696FF5-2747-C741-820E-6501DC840B79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96441BEB-C155-9244-BB99-DA9AD007741E}" type="sibTrans" cxnId="{D7696FF5-2747-C741-820E-6501DC840B79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061CBEF-35AD-734E-9B46-AC402985814E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Bivariate analysis</a:t>
          </a:r>
          <a:endParaRPr lang="en-US" sz="1400" dirty="0">
            <a:latin typeface="Helvetica"/>
            <a:cs typeface="Helvetica"/>
          </a:endParaRPr>
        </a:p>
      </dgm:t>
    </dgm:pt>
    <dgm:pt modelId="{D385DA93-3A88-F447-B7EC-4DC1CCF7EF26}" type="parTrans" cxnId="{8498194F-9B7D-B046-BF49-477A2911A70A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FD142164-C220-A742-ABA9-8A434B009D2E}" type="sibTrans" cxnId="{8498194F-9B7D-B046-BF49-477A2911A70A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10F6E64C-6F1C-6440-B19F-9A5EE4C91653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Creating Dummy Variables</a:t>
          </a:r>
          <a:endParaRPr lang="en-US" sz="1400" dirty="0">
            <a:latin typeface="Helvetica"/>
            <a:cs typeface="Helvetica"/>
          </a:endParaRPr>
        </a:p>
      </dgm:t>
    </dgm:pt>
    <dgm:pt modelId="{B8B937CB-1EBC-1F44-A81F-5A6D51AB75FC}" type="parTrans" cxnId="{F24F34D1-99A9-B547-BFAA-F14CF5977CF8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306DD1B0-3AA5-2E4A-8FB9-4868CD74F746}" type="sibTrans" cxnId="{F24F34D1-99A9-B547-BFAA-F14CF5977CF8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8232C8CD-DB62-FD4F-970D-A2ED0529FA34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Helvetica"/>
              <a:cs typeface="Helvetica"/>
            </a:rPr>
            <a:t>Variable Transformation</a:t>
          </a:r>
          <a:endParaRPr lang="en-US" sz="1800" dirty="0">
            <a:latin typeface="Helvetica"/>
            <a:cs typeface="Helvetica"/>
          </a:endParaRPr>
        </a:p>
      </dgm:t>
    </dgm:pt>
    <dgm:pt modelId="{4B98208B-9B0A-B745-8415-9A0350AB43BC}" type="parTrans" cxnId="{56A20E81-0B69-B548-A88B-C9DEFE851D8D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1E62ACDE-5CA5-A449-AC03-2A7696A8F88F}" type="sibTrans" cxnId="{56A20E81-0B69-B548-A88B-C9DEFE851D8D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86880A4B-5A94-4B4F-A481-D63A20D296AD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Scaling of variables</a:t>
          </a:r>
          <a:endParaRPr lang="en-US" sz="1400" dirty="0">
            <a:latin typeface="Helvetica"/>
            <a:cs typeface="Helvetica"/>
          </a:endParaRPr>
        </a:p>
      </dgm:t>
    </dgm:pt>
    <dgm:pt modelId="{3BEC9006-AEA8-5140-822B-D56E2969F1AB}" type="parTrans" cxnId="{4872D335-ECCC-5948-B31C-EEA1B3061C7A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183ABC24-D86B-B74A-BDEC-789AAD91D960}" type="sibTrans" cxnId="{4872D335-ECCC-5948-B31C-EEA1B3061C7A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39AC3BC9-05F2-684B-9BE6-F9BE1A9E6892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Converting variables to factors</a:t>
          </a:r>
          <a:endParaRPr lang="en-US" sz="1400" dirty="0">
            <a:latin typeface="Helvetica"/>
            <a:cs typeface="Helvetica"/>
          </a:endParaRPr>
        </a:p>
      </dgm:t>
    </dgm:pt>
    <dgm:pt modelId="{6DEFCCAC-69EE-8642-BA82-A48FBB031736}" type="parTrans" cxnId="{A8B88A92-1902-D449-A4C3-9F16D1BDABDA}">
      <dgm:prSet/>
      <dgm:spPr/>
      <dgm:t>
        <a:bodyPr/>
        <a:lstStyle/>
        <a:p>
          <a:pPr algn="l"/>
          <a:endParaRPr lang="en-US">
            <a:latin typeface="Helvetica"/>
            <a:cs typeface="Helvetica"/>
          </a:endParaRPr>
        </a:p>
      </dgm:t>
    </dgm:pt>
    <dgm:pt modelId="{7A89902B-79A3-FD41-8D4F-FDD97D26870B}" type="sibTrans" cxnId="{A8B88A92-1902-D449-A4C3-9F16D1BDABDA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8A2271F6-02B2-1648-99A2-288DBDA4A571}">
      <dgm:prSet phldrT="[Text]" custT="1"/>
      <dgm:spPr/>
      <dgm:t>
        <a:bodyPr/>
        <a:lstStyle/>
        <a:p>
          <a:pPr algn="l"/>
          <a:r>
            <a:rPr lang="en-US" sz="1600" dirty="0" smtClean="0">
              <a:latin typeface="Helvetica"/>
              <a:cs typeface="Helvetica"/>
            </a:rPr>
            <a:t>Model Building</a:t>
          </a:r>
          <a:endParaRPr lang="en-US" sz="1600" dirty="0">
            <a:latin typeface="Helvetica"/>
            <a:cs typeface="Helvetica"/>
          </a:endParaRPr>
        </a:p>
      </dgm:t>
    </dgm:pt>
    <dgm:pt modelId="{A4740DA5-5658-A743-A0FF-DB7472431678}" type="parTrans" cxnId="{F481321F-7EBB-8442-B179-E12335D4B923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066FF2D-227E-8F44-9A34-777BC855F3C2}" type="sibTrans" cxnId="{F481321F-7EBB-8442-B179-E12335D4B923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AFD150F9-2942-C543-9CDF-20A932DA6CAA}">
      <dgm:prSet phldrT="[Text]" custT="1"/>
      <dgm:spPr/>
      <dgm:t>
        <a:bodyPr/>
        <a:lstStyle/>
        <a:p>
          <a:pPr algn="l"/>
          <a:r>
            <a:rPr lang="en-US" sz="1600" dirty="0" smtClean="0">
              <a:latin typeface="Helvetica"/>
              <a:cs typeface="Helvetica"/>
            </a:rPr>
            <a:t>Model Evaluation</a:t>
          </a:r>
          <a:endParaRPr lang="en-US" sz="1600" dirty="0">
            <a:latin typeface="Helvetica"/>
            <a:cs typeface="Helvetica"/>
          </a:endParaRPr>
        </a:p>
      </dgm:t>
    </dgm:pt>
    <dgm:pt modelId="{D0FF70AF-8C28-B844-95E2-6B3CC68A1AED}" type="parTrans" cxnId="{3515F9A1-DAB1-B64B-B201-E22E88AB4FB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1875A730-C132-E248-B443-0DDFF1A56EE7}" type="sibTrans" cxnId="{3515F9A1-DAB1-B64B-B201-E22E88AB4FB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0ADB7842-FB56-C64E-A586-CD85C1B29BED}">
      <dgm:prSet phldrT="[Text]" custT="1"/>
      <dgm:spPr/>
      <dgm:t>
        <a:bodyPr/>
        <a:lstStyle/>
        <a:p>
          <a:pPr algn="l"/>
          <a:r>
            <a:rPr lang="en-US" sz="1400" dirty="0" err="1" smtClean="0">
              <a:latin typeface="Helvetica"/>
              <a:cs typeface="Helvetica"/>
            </a:rPr>
            <a:t>StepAIC</a:t>
          </a:r>
          <a:r>
            <a:rPr lang="en-US" sz="1400" dirty="0" smtClean="0">
              <a:latin typeface="Helvetica"/>
              <a:cs typeface="Helvetica"/>
            </a:rPr>
            <a:t> method to minimize insignificant variables</a:t>
          </a:r>
          <a:endParaRPr lang="en-US" sz="1400" dirty="0">
            <a:latin typeface="Helvetica"/>
            <a:cs typeface="Helvetica"/>
          </a:endParaRPr>
        </a:p>
      </dgm:t>
    </dgm:pt>
    <dgm:pt modelId="{E29726C9-E809-9040-B7D6-7F143F1021CC}" type="parTrans" cxnId="{487750C9-FE14-DC45-B6AB-566402EA7A58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594E4F6-AD19-3C42-B518-632632A6CF22}" type="sibTrans" cxnId="{487750C9-FE14-DC45-B6AB-566402EA7A58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AD7FEF21-C757-034E-8CBA-468DEF0F48C2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Iterating the model variables</a:t>
          </a:r>
          <a:endParaRPr lang="en-US" sz="1400" dirty="0">
            <a:latin typeface="Helvetica"/>
            <a:cs typeface="Helvetica"/>
          </a:endParaRPr>
        </a:p>
      </dgm:t>
    </dgm:pt>
    <dgm:pt modelId="{491B2BB9-4976-934C-B1A2-A24B83803390}" type="parTrans" cxnId="{E3BE127E-0BD2-AE47-B209-DF473F78A8F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508DD54C-59BF-8F40-88B3-FC14733DD645}" type="sibTrans" cxnId="{E3BE127E-0BD2-AE47-B209-DF473F78A8F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29C2ADA-28FD-C54E-93DC-124E0BB2BAF8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VIF values are iteratively measured</a:t>
          </a:r>
          <a:endParaRPr lang="en-US" sz="1400" dirty="0">
            <a:latin typeface="Helvetica"/>
            <a:cs typeface="Helvetica"/>
          </a:endParaRPr>
        </a:p>
      </dgm:t>
    </dgm:pt>
    <dgm:pt modelId="{F5A4319A-7D08-954B-A547-FFF78FF8D35E}" type="parTrans" cxnId="{34E3BF63-46E4-0045-8AE1-CE6C6BBF2E7D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50C54F8C-938A-834A-9188-7576B1F38185}" type="sibTrans" cxnId="{34E3BF63-46E4-0045-8AE1-CE6C6BBF2E7D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CCB069A8-8473-364A-9134-8F80AB864B43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Verifying the AIC and p-values of predictors</a:t>
          </a:r>
          <a:endParaRPr lang="en-US" sz="1400" dirty="0">
            <a:latin typeface="Helvetica"/>
            <a:cs typeface="Helvetica"/>
          </a:endParaRPr>
        </a:p>
      </dgm:t>
    </dgm:pt>
    <dgm:pt modelId="{BB5EC428-8A2B-114D-82A3-B4D2EB2ACF3F}" type="parTrans" cxnId="{27611059-143C-1246-8ED6-93EBAC0B260B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A30D4241-FCFA-1649-B38E-E07C5E9E3C15}" type="sibTrans" cxnId="{27611059-143C-1246-8ED6-93EBAC0B260B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ACE39A16-4BD1-1545-A02E-A87B2921A064}">
      <dgm:prSet phldrT="[Text]" custT="1"/>
      <dgm:spPr/>
      <dgm:t>
        <a:bodyPr/>
        <a:lstStyle/>
        <a:p>
          <a:pPr algn="l"/>
          <a:r>
            <a:rPr lang="en-US" sz="1400" dirty="0" err="1" smtClean="0">
              <a:latin typeface="Helvetica"/>
              <a:cs typeface="Helvetica"/>
            </a:rPr>
            <a:t>Sens</a:t>
          </a:r>
          <a:r>
            <a:rPr lang="en-US" sz="1400" dirty="0" smtClean="0">
              <a:latin typeface="Helvetica"/>
              <a:cs typeface="Helvetica"/>
            </a:rPr>
            <a:t>, Spec, </a:t>
          </a:r>
          <a:r>
            <a:rPr lang="en-US" sz="1400" dirty="0" err="1" smtClean="0">
              <a:latin typeface="Helvetica"/>
              <a:cs typeface="Helvetica"/>
            </a:rPr>
            <a:t>Acc</a:t>
          </a:r>
          <a:r>
            <a:rPr lang="en-US" sz="1400" dirty="0" smtClean="0">
              <a:latin typeface="Helvetica"/>
              <a:cs typeface="Helvetica"/>
            </a:rPr>
            <a:t> at Cutoff</a:t>
          </a:r>
          <a:endParaRPr lang="en-US" sz="1400" dirty="0">
            <a:latin typeface="Helvetica"/>
            <a:cs typeface="Helvetica"/>
          </a:endParaRPr>
        </a:p>
      </dgm:t>
    </dgm:pt>
    <dgm:pt modelId="{6FF7BCD3-B85F-6B43-804D-281EC311C18B}" type="parTrans" cxnId="{62AD4A09-304F-BB4B-B2FB-B2F773A0065A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909F5963-EC28-E24E-958B-F392269BBEBC}" type="sibTrans" cxnId="{62AD4A09-304F-BB4B-B2FB-B2F773A0065A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EDD2C158-6B7E-8743-B870-A02453C1FC4B}">
      <dgm:prSet phldrT="[Text]" custT="1"/>
      <dgm:spPr/>
      <dgm:t>
        <a:bodyPr/>
        <a:lstStyle/>
        <a:p>
          <a:pPr algn="l"/>
          <a:r>
            <a:rPr lang="en-US" sz="1400" dirty="0" smtClean="0">
              <a:latin typeface="Helvetica"/>
              <a:cs typeface="Helvetica"/>
            </a:rPr>
            <a:t>Gain, Lift and KS-Static verification</a:t>
          </a:r>
          <a:endParaRPr lang="en-US" sz="1400" dirty="0">
            <a:latin typeface="Helvetica"/>
            <a:cs typeface="Helvetica"/>
          </a:endParaRPr>
        </a:p>
      </dgm:t>
    </dgm:pt>
    <dgm:pt modelId="{C3C4BAD4-9DE5-A046-A1E1-D3C492A43088}" type="parTrans" cxnId="{2EFEBBC8-95C6-7740-A4BC-817A3E1A283C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AC1D7B3F-F5B7-2744-B01E-BA175A4AB384}" type="sibTrans" cxnId="{2EFEBBC8-95C6-7740-A4BC-817A3E1A283C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A44381C-F36A-9F44-936C-021E06A70D23}" type="pres">
      <dgm:prSet presAssocID="{E5253CB3-763E-4370-BD91-B63D9694A3E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EB7510-887A-5243-8503-1FCA297B63FF}" type="pres">
      <dgm:prSet presAssocID="{E13EDF2E-14E5-4E9E-AC26-4817864C2790}" presName="root" presStyleCnt="0"/>
      <dgm:spPr/>
    </dgm:pt>
    <dgm:pt modelId="{7A63FADA-BBF9-6C4E-BF15-AA9E97F01AB6}" type="pres">
      <dgm:prSet presAssocID="{E13EDF2E-14E5-4E9E-AC26-4817864C2790}" presName="rootComposite" presStyleCnt="0"/>
      <dgm:spPr/>
    </dgm:pt>
    <dgm:pt modelId="{80591AF5-92ED-9B48-AF91-0B86436A3F08}" type="pres">
      <dgm:prSet presAssocID="{E13EDF2E-14E5-4E9E-AC26-4817864C2790}" presName="rootText" presStyleLbl="node1" presStyleIdx="0" presStyleCnt="6" custScaleX="143218"/>
      <dgm:spPr/>
      <dgm:t>
        <a:bodyPr/>
        <a:lstStyle/>
        <a:p>
          <a:endParaRPr lang="en-US"/>
        </a:p>
      </dgm:t>
    </dgm:pt>
    <dgm:pt modelId="{5DF3DBE1-AD77-2643-B219-CE3805ACCEC7}" type="pres">
      <dgm:prSet presAssocID="{E13EDF2E-14E5-4E9E-AC26-4817864C2790}" presName="rootConnector" presStyleLbl="node1" presStyleIdx="0" presStyleCnt="6"/>
      <dgm:spPr/>
      <dgm:t>
        <a:bodyPr/>
        <a:lstStyle/>
        <a:p>
          <a:endParaRPr lang="en-US"/>
        </a:p>
      </dgm:t>
    </dgm:pt>
    <dgm:pt modelId="{47CBE0B6-046A-B248-BBC8-C2223E40EBC2}" type="pres">
      <dgm:prSet presAssocID="{E13EDF2E-14E5-4E9E-AC26-4817864C2790}" presName="childShape" presStyleCnt="0"/>
      <dgm:spPr/>
    </dgm:pt>
    <dgm:pt modelId="{031EEBE8-FF51-B449-B6FE-83856AF3EEAF}" type="pres">
      <dgm:prSet presAssocID="{51BB4750-9C44-F841-8A5C-4ADF763D4AEF}" presName="Name13" presStyleLbl="parChTrans1D2" presStyleIdx="0" presStyleCnt="22"/>
      <dgm:spPr/>
    </dgm:pt>
    <dgm:pt modelId="{19EAE890-F52F-B14A-A8A4-A43507B14678}" type="pres">
      <dgm:prSet presAssocID="{0927DA45-244D-F441-BA4C-523FC0B44C94}" presName="childText" presStyleLbl="bgAcc1" presStyleIdx="0" presStyleCnt="22" custScaleX="149983" custScaleY="7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A4CC8-481E-5E4D-AB5E-BA4A6550BB60}" type="pres">
      <dgm:prSet presAssocID="{2BF6ADA1-9036-1E41-BC59-D6FA9898484E}" presName="Name13" presStyleLbl="parChTrans1D2" presStyleIdx="1" presStyleCnt="22"/>
      <dgm:spPr/>
    </dgm:pt>
    <dgm:pt modelId="{04559344-B4D0-844C-BE99-318026D6CDAC}" type="pres">
      <dgm:prSet presAssocID="{EF557089-14EA-1544-8A2B-DBEFE07D1AF9}" presName="childText" presStyleLbl="bgAcc1" presStyleIdx="1" presStyleCnt="22" custScaleX="149983" custScaleY="7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E3B6D-10D4-7F4F-A410-D0890977F4B0}" type="pres">
      <dgm:prSet presAssocID="{AB32A507-F9A3-9140-9736-75300B65B451}" presName="Name13" presStyleLbl="parChTrans1D2" presStyleIdx="2" presStyleCnt="22"/>
      <dgm:spPr/>
    </dgm:pt>
    <dgm:pt modelId="{200DBFA6-DD44-5549-9BDC-3D83B12EF916}" type="pres">
      <dgm:prSet presAssocID="{39C0C12D-CB39-C14A-A624-CD3DC624545F}" presName="childText" presStyleLbl="bgAcc1" presStyleIdx="2" presStyleCnt="22" custScaleX="149983" custScaleY="7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40591-B64F-384B-A314-58F0A1380689}" type="pres">
      <dgm:prSet presAssocID="{9909DF49-E545-EC42-85DD-319546F5B77F}" presName="Name13" presStyleLbl="parChTrans1D2" presStyleIdx="3" presStyleCnt="22"/>
      <dgm:spPr/>
    </dgm:pt>
    <dgm:pt modelId="{A0C2AF69-43E3-AD4A-B013-BD1108B892A1}" type="pres">
      <dgm:prSet presAssocID="{76546802-28A5-FC41-AF23-E24E7BE906D1}" presName="childText" presStyleLbl="bgAcc1" presStyleIdx="3" presStyleCnt="22" custScaleX="149983" custScaleY="7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E3166-3F25-3344-AF3A-B00784C248C7}" type="pres">
      <dgm:prSet presAssocID="{B6EBFCBD-4670-4108-83D3-54EBE37D946E}" presName="root" presStyleCnt="0"/>
      <dgm:spPr/>
    </dgm:pt>
    <dgm:pt modelId="{1B531977-17C9-F14D-821F-47FB61BF163C}" type="pres">
      <dgm:prSet presAssocID="{B6EBFCBD-4670-4108-83D3-54EBE37D946E}" presName="rootComposite" presStyleCnt="0"/>
      <dgm:spPr/>
    </dgm:pt>
    <dgm:pt modelId="{FA2219C3-76EC-6A47-A032-C115BD8DC435}" type="pres">
      <dgm:prSet presAssocID="{B6EBFCBD-4670-4108-83D3-54EBE37D946E}" presName="rootText" presStyleLbl="node1" presStyleIdx="1" presStyleCnt="6" custScaleX="142113"/>
      <dgm:spPr/>
      <dgm:t>
        <a:bodyPr/>
        <a:lstStyle/>
        <a:p>
          <a:endParaRPr lang="en-US"/>
        </a:p>
      </dgm:t>
    </dgm:pt>
    <dgm:pt modelId="{9734EC9A-3273-C243-9360-247C1AB6C5B3}" type="pres">
      <dgm:prSet presAssocID="{B6EBFCBD-4670-4108-83D3-54EBE37D946E}" presName="rootConnector" presStyleLbl="node1" presStyleIdx="1" presStyleCnt="6"/>
      <dgm:spPr/>
      <dgm:t>
        <a:bodyPr/>
        <a:lstStyle/>
        <a:p>
          <a:endParaRPr lang="en-US"/>
        </a:p>
      </dgm:t>
    </dgm:pt>
    <dgm:pt modelId="{C37C41F3-1682-7242-9FAE-C2DBA30F2782}" type="pres">
      <dgm:prSet presAssocID="{B6EBFCBD-4670-4108-83D3-54EBE37D946E}" presName="childShape" presStyleCnt="0"/>
      <dgm:spPr/>
    </dgm:pt>
    <dgm:pt modelId="{5056BA62-7BDA-9B4D-ADB2-EC877A8580AC}" type="pres">
      <dgm:prSet presAssocID="{017D3BD4-550F-BA4B-9CD8-A9F5E5B3730B}" presName="Name13" presStyleLbl="parChTrans1D2" presStyleIdx="4" presStyleCnt="22" custSzY="557172"/>
      <dgm:spPr/>
    </dgm:pt>
    <dgm:pt modelId="{5863320F-F293-ED44-9F53-E5B988553143}" type="pres">
      <dgm:prSet presAssocID="{D7382658-2C87-DD40-9F63-28A4DD8B5685}" presName="childText" presStyleLbl="bgAcc1" presStyleIdx="4" presStyleCnt="22" custScaleX="149983" custScaleY="116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0236C-E5A4-D241-A42A-1B293EB1C871}" type="pres">
      <dgm:prSet presAssocID="{5FB0415B-AC28-6440-8761-E2C5177C231B}" presName="Name13" presStyleLbl="parChTrans1D2" presStyleIdx="5" presStyleCnt="22" custSzY="1440393"/>
      <dgm:spPr/>
    </dgm:pt>
    <dgm:pt modelId="{F807771E-75DA-7243-8219-1ACB3759D3DE}" type="pres">
      <dgm:prSet presAssocID="{EA097E46-1183-0644-AC44-AAF7D15A527B}" presName="childText" presStyleLbl="bgAcc1" presStyleIdx="5" presStyleCnt="22" custScaleX="149983" custScaleY="1746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4A61E-F84E-434A-ADA1-9215B5FC6D31}" type="pres">
      <dgm:prSet presAssocID="{C51460DB-BFD3-2044-B75D-7D3EBF501897}" presName="Name13" presStyleLbl="parChTrans1D2" presStyleIdx="6" presStyleCnt="22" custSzY="2323615"/>
      <dgm:spPr/>
    </dgm:pt>
    <dgm:pt modelId="{E279CA5B-B9EC-3B44-BBEA-19ECB5CA06E2}" type="pres">
      <dgm:prSet presAssocID="{1B76FF91-7EF9-7840-B62A-DB7D508ADE6E}" presName="childText" presStyleLbl="bgAcc1" presStyleIdx="6" presStyleCnt="22" custScaleX="149983" custScaleY="116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6CDB4-347A-AE40-8286-6C5D3A439393}" type="pres">
      <dgm:prSet presAssocID="{E99E5CB2-24AF-0144-B3F1-1F3C1FE02455}" presName="Name13" presStyleLbl="parChTrans1D2" presStyleIdx="7" presStyleCnt="22" custSzY="3206836"/>
      <dgm:spPr/>
    </dgm:pt>
    <dgm:pt modelId="{E1329F9E-68F9-C845-A0E8-5EFACF0E7395}" type="pres">
      <dgm:prSet presAssocID="{D5812C5F-9816-AD40-AE01-C9ADEDA84AD6}" presName="childText" presStyleLbl="bgAcc1" presStyleIdx="7" presStyleCnt="22" custScaleX="149983" custScaleY="116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E5AB9-182F-DB4A-92AD-ACCEF43B8F74}" type="pres">
      <dgm:prSet presAssocID="{9EC611B9-3260-46C0-B978-CC05D9CBA2D7}" presName="root" presStyleCnt="0"/>
      <dgm:spPr/>
    </dgm:pt>
    <dgm:pt modelId="{DBB4B5E1-87D4-854B-AD98-23F279B3EA87}" type="pres">
      <dgm:prSet presAssocID="{9EC611B9-3260-46C0-B978-CC05D9CBA2D7}" presName="rootComposite" presStyleCnt="0"/>
      <dgm:spPr/>
    </dgm:pt>
    <dgm:pt modelId="{E3FC6578-AA5E-BA44-BD18-3D6466C0D871}" type="pres">
      <dgm:prSet presAssocID="{9EC611B9-3260-46C0-B978-CC05D9CBA2D7}" presName="rootText" presStyleLbl="node1" presStyleIdx="2" presStyleCnt="6" custScaleX="146910"/>
      <dgm:spPr/>
      <dgm:t>
        <a:bodyPr/>
        <a:lstStyle/>
        <a:p>
          <a:endParaRPr lang="en-US"/>
        </a:p>
      </dgm:t>
    </dgm:pt>
    <dgm:pt modelId="{BA9CDC2E-2ADA-7B44-AFBA-F151FE030035}" type="pres">
      <dgm:prSet presAssocID="{9EC611B9-3260-46C0-B978-CC05D9CBA2D7}" presName="rootConnector" presStyleLbl="node1" presStyleIdx="2" presStyleCnt="6"/>
      <dgm:spPr/>
      <dgm:t>
        <a:bodyPr/>
        <a:lstStyle/>
        <a:p>
          <a:endParaRPr lang="en-US"/>
        </a:p>
      </dgm:t>
    </dgm:pt>
    <dgm:pt modelId="{D006FFE6-F3C3-C049-BC4B-5B8F55990D0A}" type="pres">
      <dgm:prSet presAssocID="{9EC611B9-3260-46C0-B978-CC05D9CBA2D7}" presName="childShape" presStyleCnt="0"/>
      <dgm:spPr/>
    </dgm:pt>
    <dgm:pt modelId="{1D873135-33F1-3941-A6EE-AD6B8D7B4EE1}" type="pres">
      <dgm:prSet presAssocID="{96F0B7B0-7145-1F42-8490-1A83BF774B81}" presName="Name13" presStyleLbl="parChTrans1D2" presStyleIdx="8" presStyleCnt="22"/>
      <dgm:spPr/>
    </dgm:pt>
    <dgm:pt modelId="{10FE33C2-93A2-2746-A15A-4172198ADC90}" type="pres">
      <dgm:prSet presAssocID="{14CCFFBD-635B-D841-AC43-D7D0D288CD39}" presName="childText" presStyleLbl="bgAcc1" presStyleIdx="8" presStyleCnt="22" custScaleX="149983" custScaleY="7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DCD1C-F28C-0C47-98FB-05013168425D}" type="pres">
      <dgm:prSet presAssocID="{D3DCC779-F99E-424C-B6D7-082F6A7D19C1}" presName="Name13" presStyleLbl="parChTrans1D2" presStyleIdx="9" presStyleCnt="22"/>
      <dgm:spPr/>
    </dgm:pt>
    <dgm:pt modelId="{DD969E30-A9D2-5747-8CC7-06E6CE4A4017}" type="pres">
      <dgm:prSet presAssocID="{88AFEAF2-0E2E-3C42-91DF-B7CAD8AE897C}" presName="childText" presStyleLbl="bgAcc1" presStyleIdx="9" presStyleCnt="22" custScaleX="149983" custScaleY="7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93406-4155-B845-9E11-C25745CBD855}" type="pres">
      <dgm:prSet presAssocID="{FB94EB83-5C8F-FC41-9512-B56D1639C8C2}" presName="Name13" presStyleLbl="parChTrans1D2" presStyleIdx="10" presStyleCnt="22"/>
      <dgm:spPr/>
    </dgm:pt>
    <dgm:pt modelId="{911B478D-4A91-564B-A52B-C66410C7A313}" type="pres">
      <dgm:prSet presAssocID="{B934C7F4-B36A-A24B-BB74-03CB2600B0AA}" presName="childText" presStyleLbl="bgAcc1" presStyleIdx="10" presStyleCnt="22" custScaleX="149983" custScaleY="7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88264-122F-8141-BB03-F05A85EACDC1}" type="pres">
      <dgm:prSet presAssocID="{93B90393-2D67-7D40-B0D0-7840A6E4EE81}" presName="Name13" presStyleLbl="parChTrans1D2" presStyleIdx="11" presStyleCnt="22"/>
      <dgm:spPr/>
    </dgm:pt>
    <dgm:pt modelId="{F15B273B-283E-8144-B1C3-04B75F55E595}" type="pres">
      <dgm:prSet presAssocID="{002938E6-AB7D-8E4C-ADAB-DE96269AC4EA}" presName="childText" presStyleLbl="bgAcc1" presStyleIdx="11" presStyleCnt="22" custScaleX="149983" custScaleY="7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BDF19-0072-3643-A5F3-A05D90C28C31}" type="pres">
      <dgm:prSet presAssocID="{D385DA93-3A88-F447-B7EC-4DC1CCF7EF26}" presName="Name13" presStyleLbl="parChTrans1D2" presStyleIdx="12" presStyleCnt="22"/>
      <dgm:spPr/>
    </dgm:pt>
    <dgm:pt modelId="{71F45294-6945-F140-8B83-4E37434C7A36}" type="pres">
      <dgm:prSet presAssocID="{4061CBEF-35AD-734E-9B46-AC402985814E}" presName="childText" presStyleLbl="bgAcc1" presStyleIdx="12" presStyleCnt="22" custScaleX="149983" custScaleY="70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344AF-0F2C-2A47-9EAC-430FDDA72E69}" type="pres">
      <dgm:prSet presAssocID="{8232C8CD-DB62-FD4F-970D-A2ED0529FA34}" presName="root" presStyleCnt="0"/>
      <dgm:spPr/>
    </dgm:pt>
    <dgm:pt modelId="{2D99E12D-C5FA-BE48-AAB8-92CF8D7DFB1F}" type="pres">
      <dgm:prSet presAssocID="{8232C8CD-DB62-FD4F-970D-A2ED0529FA34}" presName="rootComposite" presStyleCnt="0"/>
      <dgm:spPr/>
    </dgm:pt>
    <dgm:pt modelId="{703CBC46-A163-C14A-B1B7-CB816EC81639}" type="pres">
      <dgm:prSet presAssocID="{8232C8CD-DB62-FD4F-970D-A2ED0529FA34}" presName="rootText" presStyleLbl="node1" presStyleIdx="3" presStyleCnt="6" custScaleX="154012"/>
      <dgm:spPr/>
      <dgm:t>
        <a:bodyPr/>
        <a:lstStyle/>
        <a:p>
          <a:endParaRPr lang="en-US"/>
        </a:p>
      </dgm:t>
    </dgm:pt>
    <dgm:pt modelId="{7CA4970A-86D4-E746-B2FD-D15863BD515A}" type="pres">
      <dgm:prSet presAssocID="{8232C8CD-DB62-FD4F-970D-A2ED0529FA34}" presName="rootConnector" presStyleLbl="node1" presStyleIdx="3" presStyleCnt="6"/>
      <dgm:spPr/>
      <dgm:t>
        <a:bodyPr/>
        <a:lstStyle/>
        <a:p>
          <a:endParaRPr lang="en-US"/>
        </a:p>
      </dgm:t>
    </dgm:pt>
    <dgm:pt modelId="{6820488A-8F83-E641-9718-34C7301EB03B}" type="pres">
      <dgm:prSet presAssocID="{8232C8CD-DB62-FD4F-970D-A2ED0529FA34}" presName="childShape" presStyleCnt="0"/>
      <dgm:spPr/>
    </dgm:pt>
    <dgm:pt modelId="{DB49291F-2E4E-FB4D-AEE2-E990EA96D7CD}" type="pres">
      <dgm:prSet presAssocID="{3BEC9006-AEA8-5140-822B-D56E2969F1AB}" presName="Name13" presStyleLbl="parChTrans1D2" presStyleIdx="13" presStyleCnt="22"/>
      <dgm:spPr/>
    </dgm:pt>
    <dgm:pt modelId="{FBA91305-D0EE-E344-9085-FC544F86897A}" type="pres">
      <dgm:prSet presAssocID="{86880A4B-5A94-4B4F-A481-D63A20D296AD}" presName="childText" presStyleLbl="bgAcc1" presStyleIdx="13" presStyleCnt="22" custScaleX="149983" custScaleY="114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8FA5D-AE31-324A-AAE5-3E9836BCAACD}" type="pres">
      <dgm:prSet presAssocID="{6DEFCCAC-69EE-8642-BA82-A48FBB031736}" presName="Name13" presStyleLbl="parChTrans1D2" presStyleIdx="14" presStyleCnt="22"/>
      <dgm:spPr/>
    </dgm:pt>
    <dgm:pt modelId="{C34CC087-C74B-D14A-962C-85268E7BD3E3}" type="pres">
      <dgm:prSet presAssocID="{39AC3BC9-05F2-684B-9BE6-F9BE1A9E6892}" presName="childText" presStyleLbl="bgAcc1" presStyleIdx="14" presStyleCnt="22" custScaleX="149983" custScaleY="114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6D708-4D32-0049-8323-6F9DBC31A23D}" type="pres">
      <dgm:prSet presAssocID="{B8B937CB-1EBC-1F44-A81F-5A6D51AB75FC}" presName="Name13" presStyleLbl="parChTrans1D2" presStyleIdx="15" presStyleCnt="22"/>
      <dgm:spPr/>
    </dgm:pt>
    <dgm:pt modelId="{64B47958-50DC-4C46-B262-1D8B161189BB}" type="pres">
      <dgm:prSet presAssocID="{10F6E64C-6F1C-6440-B19F-9A5EE4C91653}" presName="childText" presStyleLbl="bgAcc1" presStyleIdx="15" presStyleCnt="22" custScaleX="149983" custScaleY="114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951F6-FD59-C94F-97FC-83AAE9195DD0}" type="pres">
      <dgm:prSet presAssocID="{8A2271F6-02B2-1648-99A2-288DBDA4A571}" presName="root" presStyleCnt="0"/>
      <dgm:spPr/>
    </dgm:pt>
    <dgm:pt modelId="{3C1F7249-BE1B-7847-B70C-8999CFE9DF6C}" type="pres">
      <dgm:prSet presAssocID="{8A2271F6-02B2-1648-99A2-288DBDA4A571}" presName="rootComposite" presStyleCnt="0"/>
      <dgm:spPr/>
    </dgm:pt>
    <dgm:pt modelId="{2EE8422E-03C7-A44E-9832-CD56BB00D836}" type="pres">
      <dgm:prSet presAssocID="{8A2271F6-02B2-1648-99A2-288DBDA4A571}" presName="rootText" presStyleLbl="node1" presStyleIdx="4" presStyleCnt="6" custScaleX="130755"/>
      <dgm:spPr/>
      <dgm:t>
        <a:bodyPr/>
        <a:lstStyle/>
        <a:p>
          <a:endParaRPr lang="en-US"/>
        </a:p>
      </dgm:t>
    </dgm:pt>
    <dgm:pt modelId="{A0935972-5BFF-8445-81D6-B6BBB2FC924E}" type="pres">
      <dgm:prSet presAssocID="{8A2271F6-02B2-1648-99A2-288DBDA4A571}" presName="rootConnector" presStyleLbl="node1" presStyleIdx="4" presStyleCnt="6"/>
      <dgm:spPr/>
      <dgm:t>
        <a:bodyPr/>
        <a:lstStyle/>
        <a:p>
          <a:endParaRPr lang="en-US"/>
        </a:p>
      </dgm:t>
    </dgm:pt>
    <dgm:pt modelId="{0279138A-0A66-C347-A2CD-99A6D8012EED}" type="pres">
      <dgm:prSet presAssocID="{8A2271F6-02B2-1648-99A2-288DBDA4A571}" presName="childShape" presStyleCnt="0"/>
      <dgm:spPr/>
    </dgm:pt>
    <dgm:pt modelId="{A43A522E-10CB-7048-AA72-C6F13198D98F}" type="pres">
      <dgm:prSet presAssocID="{E29726C9-E809-9040-B7D6-7F143F1021CC}" presName="Name13" presStyleLbl="parChTrans1D2" presStyleIdx="16" presStyleCnt="22" custSzX="179810"/>
      <dgm:spPr/>
    </dgm:pt>
    <dgm:pt modelId="{93CCC6A7-1807-1642-B20C-A4DF4535A918}" type="pres">
      <dgm:prSet presAssocID="{0ADB7842-FB56-C64E-A586-CD85C1B29BED}" presName="childText" presStyleLbl="bgAcc1" presStyleIdx="16" presStyleCnt="22" custScaleX="183089" custScaleY="124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87CF9-79E7-7F4F-BD7D-9FAE539E2665}" type="pres">
      <dgm:prSet presAssocID="{491B2BB9-4976-934C-B1A2-A24B83803390}" presName="Name13" presStyleLbl="parChTrans1D2" presStyleIdx="17" presStyleCnt="22" custSzX="179810"/>
      <dgm:spPr/>
    </dgm:pt>
    <dgm:pt modelId="{D464F384-5EB2-FA4A-8C2F-D8877E078B23}" type="pres">
      <dgm:prSet presAssocID="{AD7FEF21-C757-034E-8CBA-468DEF0F48C2}" presName="childText" presStyleLbl="bgAcc1" presStyleIdx="17" presStyleCnt="22" custScaleX="18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DF7FF-B6FE-B54B-8288-718BD39F3B5E}" type="pres">
      <dgm:prSet presAssocID="{BB5EC428-8A2B-114D-82A3-B4D2EB2ACF3F}" presName="Name13" presStyleLbl="parChTrans1D2" presStyleIdx="18" presStyleCnt="22" custSzX="179810"/>
      <dgm:spPr/>
    </dgm:pt>
    <dgm:pt modelId="{8564A160-B0CA-2A43-97E8-10A9986110DA}" type="pres">
      <dgm:prSet presAssocID="{CCB069A8-8473-364A-9134-8F80AB864B43}" presName="childText" presStyleLbl="bgAcc1" presStyleIdx="18" presStyleCnt="22" custScaleX="183089" custScaleY="133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1CA3A-9B9D-7245-A580-B76B4A92BE84}" type="pres">
      <dgm:prSet presAssocID="{F5A4319A-7D08-954B-A547-FFF78FF8D35E}" presName="Name13" presStyleLbl="parChTrans1D2" presStyleIdx="19" presStyleCnt="22" custSzX="179810"/>
      <dgm:spPr/>
    </dgm:pt>
    <dgm:pt modelId="{6AFEA17E-584A-B048-A6AA-A45CF99213E4}" type="pres">
      <dgm:prSet presAssocID="{D29C2ADA-28FD-C54E-93DC-124E0BB2BAF8}" presName="childText" presStyleLbl="bgAcc1" presStyleIdx="19" presStyleCnt="22" custScaleX="18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4AA3F-8875-6044-9A24-C2ABB4C98CB7}" type="pres">
      <dgm:prSet presAssocID="{AFD150F9-2942-C543-9CDF-20A932DA6CAA}" presName="root" presStyleCnt="0"/>
      <dgm:spPr/>
    </dgm:pt>
    <dgm:pt modelId="{E0EA74AC-1834-D046-82E4-B9B31B5ECAB1}" type="pres">
      <dgm:prSet presAssocID="{AFD150F9-2942-C543-9CDF-20A932DA6CAA}" presName="rootComposite" presStyleCnt="0"/>
      <dgm:spPr/>
    </dgm:pt>
    <dgm:pt modelId="{306B3ABB-6F4F-0442-8BD6-ED7D89CCA76E}" type="pres">
      <dgm:prSet presAssocID="{AFD150F9-2942-C543-9CDF-20A932DA6CAA}" presName="rootText" presStyleLbl="node1" presStyleIdx="5" presStyleCnt="6" custScaleX="138052"/>
      <dgm:spPr/>
      <dgm:t>
        <a:bodyPr/>
        <a:lstStyle/>
        <a:p>
          <a:endParaRPr lang="en-US"/>
        </a:p>
      </dgm:t>
    </dgm:pt>
    <dgm:pt modelId="{4493B029-5793-B448-8ACC-61848D0341BE}" type="pres">
      <dgm:prSet presAssocID="{AFD150F9-2942-C543-9CDF-20A932DA6CAA}" presName="rootConnector" presStyleLbl="node1" presStyleIdx="5" presStyleCnt="6"/>
      <dgm:spPr/>
      <dgm:t>
        <a:bodyPr/>
        <a:lstStyle/>
        <a:p>
          <a:endParaRPr lang="en-US"/>
        </a:p>
      </dgm:t>
    </dgm:pt>
    <dgm:pt modelId="{18E62332-E657-4644-BDBD-BA1690D9C5CC}" type="pres">
      <dgm:prSet presAssocID="{AFD150F9-2942-C543-9CDF-20A932DA6CAA}" presName="childShape" presStyleCnt="0"/>
      <dgm:spPr/>
    </dgm:pt>
    <dgm:pt modelId="{80E4509E-BFD1-624B-8239-0A973BE52A24}" type="pres">
      <dgm:prSet presAssocID="{6FF7BCD3-B85F-6B43-804D-281EC311C18B}" presName="Name13" presStyleLbl="parChTrans1D2" presStyleIdx="20" presStyleCnt="22" custSzX="169408"/>
      <dgm:spPr/>
    </dgm:pt>
    <dgm:pt modelId="{C86529C4-48B9-0846-A4F1-4F3705ABE815}" type="pres">
      <dgm:prSet presAssocID="{ACE39A16-4BD1-1545-A02E-A87B2921A064}" presName="childText" presStyleLbl="bgAcc1" presStyleIdx="20" presStyleCnt="22" custScaleX="145936" custScaleY="1358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F8462-CF85-854C-AE5A-ADD333C8F315}" type="pres">
      <dgm:prSet presAssocID="{C3C4BAD4-9DE5-A046-A1E1-D3C492A43088}" presName="Name13" presStyleLbl="parChTrans1D2" presStyleIdx="21" presStyleCnt="22" custSzX="169408"/>
      <dgm:spPr/>
    </dgm:pt>
    <dgm:pt modelId="{3E200B7C-BA47-714B-BF65-C33F544A06D7}" type="pres">
      <dgm:prSet presAssocID="{EDD2C158-6B7E-8743-B870-A02453C1FC4B}" presName="childText" presStyleLbl="bgAcc1" presStyleIdx="21" presStyleCnt="22" custScaleX="145936" custScaleY="1358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78936B-1214-CD43-8DA2-23A37353F4CA}" type="presOf" srcId="{86880A4B-5A94-4B4F-A481-D63A20D296AD}" destId="{FBA91305-D0EE-E344-9085-FC544F86897A}" srcOrd="0" destOrd="0" presId="urn:microsoft.com/office/officeart/2005/8/layout/hierarchy3"/>
    <dgm:cxn modelId="{79AAF981-A69D-CA4C-95C0-808393C5C672}" type="presOf" srcId="{ACE39A16-4BD1-1545-A02E-A87B2921A064}" destId="{C86529C4-48B9-0846-A4F1-4F3705ABE815}" srcOrd="0" destOrd="0" presId="urn:microsoft.com/office/officeart/2005/8/layout/hierarchy3"/>
    <dgm:cxn modelId="{39EA9C7E-3D89-3341-859A-D0F83BA1A475}" type="presOf" srcId="{5FB0415B-AC28-6440-8761-E2C5177C231B}" destId="{E2E0236C-E5A4-D241-A42A-1B293EB1C871}" srcOrd="0" destOrd="0" presId="urn:microsoft.com/office/officeart/2005/8/layout/hierarchy3"/>
    <dgm:cxn modelId="{D7696FF5-2747-C741-820E-6501DC840B79}" srcId="{9EC611B9-3260-46C0-B978-CC05D9CBA2D7}" destId="{002938E6-AB7D-8E4C-ADAB-DE96269AC4EA}" srcOrd="3" destOrd="0" parTransId="{93B90393-2D67-7D40-B0D0-7840A6E4EE81}" sibTransId="{96441BEB-C155-9244-BB99-DA9AD007741E}"/>
    <dgm:cxn modelId="{BA9D4315-A492-6644-895D-C16E2CE3C206}" type="presOf" srcId="{EDD2C158-6B7E-8743-B870-A02453C1FC4B}" destId="{3E200B7C-BA47-714B-BF65-C33F544A06D7}" srcOrd="0" destOrd="0" presId="urn:microsoft.com/office/officeart/2005/8/layout/hierarchy3"/>
    <dgm:cxn modelId="{10EA4064-A8E3-B74C-99F6-F9472035FEBA}" srcId="{B6EBFCBD-4670-4108-83D3-54EBE37D946E}" destId="{1B76FF91-7EF9-7840-B62A-DB7D508ADE6E}" srcOrd="2" destOrd="0" parTransId="{C51460DB-BFD3-2044-B75D-7D3EBF501897}" sibTransId="{38B9345D-B949-A24F-8078-62ED6460223C}"/>
    <dgm:cxn modelId="{6CB47B5F-721A-5541-81C7-D003F7C935D8}" type="presOf" srcId="{017D3BD4-550F-BA4B-9CD8-A9F5E5B3730B}" destId="{5056BA62-7BDA-9B4D-ADB2-EC877A8580AC}" srcOrd="0" destOrd="0" presId="urn:microsoft.com/office/officeart/2005/8/layout/hierarchy3"/>
    <dgm:cxn modelId="{C9B478A0-92A1-B041-A034-B3E25D232928}" type="presOf" srcId="{D3DCC779-F99E-424C-B6D7-082F6A7D19C1}" destId="{CD4DCD1C-F28C-0C47-98FB-05013168425D}" srcOrd="0" destOrd="0" presId="urn:microsoft.com/office/officeart/2005/8/layout/hierarchy3"/>
    <dgm:cxn modelId="{93A2FC49-8EFF-EF4C-99D2-EE3217A64053}" type="presOf" srcId="{E13EDF2E-14E5-4E9E-AC26-4817864C2790}" destId="{80591AF5-92ED-9B48-AF91-0B86436A3F08}" srcOrd="0" destOrd="0" presId="urn:microsoft.com/office/officeart/2005/8/layout/hierarchy3"/>
    <dgm:cxn modelId="{4872D335-ECCC-5948-B31C-EEA1B3061C7A}" srcId="{8232C8CD-DB62-FD4F-970D-A2ED0529FA34}" destId="{86880A4B-5A94-4B4F-A481-D63A20D296AD}" srcOrd="0" destOrd="0" parTransId="{3BEC9006-AEA8-5140-822B-D56E2969F1AB}" sibTransId="{183ABC24-D86B-B74A-BDEC-789AAD91D960}"/>
    <dgm:cxn modelId="{415C3F8F-99DF-8745-928D-80EC9C633F20}" type="presOf" srcId="{9EC611B9-3260-46C0-B978-CC05D9CBA2D7}" destId="{E3FC6578-AA5E-BA44-BD18-3D6466C0D871}" srcOrd="0" destOrd="0" presId="urn:microsoft.com/office/officeart/2005/8/layout/hierarchy3"/>
    <dgm:cxn modelId="{F78C3F72-567F-3242-9488-5EB3BA594B30}" type="presOf" srcId="{FB94EB83-5C8F-FC41-9512-B56D1639C8C2}" destId="{06693406-4155-B845-9E11-C25745CBD855}" srcOrd="0" destOrd="0" presId="urn:microsoft.com/office/officeart/2005/8/layout/hierarchy3"/>
    <dgm:cxn modelId="{34E3BF63-46E4-0045-8AE1-CE6C6BBF2E7D}" srcId="{8A2271F6-02B2-1648-99A2-288DBDA4A571}" destId="{D29C2ADA-28FD-C54E-93DC-124E0BB2BAF8}" srcOrd="3" destOrd="0" parTransId="{F5A4319A-7D08-954B-A547-FFF78FF8D35E}" sibTransId="{50C54F8C-938A-834A-9188-7576B1F38185}"/>
    <dgm:cxn modelId="{C06068A1-C27D-D048-8487-61CC8B791437}" srcId="{9EC611B9-3260-46C0-B978-CC05D9CBA2D7}" destId="{B934C7F4-B36A-A24B-BB74-03CB2600B0AA}" srcOrd="2" destOrd="0" parTransId="{FB94EB83-5C8F-FC41-9512-B56D1639C8C2}" sibTransId="{DADFA995-D2B1-DF47-A765-6A29641D1B8C}"/>
    <dgm:cxn modelId="{571C54AA-8F16-8F4F-ACA9-C0913C2F0D40}" type="presOf" srcId="{0927DA45-244D-F441-BA4C-523FC0B44C94}" destId="{19EAE890-F52F-B14A-A8A4-A43507B14678}" srcOrd="0" destOrd="0" presId="urn:microsoft.com/office/officeart/2005/8/layout/hierarchy3"/>
    <dgm:cxn modelId="{3515F9A1-DAB1-B64B-B201-E22E88AB4FBE}" srcId="{E5253CB3-763E-4370-BD91-B63D9694A3E9}" destId="{AFD150F9-2942-C543-9CDF-20A932DA6CAA}" srcOrd="5" destOrd="0" parTransId="{D0FF70AF-8C28-B844-95E2-6B3CC68A1AED}" sibTransId="{1875A730-C132-E248-B443-0DDFF1A56EE7}"/>
    <dgm:cxn modelId="{CF793B07-7BF4-B441-BD58-CFDEDBE9B460}" type="presOf" srcId="{8232C8CD-DB62-FD4F-970D-A2ED0529FA34}" destId="{7CA4970A-86D4-E746-B2FD-D15863BD515A}" srcOrd="1" destOrd="0" presId="urn:microsoft.com/office/officeart/2005/8/layout/hierarchy3"/>
    <dgm:cxn modelId="{EC60AF78-9875-5B4D-B8D0-08DEA05F9312}" type="presOf" srcId="{E99E5CB2-24AF-0144-B3F1-1F3C1FE02455}" destId="{87D6CDB4-347A-AE40-8286-6C5D3A439393}" srcOrd="0" destOrd="0" presId="urn:microsoft.com/office/officeart/2005/8/layout/hierarchy3"/>
    <dgm:cxn modelId="{D0AE05EE-2C01-3741-8743-EAAB2B55B79C}" type="presOf" srcId="{BB5EC428-8A2B-114D-82A3-B4D2EB2ACF3F}" destId="{7CADF7FF-B6FE-B54B-8288-718BD39F3B5E}" srcOrd="0" destOrd="0" presId="urn:microsoft.com/office/officeart/2005/8/layout/hierarchy3"/>
    <dgm:cxn modelId="{A8B88A92-1902-D449-A4C3-9F16D1BDABDA}" srcId="{8232C8CD-DB62-FD4F-970D-A2ED0529FA34}" destId="{39AC3BC9-05F2-684B-9BE6-F9BE1A9E6892}" srcOrd="1" destOrd="0" parTransId="{6DEFCCAC-69EE-8642-BA82-A48FBB031736}" sibTransId="{7A89902B-79A3-FD41-8D4F-FDD97D26870B}"/>
    <dgm:cxn modelId="{7E006434-B458-E24D-B165-4677D8A08FCA}" type="presOf" srcId="{C3C4BAD4-9DE5-A046-A1E1-D3C492A43088}" destId="{A3EF8462-CF85-854C-AE5A-ADD333C8F315}" srcOrd="0" destOrd="0" presId="urn:microsoft.com/office/officeart/2005/8/layout/hierarchy3"/>
    <dgm:cxn modelId="{516EC048-9378-1D46-A893-681AB94D0F03}" type="presOf" srcId="{AD7FEF21-C757-034E-8CBA-468DEF0F48C2}" destId="{D464F384-5EB2-FA4A-8C2F-D8877E078B23}" srcOrd="0" destOrd="0" presId="urn:microsoft.com/office/officeart/2005/8/layout/hierarchy3"/>
    <dgm:cxn modelId="{631BC367-2C45-464A-A56F-F8A932C9FCD8}" type="presOf" srcId="{491B2BB9-4976-934C-B1A2-A24B83803390}" destId="{EA987CF9-79E7-7F4F-BD7D-9FAE539E2665}" srcOrd="0" destOrd="0" presId="urn:microsoft.com/office/officeart/2005/8/layout/hierarchy3"/>
    <dgm:cxn modelId="{D0D86D89-0708-FE4C-BAB6-3D252CDF3EEE}" type="presOf" srcId="{E5253CB3-763E-4370-BD91-B63D9694A3E9}" destId="{4A44381C-F36A-9F44-936C-021E06A70D23}" srcOrd="0" destOrd="0" presId="urn:microsoft.com/office/officeart/2005/8/layout/hierarchy3"/>
    <dgm:cxn modelId="{762F6935-D5B9-41FC-B40A-761223DD633A}" srcId="{E5253CB3-763E-4370-BD91-B63D9694A3E9}" destId="{9EC611B9-3260-46C0-B978-CC05D9CBA2D7}" srcOrd="2" destOrd="0" parTransId="{9D7E9E68-9AF3-4293-8A68-731D418674EB}" sibTransId="{962D2E01-DC9F-48D9-8FD9-D0E1CEF5736C}"/>
    <dgm:cxn modelId="{4E91EC56-1C71-D24E-A3A8-77FD0E4E8430}" srcId="{E13EDF2E-14E5-4E9E-AC26-4817864C2790}" destId="{76546802-28A5-FC41-AF23-E24E7BE906D1}" srcOrd="3" destOrd="0" parTransId="{9909DF49-E545-EC42-85DD-319546F5B77F}" sibTransId="{677A98A8-C61E-E74B-B4D8-7E26A3E4342D}"/>
    <dgm:cxn modelId="{5CDF0E2C-AE4D-604A-B80D-9B69D0D6D666}" type="presOf" srcId="{D29C2ADA-28FD-C54E-93DC-124E0BB2BAF8}" destId="{6AFEA17E-584A-B048-A6AA-A45CF99213E4}" srcOrd="0" destOrd="0" presId="urn:microsoft.com/office/officeart/2005/8/layout/hierarchy3"/>
    <dgm:cxn modelId="{F24F34D1-99A9-B547-BFAA-F14CF5977CF8}" srcId="{8232C8CD-DB62-FD4F-970D-A2ED0529FA34}" destId="{10F6E64C-6F1C-6440-B19F-9A5EE4C91653}" srcOrd="2" destOrd="0" parTransId="{B8B937CB-1EBC-1F44-A81F-5A6D51AB75FC}" sibTransId="{306DD1B0-3AA5-2E4A-8FB9-4868CD74F746}"/>
    <dgm:cxn modelId="{9AD88EE4-C5A4-E345-B4CF-3CFE1F51EEC0}" type="presOf" srcId="{96F0B7B0-7145-1F42-8490-1A83BF774B81}" destId="{1D873135-33F1-3941-A6EE-AD6B8D7B4EE1}" srcOrd="0" destOrd="0" presId="urn:microsoft.com/office/officeart/2005/8/layout/hierarchy3"/>
    <dgm:cxn modelId="{B27DBA36-5ED7-2D40-AAC5-2B7FCFD4D64A}" type="presOf" srcId="{39C0C12D-CB39-C14A-A624-CD3DC624545F}" destId="{200DBFA6-DD44-5549-9BDC-3D83B12EF916}" srcOrd="0" destOrd="0" presId="urn:microsoft.com/office/officeart/2005/8/layout/hierarchy3"/>
    <dgm:cxn modelId="{470B78E6-959E-DD4E-8607-D3DF2939BAED}" type="presOf" srcId="{10F6E64C-6F1C-6440-B19F-9A5EE4C91653}" destId="{64B47958-50DC-4C46-B262-1D8B161189BB}" srcOrd="0" destOrd="0" presId="urn:microsoft.com/office/officeart/2005/8/layout/hierarchy3"/>
    <dgm:cxn modelId="{0E5321E6-D18A-8144-A234-38BB3C46E323}" type="presOf" srcId="{3BEC9006-AEA8-5140-822B-D56E2969F1AB}" destId="{DB49291F-2E4E-FB4D-AEE2-E990EA96D7CD}" srcOrd="0" destOrd="0" presId="urn:microsoft.com/office/officeart/2005/8/layout/hierarchy3"/>
    <dgm:cxn modelId="{1BF3C3A3-CA54-694F-9C92-4C2B0FA104EE}" type="presOf" srcId="{D7382658-2C87-DD40-9F63-28A4DD8B5685}" destId="{5863320F-F293-ED44-9F53-E5B988553143}" srcOrd="0" destOrd="0" presId="urn:microsoft.com/office/officeart/2005/8/layout/hierarchy3"/>
    <dgm:cxn modelId="{17130B66-571B-C643-B9AC-B1EB231D961F}" type="presOf" srcId="{4061CBEF-35AD-734E-9B46-AC402985814E}" destId="{71F45294-6945-F140-8B83-4E37434C7A36}" srcOrd="0" destOrd="0" presId="urn:microsoft.com/office/officeart/2005/8/layout/hierarchy3"/>
    <dgm:cxn modelId="{8662B666-B091-3947-A0FD-3B27977CFE36}" type="presOf" srcId="{39AC3BC9-05F2-684B-9BE6-F9BE1A9E6892}" destId="{C34CC087-C74B-D14A-962C-85268E7BD3E3}" srcOrd="0" destOrd="0" presId="urn:microsoft.com/office/officeart/2005/8/layout/hierarchy3"/>
    <dgm:cxn modelId="{AC403156-FD27-BB4F-8E9B-672C10171A22}" type="presOf" srcId="{6FF7BCD3-B85F-6B43-804D-281EC311C18B}" destId="{80E4509E-BFD1-624B-8239-0A973BE52A24}" srcOrd="0" destOrd="0" presId="urn:microsoft.com/office/officeart/2005/8/layout/hierarchy3"/>
    <dgm:cxn modelId="{27611059-143C-1246-8ED6-93EBAC0B260B}" srcId="{8A2271F6-02B2-1648-99A2-288DBDA4A571}" destId="{CCB069A8-8473-364A-9134-8F80AB864B43}" srcOrd="2" destOrd="0" parTransId="{BB5EC428-8A2B-114D-82A3-B4D2EB2ACF3F}" sibTransId="{A30D4241-FCFA-1649-B38E-E07C5E9E3C15}"/>
    <dgm:cxn modelId="{5BDF20B3-C3EC-CD46-99D1-7B6D66DDC5B8}" type="presOf" srcId="{51BB4750-9C44-F841-8A5C-4ADF763D4AEF}" destId="{031EEBE8-FF51-B449-B6FE-83856AF3EEAF}" srcOrd="0" destOrd="0" presId="urn:microsoft.com/office/officeart/2005/8/layout/hierarchy3"/>
    <dgm:cxn modelId="{CC2F7C63-0D07-47DD-887A-7407A64C2246}" srcId="{E5253CB3-763E-4370-BD91-B63D9694A3E9}" destId="{B6EBFCBD-4670-4108-83D3-54EBE37D946E}" srcOrd="1" destOrd="0" parTransId="{00BF18EC-730C-4FB2-9D02-34DB4F10B78D}" sibTransId="{8C52F177-82E6-4970-B324-3A794D19BDDD}"/>
    <dgm:cxn modelId="{F98D50EB-2E6E-D04B-8BBF-07B8B25C6D62}" srcId="{E13EDF2E-14E5-4E9E-AC26-4817864C2790}" destId="{39C0C12D-CB39-C14A-A624-CD3DC624545F}" srcOrd="2" destOrd="0" parTransId="{AB32A507-F9A3-9140-9736-75300B65B451}" sibTransId="{1FD42ECA-EDBF-2D43-8DB4-CE720AB7C685}"/>
    <dgm:cxn modelId="{8498194F-9B7D-B046-BF49-477A2911A70A}" srcId="{9EC611B9-3260-46C0-B978-CC05D9CBA2D7}" destId="{4061CBEF-35AD-734E-9B46-AC402985814E}" srcOrd="4" destOrd="0" parTransId="{D385DA93-3A88-F447-B7EC-4DC1CCF7EF26}" sibTransId="{FD142164-C220-A742-ABA9-8A434B009D2E}"/>
    <dgm:cxn modelId="{D338466A-CDFA-1847-94B0-FB5D4EDBBEF9}" srcId="{E13EDF2E-14E5-4E9E-AC26-4817864C2790}" destId="{EF557089-14EA-1544-8A2B-DBEFE07D1AF9}" srcOrd="1" destOrd="0" parTransId="{2BF6ADA1-9036-1E41-BC59-D6FA9898484E}" sibTransId="{13CD8F84-22CF-1F42-AB78-303637264C8E}"/>
    <dgm:cxn modelId="{76C56D48-399E-C444-978D-0F6874670FAF}" type="presOf" srcId="{C51460DB-BFD3-2044-B75D-7D3EBF501897}" destId="{D1F4A61E-F84E-434A-ADA1-9215B5FC6D31}" srcOrd="0" destOrd="0" presId="urn:microsoft.com/office/officeart/2005/8/layout/hierarchy3"/>
    <dgm:cxn modelId="{3C51F9D6-D44A-644F-B151-6FB74ED5F168}" srcId="{B6EBFCBD-4670-4108-83D3-54EBE37D946E}" destId="{D5812C5F-9816-AD40-AE01-C9ADEDA84AD6}" srcOrd="3" destOrd="0" parTransId="{E99E5CB2-24AF-0144-B3F1-1F3C1FE02455}" sibTransId="{57D0FC17-8532-564A-8135-083B4683A90D}"/>
    <dgm:cxn modelId="{3671A96B-EF6A-A948-B11A-2C5FA9BE4A47}" type="presOf" srcId="{CCB069A8-8473-364A-9134-8F80AB864B43}" destId="{8564A160-B0CA-2A43-97E8-10A9986110DA}" srcOrd="0" destOrd="0" presId="urn:microsoft.com/office/officeart/2005/8/layout/hierarchy3"/>
    <dgm:cxn modelId="{D54406FF-A378-E34A-8690-0A040FA36EDF}" type="presOf" srcId="{2BF6ADA1-9036-1E41-BC59-D6FA9898484E}" destId="{1DBA4CC8-481E-5E4D-AB5E-BA4A6550BB60}" srcOrd="0" destOrd="0" presId="urn:microsoft.com/office/officeart/2005/8/layout/hierarchy3"/>
    <dgm:cxn modelId="{1439D9EE-7F35-BC4D-9A8D-8ADC68B730E4}" type="presOf" srcId="{8A2271F6-02B2-1648-99A2-288DBDA4A571}" destId="{A0935972-5BFF-8445-81D6-B6BBB2FC924E}" srcOrd="1" destOrd="0" presId="urn:microsoft.com/office/officeart/2005/8/layout/hierarchy3"/>
    <dgm:cxn modelId="{A59B8F4B-1E64-8840-AF30-5F3F65A27A58}" srcId="{9EC611B9-3260-46C0-B978-CC05D9CBA2D7}" destId="{88AFEAF2-0E2E-3C42-91DF-B7CAD8AE897C}" srcOrd="1" destOrd="0" parTransId="{D3DCC779-F99E-424C-B6D7-082F6A7D19C1}" sibTransId="{382BB43F-BEA0-1C4C-BBB9-1FB84FA6CD73}"/>
    <dgm:cxn modelId="{57836591-E651-954E-B39A-55CDE36B7E58}" type="presOf" srcId="{B934C7F4-B36A-A24B-BB74-03CB2600B0AA}" destId="{911B478D-4A91-564B-A52B-C66410C7A313}" srcOrd="0" destOrd="0" presId="urn:microsoft.com/office/officeart/2005/8/layout/hierarchy3"/>
    <dgm:cxn modelId="{AC613240-DB7E-D14D-9EA2-791430C75993}" type="presOf" srcId="{9EC611B9-3260-46C0-B978-CC05D9CBA2D7}" destId="{BA9CDC2E-2ADA-7B44-AFBA-F151FE030035}" srcOrd="1" destOrd="0" presId="urn:microsoft.com/office/officeart/2005/8/layout/hierarchy3"/>
    <dgm:cxn modelId="{CED709CF-0D1B-234E-A326-521D4EE81C6E}" type="presOf" srcId="{14CCFFBD-635B-D841-AC43-D7D0D288CD39}" destId="{10FE33C2-93A2-2746-A15A-4172198ADC90}" srcOrd="0" destOrd="0" presId="urn:microsoft.com/office/officeart/2005/8/layout/hierarchy3"/>
    <dgm:cxn modelId="{B5B5C17F-C7B2-C249-9C1C-E286FA650656}" type="presOf" srcId="{9909DF49-E545-EC42-85DD-319546F5B77F}" destId="{6C940591-B64F-384B-A314-58F0A1380689}" srcOrd="0" destOrd="0" presId="urn:microsoft.com/office/officeart/2005/8/layout/hierarchy3"/>
    <dgm:cxn modelId="{DEC133A4-21DE-5242-AED4-BF69A0BD3C1C}" type="presOf" srcId="{8232C8CD-DB62-FD4F-970D-A2ED0529FA34}" destId="{703CBC46-A163-C14A-B1B7-CB816EC81639}" srcOrd="0" destOrd="0" presId="urn:microsoft.com/office/officeart/2005/8/layout/hierarchy3"/>
    <dgm:cxn modelId="{5DFDA65C-9B84-5545-BEB4-BFABDD676C70}" type="presOf" srcId="{002938E6-AB7D-8E4C-ADAB-DE96269AC4EA}" destId="{F15B273B-283E-8144-B1C3-04B75F55E595}" srcOrd="0" destOrd="0" presId="urn:microsoft.com/office/officeart/2005/8/layout/hierarchy3"/>
    <dgm:cxn modelId="{E42AFF0E-550C-214B-AC01-9EB5936EB1A5}" type="presOf" srcId="{B8B937CB-1EBC-1F44-A81F-5A6D51AB75FC}" destId="{9DC6D708-4D32-0049-8323-6F9DBC31A23D}" srcOrd="0" destOrd="0" presId="urn:microsoft.com/office/officeart/2005/8/layout/hierarchy3"/>
    <dgm:cxn modelId="{E3BE127E-0BD2-AE47-B209-DF473F78A8FE}" srcId="{8A2271F6-02B2-1648-99A2-288DBDA4A571}" destId="{AD7FEF21-C757-034E-8CBA-468DEF0F48C2}" srcOrd="1" destOrd="0" parTransId="{491B2BB9-4976-934C-B1A2-A24B83803390}" sibTransId="{508DD54C-59BF-8F40-88B3-FC14733DD645}"/>
    <dgm:cxn modelId="{F481321F-7EBB-8442-B179-E12335D4B923}" srcId="{E5253CB3-763E-4370-BD91-B63D9694A3E9}" destId="{8A2271F6-02B2-1648-99A2-288DBDA4A571}" srcOrd="4" destOrd="0" parTransId="{A4740DA5-5658-A743-A0FF-DB7472431678}" sibTransId="{D066FF2D-227E-8F44-9A34-777BC855F3C2}"/>
    <dgm:cxn modelId="{009AEF42-4CC4-4347-A6A8-8086F757FD62}" type="presOf" srcId="{AFD150F9-2942-C543-9CDF-20A932DA6CAA}" destId="{4493B029-5793-B448-8ACC-61848D0341BE}" srcOrd="1" destOrd="0" presId="urn:microsoft.com/office/officeart/2005/8/layout/hierarchy3"/>
    <dgm:cxn modelId="{602D75E3-04C6-C34B-9F49-34C7C98A0D77}" type="presOf" srcId="{EF557089-14EA-1544-8A2B-DBEFE07D1AF9}" destId="{04559344-B4D0-844C-BE99-318026D6CDAC}" srcOrd="0" destOrd="0" presId="urn:microsoft.com/office/officeart/2005/8/layout/hierarchy3"/>
    <dgm:cxn modelId="{C768305F-77EA-6244-AB90-FA19DED2534B}" type="presOf" srcId="{88AFEAF2-0E2E-3C42-91DF-B7CAD8AE897C}" destId="{DD969E30-A9D2-5747-8CC7-06E6CE4A4017}" srcOrd="0" destOrd="0" presId="urn:microsoft.com/office/officeart/2005/8/layout/hierarchy3"/>
    <dgm:cxn modelId="{62AD4A09-304F-BB4B-B2FB-B2F773A0065A}" srcId="{AFD150F9-2942-C543-9CDF-20A932DA6CAA}" destId="{ACE39A16-4BD1-1545-A02E-A87B2921A064}" srcOrd="0" destOrd="0" parTransId="{6FF7BCD3-B85F-6B43-804D-281EC311C18B}" sibTransId="{909F5963-EC28-E24E-958B-F392269BBEBC}"/>
    <dgm:cxn modelId="{E5B6C4F3-DCD4-7548-AC46-D21619C43202}" type="presOf" srcId="{6DEFCCAC-69EE-8642-BA82-A48FBB031736}" destId="{22E8FA5D-AE31-324A-AAE5-3E9836BCAACD}" srcOrd="0" destOrd="0" presId="urn:microsoft.com/office/officeart/2005/8/layout/hierarchy3"/>
    <dgm:cxn modelId="{14B7839B-C2B7-A04A-9BF0-9AE49B697649}" type="presOf" srcId="{F5A4319A-7D08-954B-A547-FFF78FF8D35E}" destId="{24D1CA3A-9B9D-7245-A580-B76B4A92BE84}" srcOrd="0" destOrd="0" presId="urn:microsoft.com/office/officeart/2005/8/layout/hierarchy3"/>
    <dgm:cxn modelId="{43EF9C53-E784-9A4C-B3A9-715BC020DF44}" srcId="{9EC611B9-3260-46C0-B978-CC05D9CBA2D7}" destId="{14CCFFBD-635B-D841-AC43-D7D0D288CD39}" srcOrd="0" destOrd="0" parTransId="{96F0B7B0-7145-1F42-8490-1A83BF774B81}" sibTransId="{98568968-E3B6-514F-91E0-064D962D5889}"/>
    <dgm:cxn modelId="{28FED694-A6CF-9D43-AEA1-020036B53CF4}" type="presOf" srcId="{E29726C9-E809-9040-B7D6-7F143F1021CC}" destId="{A43A522E-10CB-7048-AA72-C6F13198D98F}" srcOrd="0" destOrd="0" presId="urn:microsoft.com/office/officeart/2005/8/layout/hierarchy3"/>
    <dgm:cxn modelId="{39F2E647-BA54-41BF-8D36-B8A0192E085B}" srcId="{E5253CB3-763E-4370-BD91-B63D9694A3E9}" destId="{E13EDF2E-14E5-4E9E-AC26-4817864C2790}" srcOrd="0" destOrd="0" parTransId="{C1A745EA-5D31-46AA-ABAC-0063958D736D}" sibTransId="{D56A4BF9-A100-4CDB-B4A9-D8D8946230BE}"/>
    <dgm:cxn modelId="{3506B833-0084-F140-857E-6013945A8C0A}" type="presOf" srcId="{AB32A507-F9A3-9140-9736-75300B65B451}" destId="{5CBE3B6D-10D4-7F4F-A410-D0890977F4B0}" srcOrd="0" destOrd="0" presId="urn:microsoft.com/office/officeart/2005/8/layout/hierarchy3"/>
    <dgm:cxn modelId="{1F0CE58B-8A93-CF41-995D-72FEE4F89D62}" type="presOf" srcId="{D385DA93-3A88-F447-B7EC-4DC1CCF7EF26}" destId="{9EFBDF19-0072-3643-A5F3-A05D90C28C31}" srcOrd="0" destOrd="0" presId="urn:microsoft.com/office/officeart/2005/8/layout/hierarchy3"/>
    <dgm:cxn modelId="{487750C9-FE14-DC45-B6AB-566402EA7A58}" srcId="{8A2271F6-02B2-1648-99A2-288DBDA4A571}" destId="{0ADB7842-FB56-C64E-A586-CD85C1B29BED}" srcOrd="0" destOrd="0" parTransId="{E29726C9-E809-9040-B7D6-7F143F1021CC}" sibTransId="{2594E4F6-AD19-3C42-B518-632632A6CF22}"/>
    <dgm:cxn modelId="{D4C4161B-BBEF-0C41-BC0D-BBAB1EC8C841}" type="presOf" srcId="{B6EBFCBD-4670-4108-83D3-54EBE37D946E}" destId="{FA2219C3-76EC-6A47-A032-C115BD8DC435}" srcOrd="0" destOrd="0" presId="urn:microsoft.com/office/officeart/2005/8/layout/hierarchy3"/>
    <dgm:cxn modelId="{02609061-B572-5242-A5C3-AED24A057ED1}" type="presOf" srcId="{93B90393-2D67-7D40-B0D0-7840A6E4EE81}" destId="{67888264-122F-8141-BB03-F05A85EACDC1}" srcOrd="0" destOrd="0" presId="urn:microsoft.com/office/officeart/2005/8/layout/hierarchy3"/>
    <dgm:cxn modelId="{89ED886B-9304-6C42-B73D-45A08AD112AA}" type="presOf" srcId="{1B76FF91-7EF9-7840-B62A-DB7D508ADE6E}" destId="{E279CA5B-B9EC-3B44-BBEA-19ECB5CA06E2}" srcOrd="0" destOrd="0" presId="urn:microsoft.com/office/officeart/2005/8/layout/hierarchy3"/>
    <dgm:cxn modelId="{EF73EDAA-E44C-174B-BA53-83F4C1F9F6BD}" type="presOf" srcId="{76546802-28A5-FC41-AF23-E24E7BE906D1}" destId="{A0C2AF69-43E3-AD4A-B013-BD1108B892A1}" srcOrd="0" destOrd="0" presId="urn:microsoft.com/office/officeart/2005/8/layout/hierarchy3"/>
    <dgm:cxn modelId="{56A20E81-0B69-B548-A88B-C9DEFE851D8D}" srcId="{E5253CB3-763E-4370-BD91-B63D9694A3E9}" destId="{8232C8CD-DB62-FD4F-970D-A2ED0529FA34}" srcOrd="3" destOrd="0" parTransId="{4B98208B-9B0A-B745-8415-9A0350AB43BC}" sibTransId="{1E62ACDE-5CA5-A449-AC03-2A7696A8F88F}"/>
    <dgm:cxn modelId="{C656A7E2-5E79-F043-8318-9C12B489C22B}" type="presOf" srcId="{8A2271F6-02B2-1648-99A2-288DBDA4A571}" destId="{2EE8422E-03C7-A44E-9832-CD56BB00D836}" srcOrd="0" destOrd="0" presId="urn:microsoft.com/office/officeart/2005/8/layout/hierarchy3"/>
    <dgm:cxn modelId="{E584E033-5897-2A4A-A648-BCD9B2CD307A}" type="presOf" srcId="{0ADB7842-FB56-C64E-A586-CD85C1B29BED}" destId="{93CCC6A7-1807-1642-B20C-A4DF4535A918}" srcOrd="0" destOrd="0" presId="urn:microsoft.com/office/officeart/2005/8/layout/hierarchy3"/>
    <dgm:cxn modelId="{57022EED-67C3-C547-B15F-A4302A1A158F}" type="presOf" srcId="{B6EBFCBD-4670-4108-83D3-54EBE37D946E}" destId="{9734EC9A-3273-C243-9360-247C1AB6C5B3}" srcOrd="1" destOrd="0" presId="urn:microsoft.com/office/officeart/2005/8/layout/hierarchy3"/>
    <dgm:cxn modelId="{D2D5D44E-7272-EF41-83EE-2CD567DD1289}" srcId="{B6EBFCBD-4670-4108-83D3-54EBE37D946E}" destId="{D7382658-2C87-DD40-9F63-28A4DD8B5685}" srcOrd="0" destOrd="0" parTransId="{017D3BD4-550F-BA4B-9CD8-A9F5E5B3730B}" sibTransId="{71B208F4-8FA4-0D4D-90C4-B34E73D0DA5F}"/>
    <dgm:cxn modelId="{CFD69DF2-14D5-8545-83D5-919A7878E80A}" srcId="{E13EDF2E-14E5-4E9E-AC26-4817864C2790}" destId="{0927DA45-244D-F441-BA4C-523FC0B44C94}" srcOrd="0" destOrd="0" parTransId="{51BB4750-9C44-F841-8A5C-4ADF763D4AEF}" sibTransId="{21B1DBB3-180F-5F4D-BE79-75E448D469B5}"/>
    <dgm:cxn modelId="{BA632911-3841-6B4B-A044-4C496321A2BB}" srcId="{B6EBFCBD-4670-4108-83D3-54EBE37D946E}" destId="{EA097E46-1183-0644-AC44-AAF7D15A527B}" srcOrd="1" destOrd="0" parTransId="{5FB0415B-AC28-6440-8761-E2C5177C231B}" sibTransId="{E46C8449-6349-3C47-BB1F-33F25EE61183}"/>
    <dgm:cxn modelId="{2EFEBBC8-95C6-7740-A4BC-817A3E1A283C}" srcId="{AFD150F9-2942-C543-9CDF-20A932DA6CAA}" destId="{EDD2C158-6B7E-8743-B870-A02453C1FC4B}" srcOrd="1" destOrd="0" parTransId="{C3C4BAD4-9DE5-A046-A1E1-D3C492A43088}" sibTransId="{AC1D7B3F-F5B7-2744-B01E-BA175A4AB384}"/>
    <dgm:cxn modelId="{85117FC6-74A7-744D-903E-E8EA1236EF07}" type="presOf" srcId="{EA097E46-1183-0644-AC44-AAF7D15A527B}" destId="{F807771E-75DA-7243-8219-1ACB3759D3DE}" srcOrd="0" destOrd="0" presId="urn:microsoft.com/office/officeart/2005/8/layout/hierarchy3"/>
    <dgm:cxn modelId="{D6D2992C-82CE-8C4D-99AC-CDE2BB6CDB78}" type="presOf" srcId="{E13EDF2E-14E5-4E9E-AC26-4817864C2790}" destId="{5DF3DBE1-AD77-2643-B219-CE3805ACCEC7}" srcOrd="1" destOrd="0" presId="urn:microsoft.com/office/officeart/2005/8/layout/hierarchy3"/>
    <dgm:cxn modelId="{D11965F3-AA88-9147-8EA5-8021F34A6414}" type="presOf" srcId="{AFD150F9-2942-C543-9CDF-20A932DA6CAA}" destId="{306B3ABB-6F4F-0442-8BD6-ED7D89CCA76E}" srcOrd="0" destOrd="0" presId="urn:microsoft.com/office/officeart/2005/8/layout/hierarchy3"/>
    <dgm:cxn modelId="{61CF4898-37D9-6842-926B-2EFCFF1C0769}" type="presOf" srcId="{D5812C5F-9816-AD40-AE01-C9ADEDA84AD6}" destId="{E1329F9E-68F9-C845-A0E8-5EFACF0E7395}" srcOrd="0" destOrd="0" presId="urn:microsoft.com/office/officeart/2005/8/layout/hierarchy3"/>
    <dgm:cxn modelId="{39551A7B-55EB-864A-A867-721AB0076B2C}" type="presParOf" srcId="{4A44381C-F36A-9F44-936C-021E06A70D23}" destId="{74EB7510-887A-5243-8503-1FCA297B63FF}" srcOrd="0" destOrd="0" presId="urn:microsoft.com/office/officeart/2005/8/layout/hierarchy3"/>
    <dgm:cxn modelId="{06479771-EFC3-4645-B9A3-EC1C14A9C24F}" type="presParOf" srcId="{74EB7510-887A-5243-8503-1FCA297B63FF}" destId="{7A63FADA-BBF9-6C4E-BF15-AA9E97F01AB6}" srcOrd="0" destOrd="0" presId="urn:microsoft.com/office/officeart/2005/8/layout/hierarchy3"/>
    <dgm:cxn modelId="{2A458C12-E06E-BF4A-8CA5-FF8DA167B174}" type="presParOf" srcId="{7A63FADA-BBF9-6C4E-BF15-AA9E97F01AB6}" destId="{80591AF5-92ED-9B48-AF91-0B86436A3F08}" srcOrd="0" destOrd="0" presId="urn:microsoft.com/office/officeart/2005/8/layout/hierarchy3"/>
    <dgm:cxn modelId="{380EA2ED-CBC9-D04E-8C73-0BA3A22B49D9}" type="presParOf" srcId="{7A63FADA-BBF9-6C4E-BF15-AA9E97F01AB6}" destId="{5DF3DBE1-AD77-2643-B219-CE3805ACCEC7}" srcOrd="1" destOrd="0" presId="urn:microsoft.com/office/officeart/2005/8/layout/hierarchy3"/>
    <dgm:cxn modelId="{2AA9A630-6134-5F43-9EA4-B8FCE1E51557}" type="presParOf" srcId="{74EB7510-887A-5243-8503-1FCA297B63FF}" destId="{47CBE0B6-046A-B248-BBC8-C2223E40EBC2}" srcOrd="1" destOrd="0" presId="urn:microsoft.com/office/officeart/2005/8/layout/hierarchy3"/>
    <dgm:cxn modelId="{BA61C503-A2B5-E944-BEC1-15DBF170FE89}" type="presParOf" srcId="{47CBE0B6-046A-B248-BBC8-C2223E40EBC2}" destId="{031EEBE8-FF51-B449-B6FE-83856AF3EEAF}" srcOrd="0" destOrd="0" presId="urn:microsoft.com/office/officeart/2005/8/layout/hierarchy3"/>
    <dgm:cxn modelId="{8B2A848D-28F6-DB41-8F26-47C0F096B26C}" type="presParOf" srcId="{47CBE0B6-046A-B248-BBC8-C2223E40EBC2}" destId="{19EAE890-F52F-B14A-A8A4-A43507B14678}" srcOrd="1" destOrd="0" presId="urn:microsoft.com/office/officeart/2005/8/layout/hierarchy3"/>
    <dgm:cxn modelId="{45F417EC-0121-E04A-A5CD-EA8D0FE7F36C}" type="presParOf" srcId="{47CBE0B6-046A-B248-BBC8-C2223E40EBC2}" destId="{1DBA4CC8-481E-5E4D-AB5E-BA4A6550BB60}" srcOrd="2" destOrd="0" presId="urn:microsoft.com/office/officeart/2005/8/layout/hierarchy3"/>
    <dgm:cxn modelId="{856A52F4-53A1-4A49-A32B-C6349520D937}" type="presParOf" srcId="{47CBE0B6-046A-B248-BBC8-C2223E40EBC2}" destId="{04559344-B4D0-844C-BE99-318026D6CDAC}" srcOrd="3" destOrd="0" presId="urn:microsoft.com/office/officeart/2005/8/layout/hierarchy3"/>
    <dgm:cxn modelId="{DF86EAEB-A4B2-C444-BB10-85AC1C0BDE2E}" type="presParOf" srcId="{47CBE0B6-046A-B248-BBC8-C2223E40EBC2}" destId="{5CBE3B6D-10D4-7F4F-A410-D0890977F4B0}" srcOrd="4" destOrd="0" presId="urn:microsoft.com/office/officeart/2005/8/layout/hierarchy3"/>
    <dgm:cxn modelId="{1CFE8032-E00D-1047-9ED0-9E1C0D75108A}" type="presParOf" srcId="{47CBE0B6-046A-B248-BBC8-C2223E40EBC2}" destId="{200DBFA6-DD44-5549-9BDC-3D83B12EF916}" srcOrd="5" destOrd="0" presId="urn:microsoft.com/office/officeart/2005/8/layout/hierarchy3"/>
    <dgm:cxn modelId="{3FBE3AB3-B236-9444-B2E6-2F9381CC352B}" type="presParOf" srcId="{47CBE0B6-046A-B248-BBC8-C2223E40EBC2}" destId="{6C940591-B64F-384B-A314-58F0A1380689}" srcOrd="6" destOrd="0" presId="urn:microsoft.com/office/officeart/2005/8/layout/hierarchy3"/>
    <dgm:cxn modelId="{3A8780F3-9EF1-7C44-B67D-91606951D936}" type="presParOf" srcId="{47CBE0B6-046A-B248-BBC8-C2223E40EBC2}" destId="{A0C2AF69-43E3-AD4A-B013-BD1108B892A1}" srcOrd="7" destOrd="0" presId="urn:microsoft.com/office/officeart/2005/8/layout/hierarchy3"/>
    <dgm:cxn modelId="{321ACA08-09C8-C84A-8523-55B10ACA8613}" type="presParOf" srcId="{4A44381C-F36A-9F44-936C-021E06A70D23}" destId="{0C8E3166-3F25-3344-AF3A-B00784C248C7}" srcOrd="1" destOrd="0" presId="urn:microsoft.com/office/officeart/2005/8/layout/hierarchy3"/>
    <dgm:cxn modelId="{E2F06550-9EF4-1A44-9B1B-89E8154B406F}" type="presParOf" srcId="{0C8E3166-3F25-3344-AF3A-B00784C248C7}" destId="{1B531977-17C9-F14D-821F-47FB61BF163C}" srcOrd="0" destOrd="0" presId="urn:microsoft.com/office/officeart/2005/8/layout/hierarchy3"/>
    <dgm:cxn modelId="{68D32063-15B3-BD43-936C-2AD44326CD40}" type="presParOf" srcId="{1B531977-17C9-F14D-821F-47FB61BF163C}" destId="{FA2219C3-76EC-6A47-A032-C115BD8DC435}" srcOrd="0" destOrd="0" presId="urn:microsoft.com/office/officeart/2005/8/layout/hierarchy3"/>
    <dgm:cxn modelId="{B8E7A049-6A2B-3A4A-AE52-52C43736F59D}" type="presParOf" srcId="{1B531977-17C9-F14D-821F-47FB61BF163C}" destId="{9734EC9A-3273-C243-9360-247C1AB6C5B3}" srcOrd="1" destOrd="0" presId="urn:microsoft.com/office/officeart/2005/8/layout/hierarchy3"/>
    <dgm:cxn modelId="{A8C841C8-F37C-B640-BC3E-D255409D328D}" type="presParOf" srcId="{0C8E3166-3F25-3344-AF3A-B00784C248C7}" destId="{C37C41F3-1682-7242-9FAE-C2DBA30F2782}" srcOrd="1" destOrd="0" presId="urn:microsoft.com/office/officeart/2005/8/layout/hierarchy3"/>
    <dgm:cxn modelId="{EF85ED92-E09A-2343-8C65-07C83A684444}" type="presParOf" srcId="{C37C41F3-1682-7242-9FAE-C2DBA30F2782}" destId="{5056BA62-7BDA-9B4D-ADB2-EC877A8580AC}" srcOrd="0" destOrd="0" presId="urn:microsoft.com/office/officeart/2005/8/layout/hierarchy3"/>
    <dgm:cxn modelId="{99AF7714-D417-514D-9F86-B951CC1D6434}" type="presParOf" srcId="{C37C41F3-1682-7242-9FAE-C2DBA30F2782}" destId="{5863320F-F293-ED44-9F53-E5B988553143}" srcOrd="1" destOrd="0" presId="urn:microsoft.com/office/officeart/2005/8/layout/hierarchy3"/>
    <dgm:cxn modelId="{C922E39A-4492-494B-9945-8309AEC87FF2}" type="presParOf" srcId="{C37C41F3-1682-7242-9FAE-C2DBA30F2782}" destId="{E2E0236C-E5A4-D241-A42A-1B293EB1C871}" srcOrd="2" destOrd="0" presId="urn:microsoft.com/office/officeart/2005/8/layout/hierarchy3"/>
    <dgm:cxn modelId="{97170E98-2157-AE4D-B703-9F5F3B723E30}" type="presParOf" srcId="{C37C41F3-1682-7242-9FAE-C2DBA30F2782}" destId="{F807771E-75DA-7243-8219-1ACB3759D3DE}" srcOrd="3" destOrd="0" presId="urn:microsoft.com/office/officeart/2005/8/layout/hierarchy3"/>
    <dgm:cxn modelId="{F1E2E0E9-FA78-5F4E-AC4A-C7724D2F0019}" type="presParOf" srcId="{C37C41F3-1682-7242-9FAE-C2DBA30F2782}" destId="{D1F4A61E-F84E-434A-ADA1-9215B5FC6D31}" srcOrd="4" destOrd="0" presId="urn:microsoft.com/office/officeart/2005/8/layout/hierarchy3"/>
    <dgm:cxn modelId="{0E2D375A-74BA-1642-A86E-8D15133F1C32}" type="presParOf" srcId="{C37C41F3-1682-7242-9FAE-C2DBA30F2782}" destId="{E279CA5B-B9EC-3B44-BBEA-19ECB5CA06E2}" srcOrd="5" destOrd="0" presId="urn:microsoft.com/office/officeart/2005/8/layout/hierarchy3"/>
    <dgm:cxn modelId="{6DE017E4-D6AB-9646-AE13-090E43E6061D}" type="presParOf" srcId="{C37C41F3-1682-7242-9FAE-C2DBA30F2782}" destId="{87D6CDB4-347A-AE40-8286-6C5D3A439393}" srcOrd="6" destOrd="0" presId="urn:microsoft.com/office/officeart/2005/8/layout/hierarchy3"/>
    <dgm:cxn modelId="{7F05351D-AA44-4846-8F7F-553AF31EB7B6}" type="presParOf" srcId="{C37C41F3-1682-7242-9FAE-C2DBA30F2782}" destId="{E1329F9E-68F9-C845-A0E8-5EFACF0E7395}" srcOrd="7" destOrd="0" presId="urn:microsoft.com/office/officeart/2005/8/layout/hierarchy3"/>
    <dgm:cxn modelId="{22316EEC-AEEB-FF49-9428-D57762D90C2A}" type="presParOf" srcId="{4A44381C-F36A-9F44-936C-021E06A70D23}" destId="{7D1E5AB9-182F-DB4A-92AD-ACCEF43B8F74}" srcOrd="2" destOrd="0" presId="urn:microsoft.com/office/officeart/2005/8/layout/hierarchy3"/>
    <dgm:cxn modelId="{366B6D27-ED3F-774A-B02B-0E9309DD4760}" type="presParOf" srcId="{7D1E5AB9-182F-DB4A-92AD-ACCEF43B8F74}" destId="{DBB4B5E1-87D4-854B-AD98-23F279B3EA87}" srcOrd="0" destOrd="0" presId="urn:microsoft.com/office/officeart/2005/8/layout/hierarchy3"/>
    <dgm:cxn modelId="{9E2119A5-1E59-4247-BA1D-5DB7DCB471E8}" type="presParOf" srcId="{DBB4B5E1-87D4-854B-AD98-23F279B3EA87}" destId="{E3FC6578-AA5E-BA44-BD18-3D6466C0D871}" srcOrd="0" destOrd="0" presId="urn:microsoft.com/office/officeart/2005/8/layout/hierarchy3"/>
    <dgm:cxn modelId="{C8994D3D-B98F-EC44-9400-53A86170BCF4}" type="presParOf" srcId="{DBB4B5E1-87D4-854B-AD98-23F279B3EA87}" destId="{BA9CDC2E-2ADA-7B44-AFBA-F151FE030035}" srcOrd="1" destOrd="0" presId="urn:microsoft.com/office/officeart/2005/8/layout/hierarchy3"/>
    <dgm:cxn modelId="{5DF11F8B-51D2-384D-9017-7EEE7EB2444C}" type="presParOf" srcId="{7D1E5AB9-182F-DB4A-92AD-ACCEF43B8F74}" destId="{D006FFE6-F3C3-C049-BC4B-5B8F55990D0A}" srcOrd="1" destOrd="0" presId="urn:microsoft.com/office/officeart/2005/8/layout/hierarchy3"/>
    <dgm:cxn modelId="{D7F51521-BC34-4640-B3CB-779107750E63}" type="presParOf" srcId="{D006FFE6-F3C3-C049-BC4B-5B8F55990D0A}" destId="{1D873135-33F1-3941-A6EE-AD6B8D7B4EE1}" srcOrd="0" destOrd="0" presId="urn:microsoft.com/office/officeart/2005/8/layout/hierarchy3"/>
    <dgm:cxn modelId="{CB846DD0-E4C4-7649-9573-719DF4D48EE4}" type="presParOf" srcId="{D006FFE6-F3C3-C049-BC4B-5B8F55990D0A}" destId="{10FE33C2-93A2-2746-A15A-4172198ADC90}" srcOrd="1" destOrd="0" presId="urn:microsoft.com/office/officeart/2005/8/layout/hierarchy3"/>
    <dgm:cxn modelId="{F5523E85-47AB-FD40-8B1F-C51E3C8A2CE4}" type="presParOf" srcId="{D006FFE6-F3C3-C049-BC4B-5B8F55990D0A}" destId="{CD4DCD1C-F28C-0C47-98FB-05013168425D}" srcOrd="2" destOrd="0" presId="urn:microsoft.com/office/officeart/2005/8/layout/hierarchy3"/>
    <dgm:cxn modelId="{02E965E9-07EB-B64E-AF3C-F5FDDC7FD123}" type="presParOf" srcId="{D006FFE6-F3C3-C049-BC4B-5B8F55990D0A}" destId="{DD969E30-A9D2-5747-8CC7-06E6CE4A4017}" srcOrd="3" destOrd="0" presId="urn:microsoft.com/office/officeart/2005/8/layout/hierarchy3"/>
    <dgm:cxn modelId="{CA99DCC2-3CC9-334D-A5BF-5B00D15181DC}" type="presParOf" srcId="{D006FFE6-F3C3-C049-BC4B-5B8F55990D0A}" destId="{06693406-4155-B845-9E11-C25745CBD855}" srcOrd="4" destOrd="0" presId="urn:microsoft.com/office/officeart/2005/8/layout/hierarchy3"/>
    <dgm:cxn modelId="{AB0F8492-0AAB-7D4F-83C3-7D64C9661EA7}" type="presParOf" srcId="{D006FFE6-F3C3-C049-BC4B-5B8F55990D0A}" destId="{911B478D-4A91-564B-A52B-C66410C7A313}" srcOrd="5" destOrd="0" presId="urn:microsoft.com/office/officeart/2005/8/layout/hierarchy3"/>
    <dgm:cxn modelId="{F9CEDF8C-4B87-4841-BA68-7EFA9F813086}" type="presParOf" srcId="{D006FFE6-F3C3-C049-BC4B-5B8F55990D0A}" destId="{67888264-122F-8141-BB03-F05A85EACDC1}" srcOrd="6" destOrd="0" presId="urn:microsoft.com/office/officeart/2005/8/layout/hierarchy3"/>
    <dgm:cxn modelId="{E75BF712-533E-B64B-872E-49C0B4C89B3A}" type="presParOf" srcId="{D006FFE6-F3C3-C049-BC4B-5B8F55990D0A}" destId="{F15B273B-283E-8144-B1C3-04B75F55E595}" srcOrd="7" destOrd="0" presId="urn:microsoft.com/office/officeart/2005/8/layout/hierarchy3"/>
    <dgm:cxn modelId="{968D92FD-61E4-C141-8CCE-321D9ED4DE1A}" type="presParOf" srcId="{D006FFE6-F3C3-C049-BC4B-5B8F55990D0A}" destId="{9EFBDF19-0072-3643-A5F3-A05D90C28C31}" srcOrd="8" destOrd="0" presId="urn:microsoft.com/office/officeart/2005/8/layout/hierarchy3"/>
    <dgm:cxn modelId="{4D55DD28-AA59-9A44-8A71-F2C992E11AD8}" type="presParOf" srcId="{D006FFE6-F3C3-C049-BC4B-5B8F55990D0A}" destId="{71F45294-6945-F140-8B83-4E37434C7A36}" srcOrd="9" destOrd="0" presId="urn:microsoft.com/office/officeart/2005/8/layout/hierarchy3"/>
    <dgm:cxn modelId="{BE0EF187-9E98-7349-BC2D-3384638BBFD8}" type="presParOf" srcId="{4A44381C-F36A-9F44-936C-021E06A70D23}" destId="{52A344AF-0F2C-2A47-9EAC-430FDDA72E69}" srcOrd="3" destOrd="0" presId="urn:microsoft.com/office/officeart/2005/8/layout/hierarchy3"/>
    <dgm:cxn modelId="{F000A635-3FDE-294B-8DCC-271F6A578522}" type="presParOf" srcId="{52A344AF-0F2C-2A47-9EAC-430FDDA72E69}" destId="{2D99E12D-C5FA-BE48-AAB8-92CF8D7DFB1F}" srcOrd="0" destOrd="0" presId="urn:microsoft.com/office/officeart/2005/8/layout/hierarchy3"/>
    <dgm:cxn modelId="{E005BC24-EFFA-D849-8750-81084A8D3409}" type="presParOf" srcId="{2D99E12D-C5FA-BE48-AAB8-92CF8D7DFB1F}" destId="{703CBC46-A163-C14A-B1B7-CB816EC81639}" srcOrd="0" destOrd="0" presId="urn:microsoft.com/office/officeart/2005/8/layout/hierarchy3"/>
    <dgm:cxn modelId="{609D89FA-3E2A-AD43-8F3A-8726EBFE00E9}" type="presParOf" srcId="{2D99E12D-C5FA-BE48-AAB8-92CF8D7DFB1F}" destId="{7CA4970A-86D4-E746-B2FD-D15863BD515A}" srcOrd="1" destOrd="0" presId="urn:microsoft.com/office/officeart/2005/8/layout/hierarchy3"/>
    <dgm:cxn modelId="{55B363D1-5C93-BD43-8137-FC9222AD0D4B}" type="presParOf" srcId="{52A344AF-0F2C-2A47-9EAC-430FDDA72E69}" destId="{6820488A-8F83-E641-9718-34C7301EB03B}" srcOrd="1" destOrd="0" presId="urn:microsoft.com/office/officeart/2005/8/layout/hierarchy3"/>
    <dgm:cxn modelId="{8EAFCF00-967A-AB45-A639-36413D23BBE2}" type="presParOf" srcId="{6820488A-8F83-E641-9718-34C7301EB03B}" destId="{DB49291F-2E4E-FB4D-AEE2-E990EA96D7CD}" srcOrd="0" destOrd="0" presId="urn:microsoft.com/office/officeart/2005/8/layout/hierarchy3"/>
    <dgm:cxn modelId="{A37259DC-5405-6240-996D-19D633E9A6ED}" type="presParOf" srcId="{6820488A-8F83-E641-9718-34C7301EB03B}" destId="{FBA91305-D0EE-E344-9085-FC544F86897A}" srcOrd="1" destOrd="0" presId="urn:microsoft.com/office/officeart/2005/8/layout/hierarchy3"/>
    <dgm:cxn modelId="{08877C5E-5A7A-594D-87C7-64703B2FEBD0}" type="presParOf" srcId="{6820488A-8F83-E641-9718-34C7301EB03B}" destId="{22E8FA5D-AE31-324A-AAE5-3E9836BCAACD}" srcOrd="2" destOrd="0" presId="urn:microsoft.com/office/officeart/2005/8/layout/hierarchy3"/>
    <dgm:cxn modelId="{628ADA23-0AC9-9242-B6CC-5E75DD151152}" type="presParOf" srcId="{6820488A-8F83-E641-9718-34C7301EB03B}" destId="{C34CC087-C74B-D14A-962C-85268E7BD3E3}" srcOrd="3" destOrd="0" presId="urn:microsoft.com/office/officeart/2005/8/layout/hierarchy3"/>
    <dgm:cxn modelId="{E851B692-BEC4-9D40-9B2E-546D6F58CDF2}" type="presParOf" srcId="{6820488A-8F83-E641-9718-34C7301EB03B}" destId="{9DC6D708-4D32-0049-8323-6F9DBC31A23D}" srcOrd="4" destOrd="0" presId="urn:microsoft.com/office/officeart/2005/8/layout/hierarchy3"/>
    <dgm:cxn modelId="{67D0585E-1D8D-A347-A10A-B7B378DDDBD4}" type="presParOf" srcId="{6820488A-8F83-E641-9718-34C7301EB03B}" destId="{64B47958-50DC-4C46-B262-1D8B161189BB}" srcOrd="5" destOrd="0" presId="urn:microsoft.com/office/officeart/2005/8/layout/hierarchy3"/>
    <dgm:cxn modelId="{48A42653-E32B-6D46-9802-38790362A53B}" type="presParOf" srcId="{4A44381C-F36A-9F44-936C-021E06A70D23}" destId="{EC9951F6-FD59-C94F-97FC-83AAE9195DD0}" srcOrd="4" destOrd="0" presId="urn:microsoft.com/office/officeart/2005/8/layout/hierarchy3"/>
    <dgm:cxn modelId="{5D355699-713B-8E47-9CB3-925D25A4048F}" type="presParOf" srcId="{EC9951F6-FD59-C94F-97FC-83AAE9195DD0}" destId="{3C1F7249-BE1B-7847-B70C-8999CFE9DF6C}" srcOrd="0" destOrd="0" presId="urn:microsoft.com/office/officeart/2005/8/layout/hierarchy3"/>
    <dgm:cxn modelId="{34EF5E08-82FD-6D44-A9F1-F763517DC5D2}" type="presParOf" srcId="{3C1F7249-BE1B-7847-B70C-8999CFE9DF6C}" destId="{2EE8422E-03C7-A44E-9832-CD56BB00D836}" srcOrd="0" destOrd="0" presId="urn:microsoft.com/office/officeart/2005/8/layout/hierarchy3"/>
    <dgm:cxn modelId="{BB87D400-09BB-6541-88D0-F6E367C72F80}" type="presParOf" srcId="{3C1F7249-BE1B-7847-B70C-8999CFE9DF6C}" destId="{A0935972-5BFF-8445-81D6-B6BBB2FC924E}" srcOrd="1" destOrd="0" presId="urn:microsoft.com/office/officeart/2005/8/layout/hierarchy3"/>
    <dgm:cxn modelId="{B065DA67-DAD0-9747-A632-E3C4E2EF26F2}" type="presParOf" srcId="{EC9951F6-FD59-C94F-97FC-83AAE9195DD0}" destId="{0279138A-0A66-C347-A2CD-99A6D8012EED}" srcOrd="1" destOrd="0" presId="urn:microsoft.com/office/officeart/2005/8/layout/hierarchy3"/>
    <dgm:cxn modelId="{7BD99C71-AFEE-3544-B14A-27B7CE053475}" type="presParOf" srcId="{0279138A-0A66-C347-A2CD-99A6D8012EED}" destId="{A43A522E-10CB-7048-AA72-C6F13198D98F}" srcOrd="0" destOrd="0" presId="urn:microsoft.com/office/officeart/2005/8/layout/hierarchy3"/>
    <dgm:cxn modelId="{FA4BF96A-6E4F-EC42-9263-42EA00ED5A74}" type="presParOf" srcId="{0279138A-0A66-C347-A2CD-99A6D8012EED}" destId="{93CCC6A7-1807-1642-B20C-A4DF4535A918}" srcOrd="1" destOrd="0" presId="urn:microsoft.com/office/officeart/2005/8/layout/hierarchy3"/>
    <dgm:cxn modelId="{4246BEE1-58A4-0041-BEB3-0C395B0EA699}" type="presParOf" srcId="{0279138A-0A66-C347-A2CD-99A6D8012EED}" destId="{EA987CF9-79E7-7F4F-BD7D-9FAE539E2665}" srcOrd="2" destOrd="0" presId="urn:microsoft.com/office/officeart/2005/8/layout/hierarchy3"/>
    <dgm:cxn modelId="{62F937F0-4983-B743-B71A-247DB5F1EB7D}" type="presParOf" srcId="{0279138A-0A66-C347-A2CD-99A6D8012EED}" destId="{D464F384-5EB2-FA4A-8C2F-D8877E078B23}" srcOrd="3" destOrd="0" presId="urn:microsoft.com/office/officeart/2005/8/layout/hierarchy3"/>
    <dgm:cxn modelId="{B21C3D82-1E34-8245-9CE7-A7C6A20CB4A8}" type="presParOf" srcId="{0279138A-0A66-C347-A2CD-99A6D8012EED}" destId="{7CADF7FF-B6FE-B54B-8288-718BD39F3B5E}" srcOrd="4" destOrd="0" presId="urn:microsoft.com/office/officeart/2005/8/layout/hierarchy3"/>
    <dgm:cxn modelId="{AE80FBF2-5D0F-FD48-A5E5-4390F049450A}" type="presParOf" srcId="{0279138A-0A66-C347-A2CD-99A6D8012EED}" destId="{8564A160-B0CA-2A43-97E8-10A9986110DA}" srcOrd="5" destOrd="0" presId="urn:microsoft.com/office/officeart/2005/8/layout/hierarchy3"/>
    <dgm:cxn modelId="{264C4EF0-C500-6D4F-AB56-17FEE78E68BF}" type="presParOf" srcId="{0279138A-0A66-C347-A2CD-99A6D8012EED}" destId="{24D1CA3A-9B9D-7245-A580-B76B4A92BE84}" srcOrd="6" destOrd="0" presId="urn:microsoft.com/office/officeart/2005/8/layout/hierarchy3"/>
    <dgm:cxn modelId="{8B02ACFC-D85E-134B-BD2D-81DE4D12145C}" type="presParOf" srcId="{0279138A-0A66-C347-A2CD-99A6D8012EED}" destId="{6AFEA17E-584A-B048-A6AA-A45CF99213E4}" srcOrd="7" destOrd="0" presId="urn:microsoft.com/office/officeart/2005/8/layout/hierarchy3"/>
    <dgm:cxn modelId="{0ED08988-165F-1049-94E4-31A165A121B9}" type="presParOf" srcId="{4A44381C-F36A-9F44-936C-021E06A70D23}" destId="{E1B4AA3F-8875-6044-9A24-C2ABB4C98CB7}" srcOrd="5" destOrd="0" presId="urn:microsoft.com/office/officeart/2005/8/layout/hierarchy3"/>
    <dgm:cxn modelId="{7450B8F1-6635-2845-9C7F-920A849A1409}" type="presParOf" srcId="{E1B4AA3F-8875-6044-9A24-C2ABB4C98CB7}" destId="{E0EA74AC-1834-D046-82E4-B9B31B5ECAB1}" srcOrd="0" destOrd="0" presId="urn:microsoft.com/office/officeart/2005/8/layout/hierarchy3"/>
    <dgm:cxn modelId="{C94FD7A2-3C5C-AD4C-9A6D-A03919A5A5FF}" type="presParOf" srcId="{E0EA74AC-1834-D046-82E4-B9B31B5ECAB1}" destId="{306B3ABB-6F4F-0442-8BD6-ED7D89CCA76E}" srcOrd="0" destOrd="0" presId="urn:microsoft.com/office/officeart/2005/8/layout/hierarchy3"/>
    <dgm:cxn modelId="{16853D67-F8D6-E143-884B-597FDF7A0CB4}" type="presParOf" srcId="{E0EA74AC-1834-D046-82E4-B9B31B5ECAB1}" destId="{4493B029-5793-B448-8ACC-61848D0341BE}" srcOrd="1" destOrd="0" presId="urn:microsoft.com/office/officeart/2005/8/layout/hierarchy3"/>
    <dgm:cxn modelId="{994DBA0A-0A3F-6E4B-8FC0-E7BA001E80E3}" type="presParOf" srcId="{E1B4AA3F-8875-6044-9A24-C2ABB4C98CB7}" destId="{18E62332-E657-4644-BDBD-BA1690D9C5CC}" srcOrd="1" destOrd="0" presId="urn:microsoft.com/office/officeart/2005/8/layout/hierarchy3"/>
    <dgm:cxn modelId="{8270C624-CC46-9B4E-A576-63FB210C58EC}" type="presParOf" srcId="{18E62332-E657-4644-BDBD-BA1690D9C5CC}" destId="{80E4509E-BFD1-624B-8239-0A973BE52A24}" srcOrd="0" destOrd="0" presId="urn:microsoft.com/office/officeart/2005/8/layout/hierarchy3"/>
    <dgm:cxn modelId="{9F641F12-0D5D-5C4D-9EC7-36CCB9882E0D}" type="presParOf" srcId="{18E62332-E657-4644-BDBD-BA1690D9C5CC}" destId="{C86529C4-48B9-0846-A4F1-4F3705ABE815}" srcOrd="1" destOrd="0" presId="urn:microsoft.com/office/officeart/2005/8/layout/hierarchy3"/>
    <dgm:cxn modelId="{175CFAA5-341F-0F47-8742-58E6CB93458A}" type="presParOf" srcId="{18E62332-E657-4644-BDBD-BA1690D9C5CC}" destId="{A3EF8462-CF85-854C-AE5A-ADD333C8F315}" srcOrd="2" destOrd="0" presId="urn:microsoft.com/office/officeart/2005/8/layout/hierarchy3"/>
    <dgm:cxn modelId="{4DCBC2E8-5586-094B-BE89-45A9C0CB3D3D}" type="presParOf" srcId="{18E62332-E657-4644-BDBD-BA1690D9C5CC}" destId="{3E200B7C-BA47-714B-BF65-C33F544A06D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1AF5-92ED-9B48-AF91-0B86436A3F08}">
      <dsp:nvSpPr>
        <dsp:cNvPr id="0" name=""/>
        <dsp:cNvSpPr/>
      </dsp:nvSpPr>
      <dsp:spPr>
        <a:xfrm>
          <a:off x="4713" y="334140"/>
          <a:ext cx="1601556" cy="5591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"/>
              <a:cs typeface="Helvetica"/>
            </a:rPr>
            <a:t>Data Sources</a:t>
          </a:r>
          <a:endParaRPr lang="en-US" sz="1800" kern="1200" dirty="0">
            <a:latin typeface="Helvetica"/>
            <a:cs typeface="Helvetica"/>
          </a:endParaRPr>
        </a:p>
      </dsp:txBody>
      <dsp:txXfrm>
        <a:off x="21089" y="350516"/>
        <a:ext cx="1568804" cy="526380"/>
      </dsp:txXfrm>
    </dsp:sp>
    <dsp:sp modelId="{031EEBE8-FF51-B449-B6FE-83856AF3EEAF}">
      <dsp:nvSpPr>
        <dsp:cNvPr id="0" name=""/>
        <dsp:cNvSpPr/>
      </dsp:nvSpPr>
      <dsp:spPr>
        <a:xfrm>
          <a:off x="164869" y="893273"/>
          <a:ext cx="160155" cy="336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8"/>
              </a:lnTo>
              <a:lnTo>
                <a:pt x="160155" y="33697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AE890-F52F-B14A-A8A4-A43507B14678}">
      <dsp:nvSpPr>
        <dsp:cNvPr id="0" name=""/>
        <dsp:cNvSpPr/>
      </dsp:nvSpPr>
      <dsp:spPr>
        <a:xfrm>
          <a:off x="325024" y="1033056"/>
          <a:ext cx="1341766" cy="394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General Data</a:t>
          </a:r>
          <a:endParaRPr lang="en-US" sz="1400" kern="1200" dirty="0">
            <a:latin typeface="Helvetica"/>
            <a:cs typeface="Helvetica"/>
          </a:endParaRPr>
        </a:p>
      </dsp:txBody>
      <dsp:txXfrm>
        <a:off x="336575" y="1044607"/>
        <a:ext cx="1318664" cy="371287"/>
      </dsp:txXfrm>
    </dsp:sp>
    <dsp:sp modelId="{1DBA4CC8-481E-5E4D-AB5E-BA4A6550BB60}">
      <dsp:nvSpPr>
        <dsp:cNvPr id="0" name=""/>
        <dsp:cNvSpPr/>
      </dsp:nvSpPr>
      <dsp:spPr>
        <a:xfrm>
          <a:off x="164869" y="893273"/>
          <a:ext cx="160155" cy="871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150"/>
              </a:lnTo>
              <a:lnTo>
                <a:pt x="160155" y="87115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59344-B4D0-844C-BE99-318026D6CDAC}">
      <dsp:nvSpPr>
        <dsp:cNvPr id="0" name=""/>
        <dsp:cNvSpPr/>
      </dsp:nvSpPr>
      <dsp:spPr>
        <a:xfrm>
          <a:off x="325024" y="1567229"/>
          <a:ext cx="1341766" cy="394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2917"/>
              <a:satOff val="246"/>
              <a:lumOff val="10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Employee Survey</a:t>
          </a:r>
          <a:endParaRPr lang="en-US" sz="1400" kern="1200" dirty="0">
            <a:latin typeface="Helvetica"/>
            <a:cs typeface="Helvetica"/>
          </a:endParaRPr>
        </a:p>
      </dsp:txBody>
      <dsp:txXfrm>
        <a:off x="336575" y="1578780"/>
        <a:ext cx="1318664" cy="371287"/>
      </dsp:txXfrm>
    </dsp:sp>
    <dsp:sp modelId="{5CBE3B6D-10D4-7F4F-A410-D0890977F4B0}">
      <dsp:nvSpPr>
        <dsp:cNvPr id="0" name=""/>
        <dsp:cNvSpPr/>
      </dsp:nvSpPr>
      <dsp:spPr>
        <a:xfrm>
          <a:off x="164869" y="893273"/>
          <a:ext cx="160155" cy="1405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323"/>
              </a:lnTo>
              <a:lnTo>
                <a:pt x="160155" y="140532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DBFA6-DD44-5549-9BDC-3D83B12EF916}">
      <dsp:nvSpPr>
        <dsp:cNvPr id="0" name=""/>
        <dsp:cNvSpPr/>
      </dsp:nvSpPr>
      <dsp:spPr>
        <a:xfrm>
          <a:off x="325024" y="2101401"/>
          <a:ext cx="1341766" cy="394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5835"/>
              <a:satOff val="493"/>
              <a:lumOff val="2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Manager Survey Data</a:t>
          </a:r>
          <a:endParaRPr lang="en-US" sz="1400" kern="1200" dirty="0">
            <a:latin typeface="Helvetica"/>
            <a:cs typeface="Helvetica"/>
          </a:endParaRPr>
        </a:p>
      </dsp:txBody>
      <dsp:txXfrm>
        <a:off x="336575" y="2112952"/>
        <a:ext cx="1318664" cy="371287"/>
      </dsp:txXfrm>
    </dsp:sp>
    <dsp:sp modelId="{6C940591-B64F-384B-A314-58F0A1380689}">
      <dsp:nvSpPr>
        <dsp:cNvPr id="0" name=""/>
        <dsp:cNvSpPr/>
      </dsp:nvSpPr>
      <dsp:spPr>
        <a:xfrm>
          <a:off x="164869" y="893273"/>
          <a:ext cx="160155" cy="193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496"/>
              </a:lnTo>
              <a:lnTo>
                <a:pt x="160155" y="1939496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AF69-43E3-AD4A-B013-BD1108B892A1}">
      <dsp:nvSpPr>
        <dsp:cNvPr id="0" name=""/>
        <dsp:cNvSpPr/>
      </dsp:nvSpPr>
      <dsp:spPr>
        <a:xfrm>
          <a:off x="325024" y="2635574"/>
          <a:ext cx="1341766" cy="394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8752"/>
              <a:satOff val="739"/>
              <a:lumOff val="3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Helvetica"/>
              <a:cs typeface="Helvetica"/>
            </a:rPr>
            <a:t>In_time_dat</a:t>
          </a:r>
          <a:r>
            <a:rPr lang="en-US" sz="1400" kern="1200" dirty="0" smtClean="0">
              <a:latin typeface="Helvetica"/>
              <a:cs typeface="Helvetica"/>
            </a:rPr>
            <a:t>, </a:t>
          </a:r>
          <a:r>
            <a:rPr lang="en-US" sz="1400" kern="1200" dirty="0" err="1" smtClean="0">
              <a:latin typeface="Helvetica"/>
              <a:cs typeface="Helvetica"/>
            </a:rPr>
            <a:t>Outtime</a:t>
          </a:r>
          <a:r>
            <a:rPr lang="en-US" sz="1400" kern="1200" dirty="0" smtClean="0">
              <a:latin typeface="Helvetica"/>
              <a:cs typeface="Helvetica"/>
            </a:rPr>
            <a:t> Data</a:t>
          </a:r>
          <a:endParaRPr lang="en-US" sz="1400" kern="1200" dirty="0">
            <a:latin typeface="Helvetica"/>
            <a:cs typeface="Helvetica"/>
          </a:endParaRPr>
        </a:p>
      </dsp:txBody>
      <dsp:txXfrm>
        <a:off x="336575" y="2647125"/>
        <a:ext cx="1318664" cy="371287"/>
      </dsp:txXfrm>
    </dsp:sp>
    <dsp:sp modelId="{FA2219C3-76EC-6A47-A032-C115BD8DC435}">
      <dsp:nvSpPr>
        <dsp:cNvPr id="0" name=""/>
        <dsp:cNvSpPr/>
      </dsp:nvSpPr>
      <dsp:spPr>
        <a:xfrm>
          <a:off x="1885836" y="334140"/>
          <a:ext cx="1589200" cy="5591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4253"/>
            <a:satOff val="1035"/>
            <a:lumOff val="45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"/>
              <a:cs typeface="Helvetica"/>
            </a:rPr>
            <a:t>Data Preparation</a:t>
          </a:r>
          <a:endParaRPr lang="en-US" sz="1800" kern="1200" dirty="0">
            <a:latin typeface="Helvetica"/>
            <a:cs typeface="Helvetica"/>
          </a:endParaRPr>
        </a:p>
      </dsp:txBody>
      <dsp:txXfrm>
        <a:off x="1902212" y="350516"/>
        <a:ext cx="1556448" cy="526380"/>
      </dsp:txXfrm>
    </dsp:sp>
    <dsp:sp modelId="{5056BA62-7BDA-9B4D-ADB2-EC877A8580AC}">
      <dsp:nvSpPr>
        <dsp:cNvPr id="0" name=""/>
        <dsp:cNvSpPr/>
      </dsp:nvSpPr>
      <dsp:spPr>
        <a:xfrm>
          <a:off x="2044756" y="893273"/>
          <a:ext cx="158920" cy="46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703"/>
              </a:lnTo>
              <a:lnTo>
                <a:pt x="158920" y="46470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3320F-F293-ED44-9F53-E5B988553143}">
      <dsp:nvSpPr>
        <dsp:cNvPr id="0" name=""/>
        <dsp:cNvSpPr/>
      </dsp:nvSpPr>
      <dsp:spPr>
        <a:xfrm>
          <a:off x="2203676" y="1033056"/>
          <a:ext cx="1341766" cy="64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51670"/>
              <a:satOff val="986"/>
              <a:lumOff val="4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Analysis of </a:t>
          </a:r>
          <a:r>
            <a:rPr lang="en-US" sz="1400" kern="1200" dirty="0" err="1" smtClean="0">
              <a:latin typeface="Helvetica"/>
              <a:cs typeface="Helvetica"/>
            </a:rPr>
            <a:t>In_Out</a:t>
          </a:r>
          <a:r>
            <a:rPr lang="en-US" sz="1400" kern="1200" dirty="0" smtClean="0">
              <a:latin typeface="Helvetica"/>
              <a:cs typeface="Helvetica"/>
            </a:rPr>
            <a:t> data frame</a:t>
          </a:r>
          <a:endParaRPr lang="en-US" sz="1400" kern="1200" dirty="0">
            <a:latin typeface="Helvetica"/>
            <a:cs typeface="Helvetica"/>
          </a:endParaRPr>
        </a:p>
      </dsp:txBody>
      <dsp:txXfrm>
        <a:off x="2222709" y="1052089"/>
        <a:ext cx="1303700" cy="611774"/>
      </dsp:txXfrm>
    </dsp:sp>
    <dsp:sp modelId="{E2E0236C-E5A4-D241-A42A-1B293EB1C871}">
      <dsp:nvSpPr>
        <dsp:cNvPr id="0" name=""/>
        <dsp:cNvSpPr/>
      </dsp:nvSpPr>
      <dsp:spPr>
        <a:xfrm>
          <a:off x="2044756" y="893273"/>
          <a:ext cx="158920" cy="1417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7806"/>
              </a:lnTo>
              <a:lnTo>
                <a:pt x="158920" y="1417806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7771E-75DA-7243-8219-1ACB3759D3DE}">
      <dsp:nvSpPr>
        <dsp:cNvPr id="0" name=""/>
        <dsp:cNvSpPr/>
      </dsp:nvSpPr>
      <dsp:spPr>
        <a:xfrm>
          <a:off x="2203676" y="1822679"/>
          <a:ext cx="1341766" cy="976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64587"/>
              <a:satOff val="1232"/>
              <a:lumOff val="5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Calculate mean attendance, Workload, regularity, Stats</a:t>
          </a:r>
          <a:endParaRPr lang="en-US" sz="1400" kern="1200" dirty="0">
            <a:latin typeface="Helvetica"/>
            <a:cs typeface="Helvetica"/>
          </a:endParaRPr>
        </a:p>
      </dsp:txBody>
      <dsp:txXfrm>
        <a:off x="2232285" y="1851288"/>
        <a:ext cx="1284548" cy="919580"/>
      </dsp:txXfrm>
    </dsp:sp>
    <dsp:sp modelId="{D1F4A61E-F84E-434A-ADA1-9215B5FC6D31}">
      <dsp:nvSpPr>
        <dsp:cNvPr id="0" name=""/>
        <dsp:cNvSpPr/>
      </dsp:nvSpPr>
      <dsp:spPr>
        <a:xfrm>
          <a:off x="2044756" y="893273"/>
          <a:ext cx="158920" cy="237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909"/>
              </a:lnTo>
              <a:lnTo>
                <a:pt x="158920" y="2370909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9CA5B-B9EC-3B44-BBEA-19ECB5CA06E2}">
      <dsp:nvSpPr>
        <dsp:cNvPr id="0" name=""/>
        <dsp:cNvSpPr/>
      </dsp:nvSpPr>
      <dsp:spPr>
        <a:xfrm>
          <a:off x="2203676" y="2939262"/>
          <a:ext cx="1341766" cy="64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77504"/>
              <a:satOff val="1479"/>
              <a:lumOff val="6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Missing Values, treatment</a:t>
          </a:r>
          <a:endParaRPr lang="en-US" sz="1400" kern="1200" dirty="0">
            <a:latin typeface="Helvetica"/>
            <a:cs typeface="Helvetica"/>
          </a:endParaRPr>
        </a:p>
      </dsp:txBody>
      <dsp:txXfrm>
        <a:off x="2222709" y="2958295"/>
        <a:ext cx="1303700" cy="611774"/>
      </dsp:txXfrm>
    </dsp:sp>
    <dsp:sp modelId="{87D6CDB4-347A-AE40-8286-6C5D3A439393}">
      <dsp:nvSpPr>
        <dsp:cNvPr id="0" name=""/>
        <dsp:cNvSpPr/>
      </dsp:nvSpPr>
      <dsp:spPr>
        <a:xfrm>
          <a:off x="2044756" y="893273"/>
          <a:ext cx="158920" cy="3160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0533"/>
              </a:lnTo>
              <a:lnTo>
                <a:pt x="158920" y="316053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29F9E-68F9-C845-A0E8-5EFACF0E7395}">
      <dsp:nvSpPr>
        <dsp:cNvPr id="0" name=""/>
        <dsp:cNvSpPr/>
      </dsp:nvSpPr>
      <dsp:spPr>
        <a:xfrm>
          <a:off x="2203676" y="3728885"/>
          <a:ext cx="1341766" cy="649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422"/>
              <a:satOff val="1725"/>
              <a:lumOff val="7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Outliers and Invalid record treatment</a:t>
          </a:r>
          <a:endParaRPr lang="en-US" sz="1400" kern="1200" dirty="0">
            <a:latin typeface="Helvetica"/>
            <a:cs typeface="Helvetica"/>
          </a:endParaRPr>
        </a:p>
      </dsp:txBody>
      <dsp:txXfrm>
        <a:off x="2222709" y="3747918"/>
        <a:ext cx="1303700" cy="611774"/>
      </dsp:txXfrm>
    </dsp:sp>
    <dsp:sp modelId="{E3FC6578-AA5E-BA44-BD18-3D6466C0D871}">
      <dsp:nvSpPr>
        <dsp:cNvPr id="0" name=""/>
        <dsp:cNvSpPr/>
      </dsp:nvSpPr>
      <dsp:spPr>
        <a:xfrm>
          <a:off x="3754603" y="334140"/>
          <a:ext cx="1642843" cy="5591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08506"/>
            <a:satOff val="2070"/>
            <a:lumOff val="91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"/>
              <a:cs typeface="Helvetica"/>
            </a:rPr>
            <a:t>Exploratory Data Analyses</a:t>
          </a:r>
          <a:endParaRPr lang="en-US" sz="1800" kern="1200" dirty="0">
            <a:latin typeface="Helvetica"/>
            <a:cs typeface="Helvetica"/>
          </a:endParaRPr>
        </a:p>
      </dsp:txBody>
      <dsp:txXfrm>
        <a:off x="3770979" y="350516"/>
        <a:ext cx="1610091" cy="526380"/>
      </dsp:txXfrm>
    </dsp:sp>
    <dsp:sp modelId="{1D873135-33F1-3941-A6EE-AD6B8D7B4EE1}">
      <dsp:nvSpPr>
        <dsp:cNvPr id="0" name=""/>
        <dsp:cNvSpPr/>
      </dsp:nvSpPr>
      <dsp:spPr>
        <a:xfrm>
          <a:off x="3918887" y="893273"/>
          <a:ext cx="164284" cy="336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8"/>
              </a:lnTo>
              <a:lnTo>
                <a:pt x="164284" y="33697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33C2-93A2-2746-A15A-4172198ADC90}">
      <dsp:nvSpPr>
        <dsp:cNvPr id="0" name=""/>
        <dsp:cNvSpPr/>
      </dsp:nvSpPr>
      <dsp:spPr>
        <a:xfrm>
          <a:off x="4083171" y="1033056"/>
          <a:ext cx="1341766" cy="394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03339"/>
              <a:satOff val="1971"/>
              <a:lumOff val="8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Nominal Categories</a:t>
          </a:r>
          <a:endParaRPr lang="en-US" sz="1400" kern="1200" dirty="0">
            <a:latin typeface="Helvetica"/>
            <a:cs typeface="Helvetica"/>
          </a:endParaRPr>
        </a:p>
      </dsp:txBody>
      <dsp:txXfrm>
        <a:off x="4094722" y="1044607"/>
        <a:ext cx="1318664" cy="371287"/>
      </dsp:txXfrm>
    </dsp:sp>
    <dsp:sp modelId="{CD4DCD1C-F28C-0C47-98FB-05013168425D}">
      <dsp:nvSpPr>
        <dsp:cNvPr id="0" name=""/>
        <dsp:cNvSpPr/>
      </dsp:nvSpPr>
      <dsp:spPr>
        <a:xfrm>
          <a:off x="3918887" y="893273"/>
          <a:ext cx="164284" cy="871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150"/>
              </a:lnTo>
              <a:lnTo>
                <a:pt x="164284" y="87115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69E30-A9D2-5747-8CC7-06E6CE4A4017}">
      <dsp:nvSpPr>
        <dsp:cNvPr id="0" name=""/>
        <dsp:cNvSpPr/>
      </dsp:nvSpPr>
      <dsp:spPr>
        <a:xfrm>
          <a:off x="4083171" y="1567229"/>
          <a:ext cx="1341766" cy="394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16257"/>
              <a:satOff val="2218"/>
              <a:lumOff val="9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Ordinal Categories</a:t>
          </a:r>
          <a:endParaRPr lang="en-US" sz="1400" kern="1200" dirty="0">
            <a:latin typeface="Helvetica"/>
            <a:cs typeface="Helvetica"/>
          </a:endParaRPr>
        </a:p>
      </dsp:txBody>
      <dsp:txXfrm>
        <a:off x="4094722" y="1578780"/>
        <a:ext cx="1318664" cy="371287"/>
      </dsp:txXfrm>
    </dsp:sp>
    <dsp:sp modelId="{06693406-4155-B845-9E11-C25745CBD855}">
      <dsp:nvSpPr>
        <dsp:cNvPr id="0" name=""/>
        <dsp:cNvSpPr/>
      </dsp:nvSpPr>
      <dsp:spPr>
        <a:xfrm>
          <a:off x="3918887" y="893273"/>
          <a:ext cx="164284" cy="1405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323"/>
              </a:lnTo>
              <a:lnTo>
                <a:pt x="164284" y="140532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B478D-4A91-564B-A52B-C66410C7A313}">
      <dsp:nvSpPr>
        <dsp:cNvPr id="0" name=""/>
        <dsp:cNvSpPr/>
      </dsp:nvSpPr>
      <dsp:spPr>
        <a:xfrm>
          <a:off x="4083171" y="2101401"/>
          <a:ext cx="1341766" cy="394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29174"/>
              <a:satOff val="2464"/>
              <a:lumOff val="108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Interval Variables</a:t>
          </a:r>
          <a:endParaRPr lang="en-US" sz="1400" kern="1200" dirty="0">
            <a:latin typeface="Helvetica"/>
            <a:cs typeface="Helvetica"/>
          </a:endParaRPr>
        </a:p>
      </dsp:txBody>
      <dsp:txXfrm>
        <a:off x="4094722" y="2112952"/>
        <a:ext cx="1318664" cy="371287"/>
      </dsp:txXfrm>
    </dsp:sp>
    <dsp:sp modelId="{67888264-122F-8141-BB03-F05A85EACDC1}">
      <dsp:nvSpPr>
        <dsp:cNvPr id="0" name=""/>
        <dsp:cNvSpPr/>
      </dsp:nvSpPr>
      <dsp:spPr>
        <a:xfrm>
          <a:off x="3918887" y="893273"/>
          <a:ext cx="164284" cy="193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496"/>
              </a:lnTo>
              <a:lnTo>
                <a:pt x="164284" y="1939496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B273B-283E-8144-B1C3-04B75F55E595}">
      <dsp:nvSpPr>
        <dsp:cNvPr id="0" name=""/>
        <dsp:cNvSpPr/>
      </dsp:nvSpPr>
      <dsp:spPr>
        <a:xfrm>
          <a:off x="4083171" y="2635574"/>
          <a:ext cx="1341766" cy="394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42091"/>
              <a:satOff val="2711"/>
              <a:lumOff val="119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Ratio Variables</a:t>
          </a:r>
          <a:endParaRPr lang="en-US" sz="1400" kern="1200" dirty="0">
            <a:latin typeface="Helvetica"/>
            <a:cs typeface="Helvetica"/>
          </a:endParaRPr>
        </a:p>
      </dsp:txBody>
      <dsp:txXfrm>
        <a:off x="4094722" y="2647125"/>
        <a:ext cx="1318664" cy="371287"/>
      </dsp:txXfrm>
    </dsp:sp>
    <dsp:sp modelId="{9EFBDF19-0072-3643-A5F3-A05D90C28C31}">
      <dsp:nvSpPr>
        <dsp:cNvPr id="0" name=""/>
        <dsp:cNvSpPr/>
      </dsp:nvSpPr>
      <dsp:spPr>
        <a:xfrm>
          <a:off x="3918887" y="893273"/>
          <a:ext cx="164284" cy="2473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669"/>
              </a:lnTo>
              <a:lnTo>
                <a:pt x="164284" y="2473669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45294-6945-F140-8B83-4E37434C7A36}">
      <dsp:nvSpPr>
        <dsp:cNvPr id="0" name=""/>
        <dsp:cNvSpPr/>
      </dsp:nvSpPr>
      <dsp:spPr>
        <a:xfrm>
          <a:off x="4083171" y="3169747"/>
          <a:ext cx="1341766" cy="394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55009"/>
              <a:satOff val="2957"/>
              <a:lumOff val="130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Bivariate analysis</a:t>
          </a:r>
          <a:endParaRPr lang="en-US" sz="1400" kern="1200" dirty="0">
            <a:latin typeface="Helvetica"/>
            <a:cs typeface="Helvetica"/>
          </a:endParaRPr>
        </a:p>
      </dsp:txBody>
      <dsp:txXfrm>
        <a:off x="4094722" y="3181298"/>
        <a:ext cx="1318664" cy="371287"/>
      </dsp:txXfrm>
    </dsp:sp>
    <dsp:sp modelId="{703CBC46-A163-C14A-B1B7-CB816EC81639}">
      <dsp:nvSpPr>
        <dsp:cNvPr id="0" name=""/>
        <dsp:cNvSpPr/>
      </dsp:nvSpPr>
      <dsp:spPr>
        <a:xfrm>
          <a:off x="5677012" y="334140"/>
          <a:ext cx="1722262" cy="5591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62759"/>
            <a:satOff val="3105"/>
            <a:lumOff val="137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"/>
              <a:cs typeface="Helvetica"/>
            </a:rPr>
            <a:t>Variable Transformation</a:t>
          </a:r>
          <a:endParaRPr lang="en-US" sz="1800" kern="1200" dirty="0">
            <a:latin typeface="Helvetica"/>
            <a:cs typeface="Helvetica"/>
          </a:endParaRPr>
        </a:p>
      </dsp:txBody>
      <dsp:txXfrm>
        <a:off x="5693388" y="350516"/>
        <a:ext cx="1689510" cy="526380"/>
      </dsp:txXfrm>
    </dsp:sp>
    <dsp:sp modelId="{DB49291F-2E4E-FB4D-AEE2-E990EA96D7CD}">
      <dsp:nvSpPr>
        <dsp:cNvPr id="0" name=""/>
        <dsp:cNvSpPr/>
      </dsp:nvSpPr>
      <dsp:spPr>
        <a:xfrm>
          <a:off x="5849238" y="893273"/>
          <a:ext cx="172226" cy="45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319"/>
              </a:lnTo>
              <a:lnTo>
                <a:pt x="172226" y="459319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91305-D0EE-E344-9085-FC544F86897A}">
      <dsp:nvSpPr>
        <dsp:cNvPr id="0" name=""/>
        <dsp:cNvSpPr/>
      </dsp:nvSpPr>
      <dsp:spPr>
        <a:xfrm>
          <a:off x="6021465" y="1033056"/>
          <a:ext cx="1341766" cy="63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67926"/>
              <a:satOff val="3204"/>
              <a:lumOff val="14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Scaling of variables</a:t>
          </a:r>
          <a:endParaRPr lang="en-US" sz="1400" kern="1200" dirty="0">
            <a:latin typeface="Helvetica"/>
            <a:cs typeface="Helvetica"/>
          </a:endParaRPr>
        </a:p>
      </dsp:txBody>
      <dsp:txXfrm>
        <a:off x="6040183" y="1051774"/>
        <a:ext cx="1304330" cy="601635"/>
      </dsp:txXfrm>
    </dsp:sp>
    <dsp:sp modelId="{22E8FA5D-AE31-324A-AAE5-3E9836BCAACD}">
      <dsp:nvSpPr>
        <dsp:cNvPr id="0" name=""/>
        <dsp:cNvSpPr/>
      </dsp:nvSpPr>
      <dsp:spPr>
        <a:xfrm>
          <a:off x="5849238" y="893273"/>
          <a:ext cx="172226" cy="1238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8173"/>
              </a:lnTo>
              <a:lnTo>
                <a:pt x="172226" y="123817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CC087-C74B-D14A-962C-85268E7BD3E3}">
      <dsp:nvSpPr>
        <dsp:cNvPr id="0" name=""/>
        <dsp:cNvSpPr/>
      </dsp:nvSpPr>
      <dsp:spPr>
        <a:xfrm>
          <a:off x="6021465" y="1811911"/>
          <a:ext cx="1341766" cy="63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80844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Converting variables to factors</a:t>
          </a:r>
          <a:endParaRPr lang="en-US" sz="1400" kern="1200" dirty="0">
            <a:latin typeface="Helvetica"/>
            <a:cs typeface="Helvetica"/>
          </a:endParaRPr>
        </a:p>
      </dsp:txBody>
      <dsp:txXfrm>
        <a:off x="6040183" y="1830629"/>
        <a:ext cx="1304330" cy="601635"/>
      </dsp:txXfrm>
    </dsp:sp>
    <dsp:sp modelId="{9DC6D708-4D32-0049-8323-6F9DBC31A23D}">
      <dsp:nvSpPr>
        <dsp:cNvPr id="0" name=""/>
        <dsp:cNvSpPr/>
      </dsp:nvSpPr>
      <dsp:spPr>
        <a:xfrm>
          <a:off x="5849238" y="893273"/>
          <a:ext cx="172226" cy="2017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28"/>
              </a:lnTo>
              <a:lnTo>
                <a:pt x="172226" y="201702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47958-50DC-4C46-B262-1D8B161189BB}">
      <dsp:nvSpPr>
        <dsp:cNvPr id="0" name=""/>
        <dsp:cNvSpPr/>
      </dsp:nvSpPr>
      <dsp:spPr>
        <a:xfrm>
          <a:off x="6021465" y="2590765"/>
          <a:ext cx="1341766" cy="63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93761"/>
              <a:satOff val="3696"/>
              <a:lumOff val="16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Creating Dummy Variables</a:t>
          </a:r>
          <a:endParaRPr lang="en-US" sz="1400" kern="1200" dirty="0">
            <a:latin typeface="Helvetica"/>
            <a:cs typeface="Helvetica"/>
          </a:endParaRPr>
        </a:p>
      </dsp:txBody>
      <dsp:txXfrm>
        <a:off x="6040183" y="2609483"/>
        <a:ext cx="1304330" cy="601635"/>
      </dsp:txXfrm>
    </dsp:sp>
    <dsp:sp modelId="{2EE8422E-03C7-A44E-9832-CD56BB00D836}">
      <dsp:nvSpPr>
        <dsp:cNvPr id="0" name=""/>
        <dsp:cNvSpPr/>
      </dsp:nvSpPr>
      <dsp:spPr>
        <a:xfrm>
          <a:off x="7678841" y="334140"/>
          <a:ext cx="1462187" cy="5591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17012"/>
            <a:satOff val="4140"/>
            <a:lumOff val="182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Helvetica"/>
              <a:cs typeface="Helvetica"/>
            </a:rPr>
            <a:t>Model Building</a:t>
          </a:r>
          <a:endParaRPr lang="en-US" sz="1600" kern="1200" dirty="0">
            <a:latin typeface="Helvetica"/>
            <a:cs typeface="Helvetica"/>
          </a:endParaRPr>
        </a:p>
      </dsp:txBody>
      <dsp:txXfrm>
        <a:off x="7695217" y="350516"/>
        <a:ext cx="1429435" cy="526380"/>
      </dsp:txXfrm>
    </dsp:sp>
    <dsp:sp modelId="{A43A522E-10CB-7048-AA72-C6F13198D98F}">
      <dsp:nvSpPr>
        <dsp:cNvPr id="0" name=""/>
        <dsp:cNvSpPr/>
      </dsp:nvSpPr>
      <dsp:spPr>
        <a:xfrm>
          <a:off x="7825060" y="893273"/>
          <a:ext cx="146218" cy="486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43"/>
              </a:lnTo>
              <a:lnTo>
                <a:pt x="146218" y="48664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CC6A7-1807-1642-B20C-A4DF4535A918}">
      <dsp:nvSpPr>
        <dsp:cNvPr id="0" name=""/>
        <dsp:cNvSpPr/>
      </dsp:nvSpPr>
      <dsp:spPr>
        <a:xfrm>
          <a:off x="7971278" y="1033056"/>
          <a:ext cx="1637936" cy="693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06678"/>
              <a:satOff val="3943"/>
              <a:lumOff val="17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Helvetica"/>
              <a:cs typeface="Helvetica"/>
            </a:rPr>
            <a:t>StepAIC</a:t>
          </a:r>
          <a:r>
            <a:rPr lang="en-US" sz="1400" kern="1200" dirty="0" smtClean="0">
              <a:latin typeface="Helvetica"/>
              <a:cs typeface="Helvetica"/>
            </a:rPr>
            <a:t> method to minimize insignificant variables</a:t>
          </a:r>
          <a:endParaRPr lang="en-US" sz="1400" kern="1200" dirty="0">
            <a:latin typeface="Helvetica"/>
            <a:cs typeface="Helvetica"/>
          </a:endParaRPr>
        </a:p>
      </dsp:txBody>
      <dsp:txXfrm>
        <a:off x="7991596" y="1053374"/>
        <a:ext cx="1597300" cy="653085"/>
      </dsp:txXfrm>
    </dsp:sp>
    <dsp:sp modelId="{EA987CF9-79E7-7F4F-BD7D-9FAE539E2665}">
      <dsp:nvSpPr>
        <dsp:cNvPr id="0" name=""/>
        <dsp:cNvSpPr/>
      </dsp:nvSpPr>
      <dsp:spPr>
        <a:xfrm>
          <a:off x="7825060" y="893273"/>
          <a:ext cx="146218" cy="1252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853"/>
              </a:lnTo>
              <a:lnTo>
                <a:pt x="146218" y="1252853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4F384-5EB2-FA4A-8C2F-D8877E078B23}">
      <dsp:nvSpPr>
        <dsp:cNvPr id="0" name=""/>
        <dsp:cNvSpPr/>
      </dsp:nvSpPr>
      <dsp:spPr>
        <a:xfrm>
          <a:off x="7971278" y="1866560"/>
          <a:ext cx="1637936" cy="55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19596"/>
              <a:satOff val="4189"/>
              <a:lumOff val="185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Iterating the model variables</a:t>
          </a:r>
          <a:endParaRPr lang="en-US" sz="1400" kern="1200" dirty="0">
            <a:latin typeface="Helvetica"/>
            <a:cs typeface="Helvetica"/>
          </a:endParaRPr>
        </a:p>
      </dsp:txBody>
      <dsp:txXfrm>
        <a:off x="7987654" y="1882936"/>
        <a:ext cx="1605184" cy="526380"/>
      </dsp:txXfrm>
    </dsp:sp>
    <dsp:sp modelId="{7CADF7FF-B6FE-B54B-8288-718BD39F3B5E}">
      <dsp:nvSpPr>
        <dsp:cNvPr id="0" name=""/>
        <dsp:cNvSpPr/>
      </dsp:nvSpPr>
      <dsp:spPr>
        <a:xfrm>
          <a:off x="7825060" y="893273"/>
          <a:ext cx="146218" cy="2045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119"/>
              </a:lnTo>
              <a:lnTo>
                <a:pt x="146218" y="2045119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4A160-B0CA-2A43-97E8-10A9986110DA}">
      <dsp:nvSpPr>
        <dsp:cNvPr id="0" name=""/>
        <dsp:cNvSpPr/>
      </dsp:nvSpPr>
      <dsp:spPr>
        <a:xfrm>
          <a:off x="7971278" y="2565476"/>
          <a:ext cx="1637936" cy="745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32513"/>
              <a:satOff val="4436"/>
              <a:lumOff val="195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Verifying the AIC and p-values of predictors</a:t>
          </a:r>
          <a:endParaRPr lang="en-US" sz="1400" kern="1200" dirty="0">
            <a:latin typeface="Helvetica"/>
            <a:cs typeface="Helvetica"/>
          </a:endParaRPr>
        </a:p>
      </dsp:txBody>
      <dsp:txXfrm>
        <a:off x="7993123" y="2587321"/>
        <a:ext cx="1594246" cy="702142"/>
      </dsp:txXfrm>
    </dsp:sp>
    <dsp:sp modelId="{24D1CA3A-9B9D-7245-A580-B76B4A92BE84}">
      <dsp:nvSpPr>
        <dsp:cNvPr id="0" name=""/>
        <dsp:cNvSpPr/>
      </dsp:nvSpPr>
      <dsp:spPr>
        <a:xfrm>
          <a:off x="7825060" y="893273"/>
          <a:ext cx="146218" cy="283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385"/>
              </a:lnTo>
              <a:lnTo>
                <a:pt x="146218" y="2837385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EA17E-584A-B048-A6AA-A45CF99213E4}">
      <dsp:nvSpPr>
        <dsp:cNvPr id="0" name=""/>
        <dsp:cNvSpPr/>
      </dsp:nvSpPr>
      <dsp:spPr>
        <a:xfrm>
          <a:off x="7971278" y="3451092"/>
          <a:ext cx="1637936" cy="55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5430"/>
              <a:satOff val="4682"/>
              <a:lumOff val="206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VIF values are iteratively measured</a:t>
          </a:r>
          <a:endParaRPr lang="en-US" sz="1400" kern="1200" dirty="0">
            <a:latin typeface="Helvetica"/>
            <a:cs typeface="Helvetica"/>
          </a:endParaRPr>
        </a:p>
      </dsp:txBody>
      <dsp:txXfrm>
        <a:off x="7987654" y="3467468"/>
        <a:ext cx="1605184" cy="526380"/>
      </dsp:txXfrm>
    </dsp:sp>
    <dsp:sp modelId="{306B3ABB-6F4F-0442-8BD6-ED7D89CCA76E}">
      <dsp:nvSpPr>
        <dsp:cNvPr id="0" name=""/>
        <dsp:cNvSpPr/>
      </dsp:nvSpPr>
      <dsp:spPr>
        <a:xfrm>
          <a:off x="9580023" y="334140"/>
          <a:ext cx="1543787" cy="5591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71265"/>
            <a:satOff val="5175"/>
            <a:lumOff val="22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Helvetica"/>
              <a:cs typeface="Helvetica"/>
            </a:rPr>
            <a:t>Model Evaluation</a:t>
          </a:r>
          <a:endParaRPr lang="en-US" sz="1600" kern="1200" dirty="0">
            <a:latin typeface="Helvetica"/>
            <a:cs typeface="Helvetica"/>
          </a:endParaRPr>
        </a:p>
      </dsp:txBody>
      <dsp:txXfrm>
        <a:off x="9596399" y="350516"/>
        <a:ext cx="1511035" cy="526380"/>
      </dsp:txXfrm>
    </dsp:sp>
    <dsp:sp modelId="{80E4509E-BFD1-624B-8239-0A973BE52A24}">
      <dsp:nvSpPr>
        <dsp:cNvPr id="0" name=""/>
        <dsp:cNvSpPr/>
      </dsp:nvSpPr>
      <dsp:spPr>
        <a:xfrm>
          <a:off x="9734402" y="893273"/>
          <a:ext cx="154378" cy="519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450"/>
              </a:lnTo>
              <a:lnTo>
                <a:pt x="154378" y="51945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529C4-48B9-0846-A4F1-4F3705ABE815}">
      <dsp:nvSpPr>
        <dsp:cNvPr id="0" name=""/>
        <dsp:cNvSpPr/>
      </dsp:nvSpPr>
      <dsp:spPr>
        <a:xfrm>
          <a:off x="9888781" y="1033056"/>
          <a:ext cx="1305561" cy="759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58348"/>
              <a:satOff val="4929"/>
              <a:lumOff val="217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Helvetica"/>
              <a:cs typeface="Helvetica"/>
            </a:rPr>
            <a:t>Sens</a:t>
          </a:r>
          <a:r>
            <a:rPr lang="en-US" sz="1400" kern="1200" dirty="0" smtClean="0">
              <a:latin typeface="Helvetica"/>
              <a:cs typeface="Helvetica"/>
            </a:rPr>
            <a:t>, Spec, </a:t>
          </a:r>
          <a:r>
            <a:rPr lang="en-US" sz="1400" kern="1200" dirty="0" err="1" smtClean="0">
              <a:latin typeface="Helvetica"/>
              <a:cs typeface="Helvetica"/>
            </a:rPr>
            <a:t>Acc</a:t>
          </a:r>
          <a:r>
            <a:rPr lang="en-US" sz="1400" kern="1200" dirty="0" smtClean="0">
              <a:latin typeface="Helvetica"/>
              <a:cs typeface="Helvetica"/>
            </a:rPr>
            <a:t> at Cutoff</a:t>
          </a:r>
          <a:endParaRPr lang="en-US" sz="1400" kern="1200" dirty="0">
            <a:latin typeface="Helvetica"/>
            <a:cs typeface="Helvetica"/>
          </a:endParaRPr>
        </a:p>
      </dsp:txBody>
      <dsp:txXfrm>
        <a:off x="9911021" y="1055296"/>
        <a:ext cx="1261081" cy="714855"/>
      </dsp:txXfrm>
    </dsp:sp>
    <dsp:sp modelId="{A3EF8462-CF85-854C-AE5A-ADD333C8F315}">
      <dsp:nvSpPr>
        <dsp:cNvPr id="0" name=""/>
        <dsp:cNvSpPr/>
      </dsp:nvSpPr>
      <dsp:spPr>
        <a:xfrm>
          <a:off x="9734402" y="893273"/>
          <a:ext cx="154378" cy="1418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569"/>
              </a:lnTo>
              <a:lnTo>
                <a:pt x="154378" y="1418569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00B7C-BA47-714B-BF65-C33F544A06D7}">
      <dsp:nvSpPr>
        <dsp:cNvPr id="0" name=""/>
        <dsp:cNvSpPr/>
      </dsp:nvSpPr>
      <dsp:spPr>
        <a:xfrm>
          <a:off x="9888781" y="1932174"/>
          <a:ext cx="1305561" cy="759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5"/>
              <a:satOff val="5175"/>
              <a:lumOff val="22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Helvetica"/>
              <a:cs typeface="Helvetica"/>
            </a:rPr>
            <a:t>Gain, Lift and KS-Static verification</a:t>
          </a:r>
          <a:endParaRPr lang="en-US" sz="1400" kern="1200" dirty="0">
            <a:latin typeface="Helvetica"/>
            <a:cs typeface="Helvetica"/>
          </a:endParaRPr>
        </a:p>
      </dsp:txBody>
      <dsp:txXfrm>
        <a:off x="9911021" y="1954414"/>
        <a:ext cx="1261081" cy="714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26/03/18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4000" dirty="0" smtClean="0">
                <a:solidFill>
                  <a:schemeClr val="accent5">
                    <a:lumMod val="75000"/>
                  </a:schemeClr>
                </a:solidFill>
                <a:latin typeface="Georgia" pitchFamily="18" charset="0"/>
              </a:rPr>
              <a:t>HR Analytics Case Study</a:t>
            </a:r>
            <a:r>
              <a:rPr lang="en-IN" sz="4000" dirty="0" smtClean="0">
                <a:latin typeface="Georgia" pitchFamily="18" charset="0"/>
              </a:rPr>
              <a:t> 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3200" dirty="0">
                <a:latin typeface="Georgia" pitchFamily="18" charset="0"/>
              </a:rPr>
              <a:t>Decode &amp; Curb Attrition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Georgia" pitchFamily="18" charset="0"/>
              </a:rPr>
              <a:t>Vijay </a:t>
            </a:r>
            <a:r>
              <a:rPr lang="en-US" sz="1800" dirty="0" err="1" smtClean="0">
                <a:latin typeface="Georgia" pitchFamily="18" charset="0"/>
              </a:rPr>
              <a:t>Mudivedu</a:t>
            </a:r>
            <a:endParaRPr lang="en-IN" sz="1800" dirty="0">
              <a:latin typeface="Georgia" pitchFamily="18" charset="0"/>
            </a:endParaRPr>
          </a:p>
          <a:p>
            <a:pPr algn="l"/>
            <a:r>
              <a:rPr lang="en-US" sz="1800" dirty="0" err="1" smtClean="0">
                <a:latin typeface="Georgia" pitchFamily="18" charset="0"/>
              </a:rPr>
              <a:t>Subrat</a:t>
            </a:r>
            <a:r>
              <a:rPr lang="en-US" sz="1800" dirty="0" smtClean="0">
                <a:latin typeface="Georgia" pitchFamily="18" charset="0"/>
              </a:rPr>
              <a:t> </a:t>
            </a:r>
            <a:r>
              <a:rPr lang="en-US" sz="1800" dirty="0" err="1" smtClean="0">
                <a:latin typeface="Georgia" pitchFamily="18" charset="0"/>
              </a:rPr>
              <a:t>Samant</a:t>
            </a:r>
            <a:endParaRPr lang="en-IN" sz="1800" dirty="0">
              <a:latin typeface="Georgia" pitchFamily="18" charset="0"/>
            </a:endParaRPr>
          </a:p>
          <a:p>
            <a:pPr algn="l"/>
            <a:r>
              <a:rPr lang="en-US" sz="1800" dirty="0" err="1" smtClean="0">
                <a:latin typeface="Georgia" pitchFamily="18" charset="0"/>
              </a:rPr>
              <a:t>Abhinav</a:t>
            </a:r>
            <a:r>
              <a:rPr lang="en-US" sz="1800" dirty="0" smtClean="0">
                <a:latin typeface="Georgia" pitchFamily="18" charset="0"/>
              </a:rPr>
              <a:t> Chandra</a:t>
            </a:r>
          </a:p>
          <a:p>
            <a:pPr algn="l"/>
            <a:r>
              <a:rPr lang="en-US" sz="1800" dirty="0" smtClean="0">
                <a:latin typeface="Georgia" pitchFamily="18" charset="0"/>
              </a:rPr>
              <a:t>Apurv Gaurav</a:t>
            </a:r>
            <a:endParaRPr lang="en-IN" sz="1800" dirty="0">
              <a:latin typeface="Georgia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104" y="167444"/>
            <a:ext cx="8688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200" b="1" dirty="0" smtClean="0">
                <a:latin typeface="Helvetica"/>
                <a:cs typeface="Helvetica"/>
              </a:rPr>
              <a:t>Result </a:t>
            </a:r>
            <a:r>
              <a:rPr lang="mr-IN" sz="3200" b="1" dirty="0" smtClean="0">
                <a:latin typeface="Helvetica"/>
                <a:cs typeface="Helvetica"/>
              </a:rPr>
              <a:t>– </a:t>
            </a:r>
            <a:r>
              <a:rPr lang="x-none" sz="3200" b="1" dirty="0" smtClean="0">
                <a:latin typeface="Helvetica"/>
                <a:cs typeface="Helvetica"/>
              </a:rPr>
              <a:t>Model Performance</a:t>
            </a:r>
            <a:endParaRPr lang="en-IN" sz="3200" b="1" dirty="0">
              <a:latin typeface="Helvetica"/>
              <a:cs typeface="Helvetica"/>
            </a:endParaRPr>
          </a:p>
        </p:txBody>
      </p:sp>
      <p:pic>
        <p:nvPicPr>
          <p:cNvPr id="3" name="Picture 2" descr="Spes_sens_a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2" y="1421745"/>
            <a:ext cx="7851101" cy="4032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2129" y="1919230"/>
            <a:ext cx="174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is-IS" dirty="0" smtClean="0"/>
              <a:t>uto off - 0.157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633" y="5497944"/>
            <a:ext cx="2771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mr-IN" sz="1600" dirty="0" smtClean="0"/>
              <a:t>Accuracy 	: 0.7335</a:t>
            </a:r>
            <a:endParaRPr lang="mr-IN" sz="1600" dirty="0"/>
          </a:p>
          <a:p>
            <a:pPr marL="285750" indent="-285750">
              <a:buFont typeface="Arial"/>
              <a:buChar char="•"/>
            </a:pPr>
            <a:r>
              <a:rPr lang="mr-IN" sz="1600" dirty="0" smtClean="0"/>
              <a:t>Sensitivity	: </a:t>
            </a:r>
            <a:r>
              <a:rPr lang="mr-IN" sz="1600" dirty="0"/>
              <a:t>0.7290         </a:t>
            </a:r>
          </a:p>
          <a:p>
            <a:pPr marL="285750" indent="-285750">
              <a:buFont typeface="Arial"/>
              <a:buChar char="•"/>
            </a:pPr>
            <a:r>
              <a:rPr lang="mr-IN" sz="1600" dirty="0" smtClean="0"/>
              <a:t>Specificity 	: </a:t>
            </a:r>
            <a:r>
              <a:rPr lang="mr-IN" sz="1600" dirty="0"/>
              <a:t>0.7343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183323" y="2164545"/>
            <a:ext cx="3550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Attrition of True Positive or True Negative is 73.3% accurately Predicted by the model.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Model predicts “Yes” Value 72.9% of times among available “Yes”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Also, model predicts “</a:t>
            </a:r>
            <a:r>
              <a:rPr lang="en-US" dirty="0" err="1" smtClean="0"/>
              <a:t>Nos</a:t>
            </a:r>
            <a:r>
              <a:rPr lang="en-US" dirty="0" smtClean="0"/>
              <a:t>” in 73.43% times of all Nos.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095" y="5122756"/>
            <a:ext cx="10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Cutoff: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1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" y="880251"/>
            <a:ext cx="4364455" cy="248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" y="2986765"/>
            <a:ext cx="4365000" cy="248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058" y="5512371"/>
            <a:ext cx="10033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With KS- Statistic 54.7%, Area under the curve is 84%. model has greater ability to predict the Attrition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With Progressive Lift predictive model scales very well against the random model,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With each passing by decile, the gradual rise in cumulative decile scales very well with the model.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104" y="167444"/>
            <a:ext cx="8688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200" b="1" dirty="0" smtClean="0">
                <a:latin typeface="Helvetica"/>
                <a:cs typeface="Helvetica"/>
              </a:rPr>
              <a:t>Model Evaluation Gain and Lift Charts</a:t>
            </a:r>
            <a:endParaRPr lang="en-IN" sz="3200" b="1" dirty="0">
              <a:latin typeface="Helvetica"/>
              <a:cs typeface="Helvetica"/>
            </a:endParaRPr>
          </a:p>
        </p:txBody>
      </p:sp>
      <p:pic>
        <p:nvPicPr>
          <p:cNvPr id="4" name="Picture 3" descr="Ks-stat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05" y="1212144"/>
            <a:ext cx="6742159" cy="34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83286"/>
            <a:ext cx="11168742" cy="5015902"/>
          </a:xfrm>
        </p:spPr>
        <p:txBody>
          <a:bodyPr>
            <a:noAutofit/>
          </a:bodyPr>
          <a:lstStyle/>
          <a:p>
            <a:r>
              <a:rPr lang="en-IN" sz="1800" b="1" dirty="0" smtClean="0">
                <a:latin typeface="Calibri"/>
                <a:cs typeface="Calibri"/>
              </a:rPr>
              <a:t>Age</a:t>
            </a:r>
            <a:r>
              <a:rPr lang="en-IN" sz="1800" dirty="0" smtClean="0">
                <a:latin typeface="Calibri"/>
                <a:cs typeface="Calibri"/>
              </a:rPr>
              <a:t> </a:t>
            </a:r>
            <a:r>
              <a:rPr lang="en-IN" sz="1800" dirty="0">
                <a:latin typeface="Calibri"/>
                <a:cs typeface="Calibri"/>
              </a:rPr>
              <a:t>- </a:t>
            </a:r>
            <a:r>
              <a:rPr lang="en-IN" sz="1800" dirty="0" smtClean="0">
                <a:latin typeface="Calibri"/>
                <a:cs typeface="Calibri"/>
              </a:rPr>
              <a:t>Higher </a:t>
            </a:r>
            <a:r>
              <a:rPr lang="en-IN" sz="1800" dirty="0">
                <a:latin typeface="Calibri"/>
                <a:cs typeface="Calibri"/>
              </a:rPr>
              <a:t>Attrition for Lesser Age, It is higher fro the age groups beween 26-35</a:t>
            </a:r>
            <a:r>
              <a:rPr lang="en-IN" sz="1800" dirty="0" smtClean="0">
                <a:latin typeface="Calibri"/>
                <a:cs typeface="Calibri"/>
              </a:rPr>
              <a:t>.</a:t>
            </a:r>
            <a:endParaRPr lang="en-IN" sz="1800" dirty="0">
              <a:latin typeface="Calibri"/>
              <a:cs typeface="Calibri"/>
            </a:endParaRPr>
          </a:p>
          <a:p>
            <a:r>
              <a:rPr lang="en-IN" sz="1800" b="1" dirty="0" smtClean="0">
                <a:latin typeface="Calibri"/>
                <a:cs typeface="Calibri"/>
              </a:rPr>
              <a:t>Business </a:t>
            </a:r>
            <a:r>
              <a:rPr lang="en-IN" sz="1800" b="1" dirty="0">
                <a:latin typeface="Calibri"/>
                <a:cs typeface="Calibri"/>
              </a:rPr>
              <a:t>Travel </a:t>
            </a:r>
            <a:r>
              <a:rPr lang="mr-IN" sz="1800" dirty="0" smtClean="0">
                <a:latin typeface="Calibri"/>
                <a:cs typeface="Calibri"/>
              </a:rPr>
              <a:t>–</a:t>
            </a:r>
            <a:r>
              <a:rPr lang="en-IN" sz="1800" dirty="0" smtClean="0">
                <a:latin typeface="Calibri"/>
                <a:cs typeface="Calibri"/>
              </a:rPr>
              <a:t> Frequently and Rarely,</a:t>
            </a:r>
            <a:endParaRPr lang="en-IN" sz="1800" dirty="0">
              <a:latin typeface="Calibri"/>
              <a:cs typeface="Calibri"/>
            </a:endParaRPr>
          </a:p>
          <a:p>
            <a:r>
              <a:rPr lang="en-IN" sz="1800" b="1" dirty="0" smtClean="0">
                <a:latin typeface="Calibri"/>
                <a:cs typeface="Calibri"/>
              </a:rPr>
              <a:t>R</a:t>
            </a:r>
            <a:r>
              <a:rPr lang="en-IN" sz="1800" b="1" dirty="0">
                <a:latin typeface="Calibri"/>
                <a:cs typeface="Calibri"/>
              </a:rPr>
              <a:t>&amp;D and Sales Department </a:t>
            </a:r>
            <a:r>
              <a:rPr lang="en-IN" sz="1800" dirty="0">
                <a:latin typeface="Calibri"/>
                <a:cs typeface="Calibri"/>
              </a:rPr>
              <a:t>- have negative relationship with Attrition. </a:t>
            </a:r>
            <a:r>
              <a:rPr lang="en-IN" sz="1800" dirty="0" smtClean="0">
                <a:latin typeface="Calibri"/>
                <a:cs typeface="Calibri"/>
              </a:rPr>
              <a:t>The </a:t>
            </a:r>
            <a:r>
              <a:rPr lang="en-IN" sz="1800" dirty="0">
                <a:latin typeface="Calibri"/>
                <a:cs typeface="Calibri"/>
              </a:rPr>
              <a:t>JobRoles of the Department such as Lab Technicians and Research DIrector and Scientists are the one that are frequently looking for </a:t>
            </a:r>
            <a:r>
              <a:rPr lang="en-IN" sz="1800" dirty="0" smtClean="0">
                <a:latin typeface="Calibri"/>
                <a:cs typeface="Calibri"/>
              </a:rPr>
              <a:t>moving out.</a:t>
            </a:r>
            <a:endParaRPr lang="en-IN" sz="1800" dirty="0">
              <a:latin typeface="Calibri"/>
              <a:cs typeface="Calibri"/>
            </a:endParaRPr>
          </a:p>
          <a:p>
            <a:r>
              <a:rPr lang="en-IN" sz="1800" dirty="0" smtClean="0">
                <a:latin typeface="Calibri"/>
                <a:cs typeface="Calibri"/>
              </a:rPr>
              <a:t>Employees with Marital_Status Singles </a:t>
            </a:r>
            <a:r>
              <a:rPr lang="en-IN" sz="1800" dirty="0">
                <a:latin typeface="Calibri"/>
                <a:cs typeface="Calibri"/>
              </a:rPr>
              <a:t>are the ones who are frequently look out</a:t>
            </a:r>
            <a:r>
              <a:rPr lang="en-IN" sz="1800" dirty="0" smtClean="0">
                <a:latin typeface="Calibri"/>
                <a:cs typeface="Calibri"/>
              </a:rPr>
              <a:t>.</a:t>
            </a:r>
            <a:endParaRPr lang="en-IN" sz="1800" dirty="0">
              <a:latin typeface="Calibri"/>
              <a:cs typeface="Calibri"/>
            </a:endParaRPr>
          </a:p>
          <a:p>
            <a:r>
              <a:rPr lang="en-IN" sz="1800" dirty="0" smtClean="0">
                <a:latin typeface="Calibri"/>
                <a:cs typeface="Calibri"/>
              </a:rPr>
              <a:t>Resources </a:t>
            </a:r>
            <a:r>
              <a:rPr lang="en-IN" sz="1800" dirty="0">
                <a:latin typeface="Calibri"/>
                <a:cs typeface="Calibri"/>
              </a:rPr>
              <a:t>with NumberCompaniesWorked and Total Working Years are Correlated are directly. This impacts the attrition to some extent and the higher the number of companies a resource works, the higher is the attrition. Specifically, between 1 6,7,8 </a:t>
            </a:r>
          </a:p>
          <a:p>
            <a:r>
              <a:rPr lang="en-IN" sz="1800" dirty="0" smtClean="0">
                <a:latin typeface="Calibri"/>
                <a:cs typeface="Calibri"/>
              </a:rPr>
              <a:t>Years </a:t>
            </a:r>
            <a:r>
              <a:rPr lang="en-IN" sz="1800" dirty="0">
                <a:latin typeface="Calibri"/>
                <a:cs typeface="Calibri"/>
              </a:rPr>
              <a:t>with Current Manager and Years Since last promotion are signifcantly correlated with Each other. As an employee works with the CurrentManger attrition is apparently is showing the reduced trend</a:t>
            </a:r>
            <a:r>
              <a:rPr lang="en-IN" sz="1800" dirty="0" smtClean="0">
                <a:latin typeface="Calibri"/>
                <a:cs typeface="Calibri"/>
              </a:rPr>
              <a:t>.</a:t>
            </a:r>
            <a:endParaRPr lang="en-IN" sz="1800" dirty="0">
              <a:latin typeface="Calibri"/>
              <a:cs typeface="Calibri"/>
            </a:endParaRPr>
          </a:p>
          <a:p>
            <a:r>
              <a:rPr lang="en-IN" sz="1800" dirty="0" smtClean="0">
                <a:latin typeface="Calibri"/>
                <a:cs typeface="Calibri"/>
              </a:rPr>
              <a:t>Employees </a:t>
            </a:r>
            <a:r>
              <a:rPr lang="en-IN" sz="1800" dirty="0">
                <a:latin typeface="Calibri"/>
                <a:cs typeface="Calibri"/>
              </a:rPr>
              <a:t>with mean_attendance </a:t>
            </a:r>
            <a:r>
              <a:rPr lang="en-IN" sz="1800" dirty="0" smtClean="0">
                <a:latin typeface="Calibri"/>
                <a:cs typeface="Calibri"/>
              </a:rPr>
              <a:t>&gt; 10 </a:t>
            </a:r>
            <a:r>
              <a:rPr lang="en-IN" sz="1800" dirty="0">
                <a:latin typeface="Calibri"/>
                <a:cs typeface="Calibri"/>
              </a:rPr>
              <a:t>hours of workload are more prone for lookout and perhaps the reason be a stressful workenvironment and it is clear from the data variables where workload_1 and </a:t>
            </a:r>
            <a:r>
              <a:rPr lang="en-IN" sz="1800" dirty="0" smtClean="0">
                <a:latin typeface="Calibri"/>
                <a:cs typeface="Calibri"/>
              </a:rPr>
              <a:t>WorkLoad_2 </a:t>
            </a:r>
            <a:r>
              <a:rPr lang="en-IN" sz="1800" dirty="0">
                <a:latin typeface="Calibri"/>
                <a:cs typeface="Calibri"/>
              </a:rPr>
              <a:t>that demonstrate higher positive values indictor to strong predictors. </a:t>
            </a:r>
          </a:p>
          <a:p>
            <a:r>
              <a:rPr lang="en-IN" sz="1800" dirty="0" smtClean="0">
                <a:latin typeface="Calibri"/>
                <a:cs typeface="Calibri"/>
              </a:rPr>
              <a:t>Further</a:t>
            </a:r>
            <a:r>
              <a:rPr lang="en-IN" sz="1800" dirty="0">
                <a:latin typeface="Calibri"/>
                <a:cs typeface="Calibri"/>
              </a:rPr>
              <a:t>, employees </a:t>
            </a:r>
            <a:r>
              <a:rPr lang="en-IN" sz="1800" dirty="0" smtClean="0">
                <a:latin typeface="Calibri"/>
                <a:cs typeface="Calibri"/>
              </a:rPr>
              <a:t>with poor </a:t>
            </a:r>
            <a:r>
              <a:rPr lang="en-IN" sz="1800" dirty="0">
                <a:latin typeface="Calibri"/>
                <a:cs typeface="Calibri"/>
              </a:rPr>
              <a:t>worklife balance, and poor Job Satisifaction, poor values of Environment Satisfaction and and lower Job_involvment_3 have Higher attrition. Thus there variables have a inverse relationship with attrition. </a:t>
            </a:r>
          </a:p>
          <a:p>
            <a:endParaRPr lang="en-IN" sz="1800" dirty="0">
              <a:latin typeface="Calibri"/>
              <a:cs typeface="Calibri"/>
            </a:endParaRPr>
          </a:p>
          <a:p>
            <a:endParaRPr lang="en-IN" sz="18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104" y="167444"/>
            <a:ext cx="8688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200" b="1" dirty="0" smtClean="0">
                <a:latin typeface="Helvetica"/>
                <a:cs typeface="Helvetica"/>
              </a:rPr>
              <a:t>Conclusion</a:t>
            </a:r>
            <a:endParaRPr lang="en-IN" sz="3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159099"/>
            <a:ext cx="11327705" cy="53189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+mn-lt"/>
                <a:cs typeface="Helvetica"/>
              </a:rPr>
              <a:t>Problem Statement: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+mn-lt"/>
                <a:cs typeface="Helvetica"/>
              </a:rPr>
              <a:t>A 4000 employee Company XYZ that has 15% attrition wants identify the factors impacting attrition to reduce the costs as a result of it.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+mn-lt"/>
                <a:cs typeface="Helvetica"/>
              </a:rPr>
              <a:t>Business </a:t>
            </a:r>
            <a:r>
              <a:rPr lang="en-US" sz="2400" b="1" dirty="0">
                <a:latin typeface="+mn-lt"/>
                <a:cs typeface="Helvetica"/>
              </a:rPr>
              <a:t>Goals: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+mn-lt"/>
                <a:cs typeface="Helvetica"/>
              </a:rPr>
              <a:t>Find the factors affecting the 15% attrition rate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+mn-lt"/>
                <a:cs typeface="Helvetica"/>
              </a:rPr>
              <a:t>Express the findings in terms of neat visualizations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+mn-lt"/>
                <a:cs typeface="Helvetica"/>
              </a:rPr>
              <a:t>Find most important factors leading to attrition to be addressed on priority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+mn-lt"/>
                <a:cs typeface="Helvetica"/>
              </a:rPr>
              <a:t>Suggest methods of minimizing the cause of attrition</a:t>
            </a:r>
            <a:endParaRPr lang="en-US" sz="2000" b="1" dirty="0" smtClean="0">
              <a:latin typeface="+mn-lt"/>
              <a:cs typeface="Helvetic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latin typeface="+mn-lt"/>
              <a:cs typeface="Helvetic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09963" y="234578"/>
            <a:ext cx="8959273" cy="77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sz="3200" b="1" dirty="0">
                <a:latin typeface="Helvetica"/>
                <a:cs typeface="Helvetica"/>
              </a:rPr>
              <a:t> </a:t>
            </a:r>
            <a:r>
              <a:rPr lang="en-US" sz="3200" b="1" dirty="0">
                <a:latin typeface="Helvetica"/>
                <a:cs typeface="Helvetica"/>
              </a:rPr>
              <a:t>Business </a:t>
            </a:r>
            <a:r>
              <a:rPr lang="en-US" sz="3200" b="1" dirty="0" smtClean="0">
                <a:latin typeface="Helvetica"/>
                <a:cs typeface="Helvetica"/>
              </a:rPr>
              <a:t>Objectives</a:t>
            </a:r>
            <a:endParaRPr lang="en-IN" sz="3200" b="1" dirty="0"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78973"/>
              </p:ext>
            </p:extLst>
          </p:nvPr>
        </p:nvGraphicFramePr>
        <p:xfrm>
          <a:off x="404813" y="1486321"/>
          <a:ext cx="11199056" cy="4712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209963" y="234578"/>
            <a:ext cx="8959273" cy="78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>
                <a:latin typeface="Helvetica"/>
                <a:cs typeface="Helvetica"/>
              </a:rPr>
              <a:t> </a:t>
            </a:r>
            <a:r>
              <a:rPr lang="en-US" sz="3600" b="1" dirty="0">
                <a:latin typeface="Helvetica"/>
                <a:cs typeface="Helvetica"/>
              </a:rPr>
              <a:t>Problem Solving Methodology</a:t>
            </a:r>
            <a:endParaRPr lang="en-IN" b="1" dirty="0"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9445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flipV="1">
            <a:off x="1136469" y="422031"/>
            <a:ext cx="9313817" cy="457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03" y="953036"/>
            <a:ext cx="11622551" cy="57340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+mn-lt"/>
                <a:cs typeface="Helvetica"/>
              </a:rPr>
              <a:t>Data Preparation:</a:t>
            </a:r>
            <a:endParaRPr lang="en-US" dirty="0">
              <a:latin typeface="+mn-lt"/>
              <a:cs typeface="Helvetica"/>
            </a:endParaRPr>
          </a:p>
          <a:p>
            <a:pPr algn="just">
              <a:lnSpc>
                <a:spcPct val="150000"/>
              </a:lnSpc>
            </a:pPr>
            <a:r>
              <a:rPr lang="en-US" sz="1800" i="1" dirty="0" err="1" smtClean="0">
                <a:latin typeface="+mn-lt"/>
                <a:cs typeface="Helvetica"/>
              </a:rPr>
              <a:t>Employee_survey</a:t>
            </a:r>
            <a:r>
              <a:rPr lang="en-US" sz="1800" i="1" dirty="0" err="1">
                <a:latin typeface="+mn-lt"/>
                <a:cs typeface="Helvetica"/>
              </a:rPr>
              <a:t>_</a:t>
            </a:r>
            <a:r>
              <a:rPr lang="en-US" sz="1800" i="1" dirty="0" err="1" smtClean="0">
                <a:latin typeface="+mn-lt"/>
                <a:cs typeface="Helvetica"/>
              </a:rPr>
              <a:t>data</a:t>
            </a:r>
            <a:r>
              <a:rPr lang="en-US" sz="1800" dirty="0" smtClean="0">
                <a:latin typeface="+mn-lt"/>
                <a:cs typeface="Helvetica"/>
              </a:rPr>
              <a:t>, </a:t>
            </a:r>
            <a:r>
              <a:rPr lang="en-US" sz="1800" i="1" dirty="0" err="1" smtClean="0">
                <a:latin typeface="+mn-lt"/>
                <a:cs typeface="Helvetica"/>
              </a:rPr>
              <a:t>Manager_survey</a:t>
            </a:r>
            <a:r>
              <a:rPr lang="en-US" sz="1800" dirty="0" smtClean="0">
                <a:latin typeface="+mn-lt"/>
                <a:cs typeface="Helvetica"/>
              </a:rPr>
              <a:t> data, Derived </a:t>
            </a:r>
            <a:r>
              <a:rPr lang="en-US" sz="1800" dirty="0">
                <a:latin typeface="+mn-lt"/>
                <a:cs typeface="Helvetica"/>
              </a:rPr>
              <a:t>metrics </a:t>
            </a:r>
            <a:r>
              <a:rPr lang="en-US" sz="1800" dirty="0" smtClean="0">
                <a:latin typeface="+mn-lt"/>
                <a:cs typeface="Helvetica"/>
              </a:rPr>
              <a:t>from </a:t>
            </a:r>
            <a:r>
              <a:rPr lang="en-US" sz="1800" i="1" dirty="0" err="1" smtClean="0">
                <a:latin typeface="+mn-lt"/>
                <a:cs typeface="Helvetica"/>
              </a:rPr>
              <a:t>In_time_data</a:t>
            </a:r>
            <a:r>
              <a:rPr lang="en-US" sz="1800" dirty="0" smtClean="0">
                <a:latin typeface="+mn-lt"/>
                <a:cs typeface="Helvetica"/>
              </a:rPr>
              <a:t> </a:t>
            </a:r>
            <a:r>
              <a:rPr lang="en-US" sz="1800" dirty="0">
                <a:latin typeface="+mn-lt"/>
                <a:cs typeface="Helvetica"/>
              </a:rPr>
              <a:t>and </a:t>
            </a:r>
            <a:r>
              <a:rPr lang="en-US" sz="1800" i="1" dirty="0" err="1">
                <a:latin typeface="+mn-lt"/>
                <a:cs typeface="Helvetica"/>
              </a:rPr>
              <a:t>out_time</a:t>
            </a:r>
            <a:r>
              <a:rPr lang="en-US" sz="1800" dirty="0">
                <a:latin typeface="+mn-lt"/>
                <a:cs typeface="Helvetica"/>
              </a:rPr>
              <a:t> </a:t>
            </a:r>
            <a:r>
              <a:rPr lang="en-US" sz="1800" dirty="0" smtClean="0">
                <a:latin typeface="+mn-lt"/>
                <a:cs typeface="Helvetica"/>
              </a:rPr>
              <a:t>data, and </a:t>
            </a:r>
            <a:r>
              <a:rPr lang="en-US" sz="1800" dirty="0" err="1">
                <a:latin typeface="+mn-lt"/>
                <a:cs typeface="Helvetica"/>
              </a:rPr>
              <a:t>g</a:t>
            </a:r>
            <a:r>
              <a:rPr lang="en-US" sz="1800" dirty="0" err="1" smtClean="0">
                <a:latin typeface="+mn-lt"/>
                <a:cs typeface="Helvetica"/>
              </a:rPr>
              <a:t>eneral_data</a:t>
            </a:r>
            <a:r>
              <a:rPr lang="en-US" sz="1800" dirty="0" smtClean="0">
                <a:latin typeface="+mn-lt"/>
                <a:cs typeface="Helvetica"/>
              </a:rPr>
              <a:t> data frames</a:t>
            </a:r>
            <a:r>
              <a:rPr lang="en-US" sz="1800" dirty="0" smtClean="0">
                <a:latin typeface="+mn-lt"/>
                <a:cs typeface="Helvetica"/>
              </a:rPr>
              <a:t> </a:t>
            </a:r>
            <a:r>
              <a:rPr lang="en-US" sz="1800" dirty="0" smtClean="0">
                <a:latin typeface="+mn-lt"/>
                <a:cs typeface="Helvetica"/>
              </a:rPr>
              <a:t>were merged </a:t>
            </a:r>
            <a:r>
              <a:rPr lang="mr-IN" sz="1800" dirty="0" smtClean="0">
                <a:latin typeface="+mn-lt"/>
                <a:cs typeface="Helvetica"/>
              </a:rPr>
              <a:t>to collate into</a:t>
            </a:r>
            <a:r>
              <a:rPr lang="en-US" sz="1800" dirty="0" smtClean="0">
                <a:latin typeface="+mn-lt"/>
                <a:cs typeface="Helvetica"/>
              </a:rPr>
              <a:t> </a:t>
            </a:r>
            <a:r>
              <a:rPr lang="en-US" sz="1800" b="1" i="1" dirty="0" err="1" smtClean="0">
                <a:latin typeface="+mn-lt"/>
                <a:cs typeface="Helvetica"/>
              </a:rPr>
              <a:t>employee_master</a:t>
            </a:r>
            <a:r>
              <a:rPr lang="en-US" sz="1800" dirty="0" smtClean="0">
                <a:latin typeface="+mn-lt"/>
                <a:cs typeface="Helvetica"/>
              </a:rPr>
              <a:t> data frame using </a:t>
            </a:r>
            <a:r>
              <a:rPr lang="en-US" sz="1800" b="1" i="1" dirty="0" smtClean="0">
                <a:latin typeface="+mn-lt"/>
                <a:cs typeface="Helvetica"/>
              </a:rPr>
              <a:t>merge()</a:t>
            </a:r>
            <a:r>
              <a:rPr lang="en-US" sz="1800" dirty="0" smtClean="0">
                <a:latin typeface="+mn-lt"/>
                <a:cs typeface="Helvetica"/>
              </a:rPr>
              <a:t> function.</a:t>
            </a:r>
          </a:p>
          <a:p>
            <a:pPr marL="0" indent="0" algn="just">
              <a:buNone/>
            </a:pPr>
            <a:r>
              <a:rPr lang="en-US" dirty="0" smtClean="0">
                <a:latin typeface="+mn-lt"/>
                <a:cs typeface="Helvetica"/>
              </a:rPr>
              <a:t>Data Cleaning:</a:t>
            </a:r>
            <a:endParaRPr lang="en-US" dirty="0">
              <a:latin typeface="+mn-lt"/>
              <a:cs typeface="Helvetica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+mn-lt"/>
                <a:cs typeface="Helvetica"/>
              </a:rPr>
              <a:t>Preparation of </a:t>
            </a:r>
            <a:r>
              <a:rPr lang="en-US" sz="1800" i="1" dirty="0" err="1" smtClean="0">
                <a:latin typeface="+mn-lt"/>
                <a:cs typeface="Helvetica"/>
              </a:rPr>
              <a:t>in_out_duration</a:t>
            </a:r>
            <a:r>
              <a:rPr lang="en-US" sz="1800" i="1" dirty="0" smtClean="0">
                <a:latin typeface="+mn-lt"/>
                <a:cs typeface="Helvetica"/>
              </a:rPr>
              <a:t> </a:t>
            </a:r>
            <a:r>
              <a:rPr lang="en-US" sz="1800" dirty="0" err="1" smtClean="0">
                <a:latin typeface="+mn-lt"/>
                <a:cs typeface="Helvetica"/>
              </a:rPr>
              <a:t>dataframe</a:t>
            </a:r>
            <a:r>
              <a:rPr lang="en-US" sz="1800" dirty="0" smtClean="0">
                <a:latin typeface="+mn-lt"/>
                <a:cs typeface="Helvetica"/>
              </a:rPr>
              <a:t> from from </a:t>
            </a:r>
            <a:r>
              <a:rPr lang="en-US" sz="1800" i="1" dirty="0" err="1" smtClean="0">
                <a:latin typeface="+mn-lt"/>
                <a:cs typeface="Helvetica"/>
              </a:rPr>
              <a:t>in_data</a:t>
            </a:r>
            <a:r>
              <a:rPr lang="en-US" sz="1800" dirty="0" smtClean="0">
                <a:latin typeface="+mn-lt"/>
                <a:cs typeface="Helvetica"/>
              </a:rPr>
              <a:t> and </a:t>
            </a:r>
            <a:r>
              <a:rPr lang="en-US" sz="1800" i="1" dirty="0" err="1" smtClean="0">
                <a:latin typeface="+mn-lt"/>
                <a:cs typeface="Helvetica"/>
              </a:rPr>
              <a:t>out_data</a:t>
            </a:r>
            <a:r>
              <a:rPr lang="en-US" sz="1800" dirty="0" smtClean="0">
                <a:latin typeface="+mn-lt"/>
                <a:cs typeface="Helvetica"/>
              </a:rPr>
              <a:t> </a:t>
            </a:r>
            <a:r>
              <a:rPr lang="en-US" sz="1800" dirty="0" err="1" smtClean="0">
                <a:latin typeface="+mn-lt"/>
                <a:cs typeface="Helvetica"/>
              </a:rPr>
              <a:t>dataframes</a:t>
            </a:r>
            <a:r>
              <a:rPr lang="en-US" sz="1800" dirty="0" smtClean="0">
                <a:latin typeface="+mn-lt"/>
                <a:cs typeface="Helvetica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+mn-lt"/>
                <a:cs typeface="Helvetica"/>
              </a:rPr>
              <a:t>Computation of derived metrics of each employees </a:t>
            </a:r>
            <a:r>
              <a:rPr lang="en-US" sz="1800" i="1" dirty="0" err="1" smtClean="0">
                <a:latin typeface="+mn-lt"/>
                <a:cs typeface="Helvetica"/>
              </a:rPr>
              <a:t>mean_attendance</a:t>
            </a:r>
            <a:r>
              <a:rPr lang="en-US" sz="1800" dirty="0" smtClean="0">
                <a:latin typeface="+mn-lt"/>
                <a:cs typeface="Helvetica"/>
              </a:rPr>
              <a:t>, </a:t>
            </a:r>
            <a:r>
              <a:rPr lang="en-US" sz="1800" i="1" dirty="0" smtClean="0">
                <a:latin typeface="+mn-lt"/>
                <a:cs typeface="Helvetica"/>
              </a:rPr>
              <a:t>Workload</a:t>
            </a:r>
            <a:r>
              <a:rPr lang="en-US" sz="1800" dirty="0" smtClean="0">
                <a:latin typeface="+mn-lt"/>
                <a:cs typeface="Helvetica"/>
              </a:rPr>
              <a:t>, and </a:t>
            </a:r>
            <a:r>
              <a:rPr lang="en-US" sz="1800" i="1" dirty="0" smtClean="0">
                <a:latin typeface="+mn-lt"/>
                <a:cs typeface="Helvetica"/>
              </a:rPr>
              <a:t>Regularity</a:t>
            </a:r>
            <a:r>
              <a:rPr lang="en-US" sz="1800" dirty="0" smtClean="0">
                <a:latin typeface="+mn-lt"/>
                <a:cs typeface="Helvetic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+mn-lt"/>
                <a:cs typeface="Helvetica"/>
              </a:rPr>
              <a:t>Identified the NAs in each of the columns and removed the rows wherever NAs were found.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+mn-lt"/>
                <a:cs typeface="Helvetica"/>
              </a:rPr>
              <a:t>Performed WOE analysis to impute the NAs “</a:t>
            </a:r>
            <a:r>
              <a:rPr lang="en-US" sz="1800" i="1" dirty="0" err="1" smtClean="0">
                <a:latin typeface="+mn-lt"/>
                <a:cs typeface="Helvetica"/>
              </a:rPr>
              <a:t>TotalWorkingYears</a:t>
            </a:r>
            <a:r>
              <a:rPr lang="en-US" sz="1800" dirty="0" smtClean="0">
                <a:latin typeface="+mn-lt"/>
                <a:cs typeface="Helvetica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+mn-lt"/>
                <a:cs typeface="Helvetica"/>
              </a:rPr>
              <a:t>Finally, data quality checks of invalid records were followed to get to the </a:t>
            </a:r>
            <a:r>
              <a:rPr lang="en-US" sz="1800" i="1" dirty="0" err="1" smtClean="0">
                <a:latin typeface="+mn-lt"/>
                <a:cs typeface="Helvetica"/>
              </a:rPr>
              <a:t>employee_master_cleaned</a:t>
            </a:r>
            <a:r>
              <a:rPr lang="en-US" sz="1800" dirty="0" smtClean="0">
                <a:latin typeface="+mn-lt"/>
                <a:cs typeface="Helvetica"/>
              </a:rPr>
              <a:t> </a:t>
            </a:r>
            <a:r>
              <a:rPr lang="en-US" sz="1800" dirty="0" err="1" smtClean="0">
                <a:latin typeface="+mn-lt"/>
                <a:cs typeface="Helvetica"/>
              </a:rPr>
              <a:t>dataframe</a:t>
            </a:r>
            <a:r>
              <a:rPr lang="en-US" sz="1800" dirty="0" smtClean="0">
                <a:latin typeface="+mn-lt"/>
                <a:cs typeface="Helvetic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+mn-lt"/>
                <a:cs typeface="Helvetica"/>
              </a:rPr>
              <a:t>Exploratory Data Analysis on the cleaned data to visualize the behavior of continuous variables, categorical variables, Nominal variables, Ordinals, Ratio Values and Interval variable.</a:t>
            </a:r>
            <a:endParaRPr lang="en-US" sz="1800" dirty="0" smtClean="0">
              <a:latin typeface="+mn-lt"/>
              <a:cs typeface="Helvetic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9963" y="234578"/>
            <a:ext cx="8959273" cy="78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>
                <a:latin typeface="Helvetica"/>
                <a:cs typeface="Helvetica"/>
              </a:rPr>
              <a:t> </a:t>
            </a:r>
            <a:r>
              <a:rPr lang="en-US" sz="3600" b="1" dirty="0">
                <a:latin typeface="Helvetica"/>
                <a:cs typeface="Helvetica"/>
              </a:rPr>
              <a:t>Data Preparation &amp; Data Cleaning</a:t>
            </a:r>
            <a:endParaRPr lang="en-IN" sz="3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79" y="1521376"/>
            <a:ext cx="5809524" cy="330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9" y="1595090"/>
            <a:ext cx="5809524" cy="330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66866" y="5267059"/>
            <a:ext cx="522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50</a:t>
            </a:r>
            <a:r>
              <a:rPr lang="en-US" dirty="0"/>
              <a:t>% of data is </a:t>
            </a:r>
            <a:r>
              <a:rPr lang="en-US" dirty="0" smtClean="0"/>
              <a:t>&lt; </a:t>
            </a:r>
            <a:r>
              <a:rPr lang="en-US" dirty="0"/>
              <a:t>20 times in </a:t>
            </a:r>
            <a:r>
              <a:rPr lang="en-US" dirty="0" smtClean="0"/>
              <a:t>249 working days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75 </a:t>
            </a:r>
            <a:r>
              <a:rPr lang="en-US" dirty="0"/>
              <a:t>% percentile of data </a:t>
            </a:r>
            <a:r>
              <a:rPr lang="en-US" dirty="0" smtClean="0"/>
              <a:t>is spread across 205 times,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Rest 100</a:t>
            </a:r>
            <a:r>
              <a:rPr lang="en-US" dirty="0"/>
              <a:t>% percentile is 249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617" y="5260726"/>
            <a:ext cx="522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50 Percentile </a:t>
            </a:r>
            <a:r>
              <a:rPr lang="en-US" dirty="0"/>
              <a:t>of d</a:t>
            </a:r>
            <a:r>
              <a:rPr lang="en-US" dirty="0" smtClean="0"/>
              <a:t>ata </a:t>
            </a:r>
            <a:r>
              <a:rPr lang="en-US" dirty="0"/>
              <a:t>is </a:t>
            </a:r>
            <a:r>
              <a:rPr lang="en-US" dirty="0" smtClean="0"/>
              <a:t>spreads </a:t>
            </a:r>
            <a:r>
              <a:rPr lang="en-US" dirty="0"/>
              <a:t>across 0 count indicating </a:t>
            </a:r>
            <a:r>
              <a:rPr lang="en-US" dirty="0" smtClean="0"/>
              <a:t>percentile of </a:t>
            </a:r>
            <a:r>
              <a:rPr lang="en-US" dirty="0"/>
              <a:t>overworked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75 </a:t>
            </a:r>
            <a:r>
              <a:rPr lang="en-US" dirty="0"/>
              <a:t>percentile is spread </a:t>
            </a:r>
            <a:r>
              <a:rPr lang="en-US" dirty="0" smtClean="0"/>
              <a:t>across </a:t>
            </a:r>
            <a:r>
              <a:rPr lang="en-US" dirty="0"/>
              <a:t>3 times overworked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Rest </a:t>
            </a:r>
            <a:r>
              <a:rPr lang="en-US" dirty="0"/>
              <a:t>fall under 100% overworked.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303" y="167444"/>
            <a:ext cx="1132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Helvetica"/>
                <a:cs typeface="Helvetica"/>
              </a:rPr>
              <a:t> </a:t>
            </a:r>
            <a:r>
              <a:rPr lang="en-US" sz="3600" b="1" dirty="0">
                <a:latin typeface="Helvetica"/>
                <a:cs typeface="Helvetica"/>
              </a:rPr>
              <a:t>Univariate Analysis </a:t>
            </a:r>
            <a:r>
              <a:rPr lang="mr-IN" sz="3600" b="1" dirty="0">
                <a:latin typeface="Helvetica"/>
                <a:cs typeface="Helvetica"/>
              </a:rPr>
              <a:t>– Derived Metrics</a:t>
            </a:r>
            <a:endParaRPr lang="en-IN" sz="3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1" y="1602484"/>
            <a:ext cx="6922943" cy="393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9303" y="167444"/>
            <a:ext cx="113200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Helvetica"/>
                <a:cs typeface="Helvetica"/>
              </a:rPr>
              <a:t> </a:t>
            </a:r>
            <a:r>
              <a:rPr lang="en-US" sz="3200" b="1" dirty="0">
                <a:latin typeface="Helvetica"/>
                <a:cs typeface="Helvetica"/>
              </a:rPr>
              <a:t>Univariate Analysis </a:t>
            </a:r>
            <a:r>
              <a:rPr lang="mr-IN" sz="3200" b="1" dirty="0">
                <a:latin typeface="Helvetica"/>
                <a:cs typeface="Helvetica"/>
              </a:rPr>
              <a:t>– </a:t>
            </a:r>
            <a:r>
              <a:rPr lang="mr-IN" sz="3200" b="1" dirty="0" smtClean="0">
                <a:latin typeface="Helvetica"/>
                <a:cs typeface="Helvetica"/>
              </a:rPr>
              <a:t>Nominal Variables</a:t>
            </a:r>
            <a:endParaRPr lang="en-IN" sz="3200" b="1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451" y="1688345"/>
            <a:ext cx="4171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Single &amp; Married Employees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Employees travelling Frequently and Rarely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HR and R &amp; D Departments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Research Directors, Research Scientists, Lab Technicians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HR degrees, Life Sciences, Medical degrees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3749" y="1269866"/>
            <a:ext cx="32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Attrition rates: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303" y="167444"/>
            <a:ext cx="113200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Helvetica"/>
                <a:cs typeface="Helvetica"/>
              </a:rPr>
              <a:t> </a:t>
            </a:r>
            <a:r>
              <a:rPr lang="en-US" sz="3200" b="1" dirty="0">
                <a:latin typeface="Helvetica"/>
                <a:cs typeface="Helvetica"/>
              </a:rPr>
              <a:t>Univariate </a:t>
            </a:r>
            <a:r>
              <a:rPr lang="en-US" sz="3200" b="1" dirty="0" smtClean="0">
                <a:latin typeface="Helvetica"/>
                <a:cs typeface="Helvetica"/>
              </a:rPr>
              <a:t>Analysis </a:t>
            </a:r>
            <a:r>
              <a:rPr lang="mr-IN" sz="3200" b="1" dirty="0" smtClean="0">
                <a:latin typeface="Helvetica"/>
                <a:cs typeface="Helvetica"/>
              </a:rPr>
              <a:t>– Ordinals</a:t>
            </a:r>
            <a:endParaRPr lang="en-IN" sz="3200" b="1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981" y="5051260"/>
            <a:ext cx="11271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Categories of employees with Low Performance Rating, Lesser Job Involvement, Low Environment Satisfaction, Job </a:t>
            </a:r>
            <a:r>
              <a:rPr lang="en-US" dirty="0" err="1" smtClean="0"/>
              <a:t>Satisifaction</a:t>
            </a:r>
            <a:r>
              <a:rPr lang="en-US" dirty="0" smtClean="0"/>
              <a:t>, No training received and lesser </a:t>
            </a:r>
            <a:r>
              <a:rPr lang="en-US" dirty="0" err="1" smtClean="0"/>
              <a:t>WorkLifeBalance</a:t>
            </a:r>
            <a:r>
              <a:rPr lang="en-US" dirty="0" smtClean="0"/>
              <a:t> are more likely part away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Education levels, </a:t>
            </a:r>
            <a:r>
              <a:rPr lang="en-US" dirty="0" err="1" smtClean="0"/>
              <a:t>StockOptionLevels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JobLevels</a:t>
            </a:r>
            <a:r>
              <a:rPr lang="en-US" dirty="0" smtClean="0"/>
              <a:t> variables do not signify any attrition.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Employes</a:t>
            </a:r>
            <a:r>
              <a:rPr lang="en-US" dirty="0" smtClean="0"/>
              <a:t> Heavily Worked, </a:t>
            </a:r>
            <a:r>
              <a:rPr lang="en-US" dirty="0"/>
              <a:t>and </a:t>
            </a:r>
            <a:r>
              <a:rPr lang="en-US" dirty="0" smtClean="0"/>
              <a:t>under worked, irregular to work shows </a:t>
            </a:r>
            <a:r>
              <a:rPr lang="en-US" dirty="0"/>
              <a:t>higher attrition over other factors indicators.</a:t>
            </a:r>
          </a:p>
        </p:txBody>
      </p:sp>
      <p:pic>
        <p:nvPicPr>
          <p:cNvPr id="10" name="Picture 9" descr="Ordinal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1" y="1043407"/>
            <a:ext cx="5221019" cy="3902215"/>
          </a:xfrm>
          <a:prstGeom prst="rect">
            <a:avLst/>
          </a:prstGeom>
        </p:spPr>
      </p:pic>
      <p:pic>
        <p:nvPicPr>
          <p:cNvPr id="12" name="Picture 11" descr="Oridnal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9" y="1067450"/>
            <a:ext cx="5213470" cy="38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303" y="167444"/>
            <a:ext cx="113200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Helvetica"/>
                <a:cs typeface="Helvetica"/>
              </a:rPr>
              <a:t> </a:t>
            </a:r>
            <a:r>
              <a:rPr lang="en-US" sz="3200" b="1" dirty="0">
                <a:latin typeface="Helvetica"/>
                <a:cs typeface="Helvetica"/>
              </a:rPr>
              <a:t>Univariate </a:t>
            </a:r>
            <a:r>
              <a:rPr lang="en-US" sz="3200" b="1" dirty="0" smtClean="0">
                <a:latin typeface="Helvetica"/>
                <a:cs typeface="Helvetica"/>
              </a:rPr>
              <a:t>Analysis </a:t>
            </a:r>
            <a:r>
              <a:rPr lang="mr-IN" sz="3200" b="1" dirty="0" smtClean="0">
                <a:latin typeface="Helvetica"/>
                <a:cs typeface="Helvetica"/>
              </a:rPr>
              <a:t>– Interval Variables</a:t>
            </a:r>
            <a:endParaRPr lang="en-IN" sz="3200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009" y="5411363"/>
            <a:ext cx="649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Employees in the Age group of 24-35 are highly like to part way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Employees closest to the work location are also like to part away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Mean attendance &gt; 10 or &lt; 7 are the ones that frequently have attrition.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038" y="5050604"/>
            <a:ext cx="32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Attrition rates from Data: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31799" y="5324780"/>
            <a:ext cx="4430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Employees with no promotion for 7 years, 9 years and 15 years and very likely to part way</a:t>
            </a:r>
          </a:p>
          <a:p>
            <a:r>
              <a:rPr lang="en-US" dirty="0" smtClean="0"/>
              <a:t>- Large portion of this concentrated between 0 to 2.5 years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851" y="4871107"/>
            <a:ext cx="32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Attrition rates from Data:</a:t>
            </a:r>
            <a:endParaRPr lang="en-US" b="1" dirty="0"/>
          </a:p>
        </p:txBody>
      </p:sp>
      <p:pic>
        <p:nvPicPr>
          <p:cNvPr id="12" name="Picture 11" descr="New_density_dist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20" y="931933"/>
            <a:ext cx="7606018" cy="39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14247" y="2048554"/>
            <a:ext cx="3618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/>
              <a:buChar char="•"/>
            </a:lvl1pPr>
          </a:lstStyle>
          <a:p>
            <a:r>
              <a:rPr lang="en-US" dirty="0" smtClean="0"/>
              <a:t>85.4% employees with </a:t>
            </a:r>
            <a:r>
              <a:rPr lang="en-US" dirty="0" err="1" smtClean="0"/>
              <a:t>YearsatCompany</a:t>
            </a:r>
            <a:r>
              <a:rPr lang="en-US" dirty="0" smtClean="0"/>
              <a:t> work as associated with </a:t>
            </a:r>
            <a:r>
              <a:rPr lang="en-US" dirty="0" err="1" smtClean="0"/>
              <a:t>Currentmanager</a:t>
            </a:r>
            <a:endParaRPr lang="en-US" dirty="0"/>
          </a:p>
          <a:p>
            <a:r>
              <a:rPr lang="en-US" dirty="0" smtClean="0"/>
              <a:t>41.4% </a:t>
            </a:r>
            <a:r>
              <a:rPr lang="en-US" dirty="0" err="1" smtClean="0"/>
              <a:t>YearsSinceLastPromotion</a:t>
            </a:r>
            <a:r>
              <a:rPr lang="en-US" dirty="0" smtClean="0"/>
              <a:t> &amp; </a:t>
            </a:r>
            <a:r>
              <a:rPr lang="en-US" dirty="0" err="1"/>
              <a:t>YearWithCurrManager</a:t>
            </a:r>
            <a:r>
              <a:rPr lang="en-US" dirty="0"/>
              <a:t> (44.6%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Of the total work experience, 41.4%</a:t>
            </a:r>
            <a:r>
              <a:rPr lang="en-US" dirty="0"/>
              <a:t> </a:t>
            </a:r>
            <a:r>
              <a:rPr lang="en-US" dirty="0" smtClean="0"/>
              <a:t>employees spent time in the company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303" y="167444"/>
            <a:ext cx="1132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 </a:t>
            </a:r>
            <a:r>
              <a:rPr lang="en-US" sz="3600" b="1" dirty="0"/>
              <a:t>Bivariate Analysis</a:t>
            </a:r>
            <a:r>
              <a:rPr lang="en-US" sz="3600" b="1" dirty="0" smtClean="0"/>
              <a:t>- Ratio Variables</a:t>
            </a:r>
            <a:endParaRPr lang="en-IN" sz="3600" b="1" dirty="0">
              <a:latin typeface="Helvetica"/>
              <a:cs typeface="Helvetic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08210" y="1017700"/>
            <a:ext cx="7340600" cy="5486400"/>
            <a:chOff x="708210" y="1017700"/>
            <a:chExt cx="7340600" cy="5486400"/>
          </a:xfrm>
        </p:grpSpPr>
        <p:pic>
          <p:nvPicPr>
            <p:cNvPr id="12" name="Picture 11" descr="RatioVar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10" y="1017700"/>
              <a:ext cx="7340600" cy="54864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309603" y="3773596"/>
              <a:ext cx="905164" cy="4756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50583" y="4694354"/>
              <a:ext cx="905164" cy="4756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31050" y="3752833"/>
              <a:ext cx="905164" cy="4756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66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9352</TotalTime>
  <Words>984</Words>
  <Application>Microsoft Macintosh PowerPoint</Application>
  <PresentationFormat>Custom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HR Analytics Case Study  Decode &amp; Curb Attrition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Subrat</dc:creator>
  <cp:lastModifiedBy>Vijay Mudivedu</cp:lastModifiedBy>
  <cp:revision>119</cp:revision>
  <dcterms:created xsi:type="dcterms:W3CDTF">2016-06-09T08:16:28Z</dcterms:created>
  <dcterms:modified xsi:type="dcterms:W3CDTF">2018-03-28T09:00:36Z</dcterms:modified>
</cp:coreProperties>
</file>