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82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2FF3-D91D-4EA7-BE09-7382022224F1}" type="datetimeFigureOut">
              <a:rPr lang="en-US" smtClean="0"/>
              <a:t>2023-12-30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0853-C596-46B1-8849-91D87923A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45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2FF3-D91D-4EA7-BE09-7382022224F1}" type="datetimeFigureOut">
              <a:rPr lang="en-US" smtClean="0"/>
              <a:t>2023-12-30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0853-C596-46B1-8849-91D87923A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00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2FF3-D91D-4EA7-BE09-7382022224F1}" type="datetimeFigureOut">
              <a:rPr lang="en-US" smtClean="0"/>
              <a:t>2023-12-30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0853-C596-46B1-8849-91D87923A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03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2FF3-D91D-4EA7-BE09-7382022224F1}" type="datetimeFigureOut">
              <a:rPr lang="en-US" smtClean="0"/>
              <a:t>2023-12-30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0853-C596-46B1-8849-91D87923A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03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2FF3-D91D-4EA7-BE09-7382022224F1}" type="datetimeFigureOut">
              <a:rPr lang="en-US" smtClean="0"/>
              <a:t>2023-12-30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0853-C596-46B1-8849-91D87923A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51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2FF3-D91D-4EA7-BE09-7382022224F1}" type="datetimeFigureOut">
              <a:rPr lang="en-US" smtClean="0"/>
              <a:t>2023-12-30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0853-C596-46B1-8849-91D87923A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94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2FF3-D91D-4EA7-BE09-7382022224F1}" type="datetimeFigureOut">
              <a:rPr lang="en-US" smtClean="0"/>
              <a:t>2023-12-30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0853-C596-46B1-8849-91D87923A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82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2FF3-D91D-4EA7-BE09-7382022224F1}" type="datetimeFigureOut">
              <a:rPr lang="en-US" smtClean="0"/>
              <a:t>2023-12-30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0853-C596-46B1-8849-91D87923A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04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2FF3-D91D-4EA7-BE09-7382022224F1}" type="datetimeFigureOut">
              <a:rPr lang="en-US" smtClean="0"/>
              <a:t>2023-12-30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0853-C596-46B1-8849-91D87923A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0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2FF3-D91D-4EA7-BE09-7382022224F1}" type="datetimeFigureOut">
              <a:rPr lang="en-US" smtClean="0"/>
              <a:t>2023-12-30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0853-C596-46B1-8849-91D87923A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42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2FF3-D91D-4EA7-BE09-7382022224F1}" type="datetimeFigureOut">
              <a:rPr lang="en-US" smtClean="0"/>
              <a:t>2023-12-30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0853-C596-46B1-8849-91D87923A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75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F2FF3-D91D-4EA7-BE09-7382022224F1}" type="datetimeFigureOut">
              <a:rPr lang="en-US" smtClean="0"/>
              <a:t>2023-12-30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D0853-C596-46B1-8849-91D87923A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2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Lab 1 </a:t>
            </a:r>
            <a:br>
              <a:rPr lang="en-US" smtClean="0"/>
            </a:br>
            <a:r>
              <a:rPr lang="en-US" smtClean="0"/>
              <a:t>Robertson's Multiplier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block diagrams</a:t>
            </a:r>
          </a:p>
          <a:p>
            <a:r>
              <a:rPr lang="en-US" smtClean="0"/>
              <a:t>"X-ray view" of the hardware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36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pPr algn="ctr"/>
            <a:r>
              <a:rPr lang="en-US" b="1" smtClean="0">
                <a:solidFill>
                  <a:srgbClr val="002060"/>
                </a:solidFill>
              </a:rPr>
              <a:t>inside toprobertsons</a:t>
            </a:r>
            <a:endParaRPr lang="en-US" b="1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5159137"/>
            <a:ext cx="9506447" cy="1349942"/>
          </a:xfrm>
        </p:spPr>
        <p:txBody>
          <a:bodyPr>
            <a:noAutofit/>
          </a:bodyPr>
          <a:lstStyle/>
          <a:p>
            <a:r>
              <a:rPr lang="en-US" sz="2000" smtClean="0"/>
              <a:t>Note datapath and control_unit</a:t>
            </a:r>
          </a:p>
          <a:p>
            <a:r>
              <a:rPr lang="en-US" sz="2000" smtClean="0"/>
              <a:t>CU uses c[14:0] to tell dp what to do</a:t>
            </a:r>
          </a:p>
          <a:p>
            <a:r>
              <a:rPr lang="en-US" sz="2000" smtClean="0"/>
              <a:t>Condition flags zq and zr feed back to the CU. </a:t>
            </a:r>
            <a:endParaRPr lang="en-US" sz="2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863" t="26995" r="1445" b="15058"/>
          <a:stretch/>
        </p:blipFill>
        <p:spPr>
          <a:xfrm>
            <a:off x="564543" y="1304015"/>
            <a:ext cx="11426024" cy="379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882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>
            <p:ph type="body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5" t="12732" r="3460" b="6455"/>
          <a:stretch/>
        </p:blipFill>
        <p:spPr>
          <a:xfrm>
            <a:off x="4343401" y="433137"/>
            <a:ext cx="7423484" cy="5126216"/>
          </a:xfrm>
          <a:noFill/>
          <a:ln/>
        </p:spPr>
      </p:pic>
      <p:sp>
        <p:nvSpPr>
          <p:cNvPr id="2" name="TextBox 1"/>
          <p:cNvSpPr txBox="1"/>
          <p:nvPr/>
        </p:nvSpPr>
        <p:spPr>
          <a:xfrm>
            <a:off x="385011" y="685794"/>
            <a:ext cx="35974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Simplified MIPS microprocessor</a:t>
            </a:r>
          </a:p>
          <a:p>
            <a:endParaRPr lang="en-US"/>
          </a:p>
          <a:p>
            <a:r>
              <a:rPr lang="en-US" smtClean="0"/>
              <a:t>ProgramCounter + Instruction Memory + Control = control unit</a:t>
            </a:r>
          </a:p>
          <a:p>
            <a:endParaRPr lang="en-US"/>
          </a:p>
          <a:p>
            <a:r>
              <a:rPr lang="en-US" smtClean="0"/>
              <a:t>Registers + ALU + Data memory = data path</a:t>
            </a:r>
          </a:p>
          <a:p>
            <a:endParaRPr lang="en-US"/>
          </a:p>
          <a:p>
            <a:r>
              <a:rPr lang="en-US" smtClean="0"/>
              <a:t>Not identical, but similar in concept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73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032"/>
          </a:xfrm>
        </p:spPr>
        <p:txBody>
          <a:bodyPr/>
          <a:lstStyle/>
          <a:p>
            <a:pPr algn="ctr"/>
            <a:r>
              <a:rPr lang="en-US" sz="4000" b="1" smtClean="0">
                <a:solidFill>
                  <a:srgbClr val="002060"/>
                </a:solidFill>
              </a:rPr>
              <a:t>Inside</a:t>
            </a:r>
            <a:r>
              <a:rPr lang="en-US" b="1" smtClean="0">
                <a:solidFill>
                  <a:srgbClr val="002060"/>
                </a:solidFill>
              </a:rPr>
              <a:t> the Data Path</a:t>
            </a:r>
            <a:endParaRPr lang="en-US" b="1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24561"/>
            <a:ext cx="10515600" cy="1084331"/>
          </a:xfrm>
        </p:spPr>
        <p:txBody>
          <a:bodyPr/>
          <a:lstStyle/>
          <a:p>
            <a:r>
              <a:rPr lang="en-US" smtClean="0"/>
              <a:t>Note addsub, registers, muxes, counter_down, zq and zr flag logic</a:t>
            </a:r>
          </a:p>
          <a:p>
            <a:r>
              <a:rPr lang="en-US" smtClean="0"/>
              <a:t>Note fanout of control bus c[14:0] to various components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773" t="27456" r="1219" b="15160"/>
          <a:stretch/>
        </p:blipFill>
        <p:spPr>
          <a:xfrm>
            <a:off x="218485" y="1164413"/>
            <a:ext cx="11862924" cy="388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691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2631"/>
          </a:xfrm>
        </p:spPr>
        <p:txBody>
          <a:bodyPr/>
          <a:lstStyle/>
          <a:p>
            <a:pPr algn="ctr"/>
            <a:r>
              <a:rPr lang="en-US" b="1" smtClean="0">
                <a:solidFill>
                  <a:srgbClr val="002060"/>
                </a:solidFill>
              </a:rPr>
              <a:t>Inside the Control Unit</a:t>
            </a:r>
            <a:endParaRPr lang="en-US" b="1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03179"/>
            <a:ext cx="10515600" cy="973783"/>
          </a:xfrm>
        </p:spPr>
        <p:txBody>
          <a:bodyPr/>
          <a:lstStyle/>
          <a:p>
            <a:r>
              <a:rPr lang="en-US" smtClean="0"/>
              <a:t>Note the program counter (upc_reg), the instruction memory (ROM), the 5-way mux, and the done flag logic (latch)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831" t="32874" r="959" b="20477"/>
          <a:stretch/>
        </p:blipFill>
        <p:spPr>
          <a:xfrm>
            <a:off x="97105" y="1399927"/>
            <a:ext cx="11871015" cy="315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66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123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Lab 1  Robertson's Multiplier</vt:lpstr>
      <vt:lpstr>inside toprobertsons</vt:lpstr>
      <vt:lpstr>PowerPoint Presentation</vt:lpstr>
      <vt:lpstr>Inside the Data Path</vt:lpstr>
      <vt:lpstr>Inside the Control Unit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  Robertson's Multiplier</dc:title>
  <dc:creator>John Eldon</dc:creator>
  <cp:lastModifiedBy>John Eldon</cp:lastModifiedBy>
  <cp:revision>7</cp:revision>
  <dcterms:created xsi:type="dcterms:W3CDTF">2022-07-02T21:46:00Z</dcterms:created>
  <dcterms:modified xsi:type="dcterms:W3CDTF">2023-12-30T21:35:06Z</dcterms:modified>
</cp:coreProperties>
</file>