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9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1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372A-833B-43BE-8C57-78FB456A91DB}" type="datetimeFigureOut">
              <a:rPr lang="en-US" smtClean="0"/>
              <a:t>2022-11-27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5FF3-2B01-486D-8F0D-5E5924B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CSE140L</a:t>
            </a:r>
            <a:br>
              <a:rPr lang="en-US" smtClean="0"/>
            </a:br>
            <a:r>
              <a:rPr lang="en-US" smtClean="0"/>
              <a:t>Lab 5 Instructions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Decrypting</a:t>
            </a:r>
          </a:p>
          <a:p>
            <a:r>
              <a:rPr lang="en-US" smtClean="0"/>
              <a:t>Alan Turing, anyone?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9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encrypted message in which the first 7 characters are known, decrypt it. </a:t>
            </a:r>
          </a:p>
          <a:p>
            <a:r>
              <a:rPr lang="en-US" smtClean="0"/>
              <a:t>This time the test bench will plant a 64-character encrypted messages into data_memory[64:127], and you will write the decrypted version into data_memory[0:63] and issue a done flag when finished. </a:t>
            </a:r>
          </a:p>
          <a:p>
            <a:r>
              <a:rPr lang="en-US" smtClean="0"/>
              <a:t>Part </a:t>
            </a:r>
            <a:r>
              <a:rPr lang="en-US" smtClean="0"/>
              <a:t>1: Simply decrypt the message, removing the first 7 (guaranteed to be underscores) characters. Thus, if the original message was "Mr_Watson..." and the preamble length was 7, you should have the ASCII equivalents of "Mr_Watson..." in data_mem[0,1,...]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2: Strip Off the Preamble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Part 2, you need to be able to handle any preamble length up to 12, rather than only 7. Since your decoder can't tell a preamble underscore (0x5F) from one at the start of the messge, it should simply remove both. </a:t>
            </a:r>
          </a:p>
          <a:p>
            <a:r>
              <a:rPr lang="en-US" smtClean="0"/>
              <a:t>Example: preamble length = 7, but message starts _M.</a:t>
            </a:r>
          </a:p>
          <a:p>
            <a:r>
              <a:rPr lang="en-US" smtClean="0"/>
              <a:t>The M should now go to data_mem[0], rather than data_mem[1].</a:t>
            </a:r>
          </a:p>
          <a:p>
            <a:r>
              <a:rPr lang="en-US" smtClean="0"/>
              <a:t>Similarly, if preamble length = 8 and message begins __M, the M should likewise still go to data_mem[0].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209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CSE140L Lab 5 Instructions</vt:lpstr>
      <vt:lpstr>Objective</vt:lpstr>
      <vt:lpstr>Part 2: Strip Off the Preamble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CSE140L Lab 5 Instructions</dc:title>
  <dc:creator>John Eldon</dc:creator>
  <cp:lastModifiedBy>John Eldon</cp:lastModifiedBy>
  <cp:revision>5</cp:revision>
  <dcterms:created xsi:type="dcterms:W3CDTF">2022-11-21T01:14:19Z</dcterms:created>
  <dcterms:modified xsi:type="dcterms:W3CDTF">2022-11-28T02:46:50Z</dcterms:modified>
</cp:coreProperties>
</file>