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57" r:id="rId5"/>
    <p:sldId id="280" r:id="rId6"/>
    <p:sldId id="274" r:id="rId7"/>
    <p:sldId id="268" r:id="rId8"/>
    <p:sldId id="275" r:id="rId9"/>
    <p:sldId id="276" r:id="rId10"/>
    <p:sldId id="294" r:id="rId11"/>
    <p:sldId id="272" r:id="rId12"/>
    <p:sldId id="277" r:id="rId13"/>
    <p:sldId id="278" r:id="rId14"/>
    <p:sldId id="279" r:id="rId15"/>
    <p:sldId id="281" r:id="rId16"/>
    <p:sldId id="311" r:id="rId17"/>
    <p:sldId id="283" r:id="rId18"/>
    <p:sldId id="282" r:id="rId19"/>
    <p:sldId id="293" r:id="rId20"/>
    <p:sldId id="292" r:id="rId21"/>
    <p:sldId id="295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309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</p:sldIdLst>
  <p:sldSz cx="12188825" cy="6858000"/>
  <p:notesSz cx="6858000" cy="9144000"/>
  <p:custDataLst>
    <p:tags r:id="rId49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03A2F-73A8-4B15-B08B-D2E14DEC587D}">
          <p14:sldIdLst>
            <p14:sldId id="257"/>
            <p14:sldId id="280"/>
          </p14:sldIdLst>
        </p14:section>
        <p14:section name="Module1 - VBE Elements" id="{EFF107D8-26D7-42FF-A993-B29949C15F12}">
          <p14:sldIdLst>
            <p14:sldId id="274"/>
            <p14:sldId id="268"/>
            <p14:sldId id="275"/>
            <p14:sldId id="276"/>
            <p14:sldId id="294"/>
            <p14:sldId id="272"/>
            <p14:sldId id="277"/>
            <p14:sldId id="278"/>
            <p14:sldId id="279"/>
            <p14:sldId id="281"/>
            <p14:sldId id="311"/>
            <p14:sldId id="283"/>
          </p14:sldIdLst>
        </p14:section>
        <p14:section name="Module 2 - Working with Ranges" id="{2E1D0BED-0F63-440E-83D3-63FE646526FA}">
          <p14:sldIdLst>
            <p14:sldId id="282"/>
            <p14:sldId id="293"/>
            <p14:sldId id="292"/>
            <p14:sldId id="295"/>
            <p14:sldId id="297"/>
            <p14:sldId id="298"/>
            <p14:sldId id="299"/>
            <p14:sldId id="300"/>
          </p14:sldIdLst>
        </p14:section>
        <p14:section name="Moduel 3 - Variables" id="{92777159-D99A-40F4-A16E-F1509A1FF47A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10"/>
            <p14:sldId id="309"/>
          </p14:sldIdLst>
        </p14:section>
        <p14:section name="Module 4 - Object Varaibles" id="{B64B8677-B741-4F55-8B6E-7F18181ED9C7}">
          <p14:sldIdLst>
            <p14:sldId id="312"/>
            <p14:sldId id="313"/>
            <p14:sldId id="314"/>
          </p14:sldIdLst>
        </p14:section>
        <p14:section name="Module 5 - Logics, Decisions ,Loops and Error Handling" id="{724D8EB7-7C6F-4CB0-9B3A-1D78FEF43DAA}">
          <p14:sldIdLst>
            <p14:sldId id="315"/>
            <p14:sldId id="316"/>
            <p14:sldId id="317"/>
          </p14:sldIdLst>
        </p14:section>
        <p14:section name="Module 6 - Event Procedures and UserForms" id="{19EF8818-33D9-4C80-8FD2-3D7F2E5F7B1C}">
          <p14:sldIdLst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F"/>
    <a:srgbClr val="F8F9FD"/>
    <a:srgbClr val="F6E889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328" autoAdjust="0"/>
  </p:normalViewPr>
  <p:slideViewPr>
    <p:cSldViewPr>
      <p:cViewPr varScale="1">
        <p:scale>
          <a:sx n="62" d="100"/>
          <a:sy n="62" d="100"/>
        </p:scale>
        <p:origin x="97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32540-7995-4395-B75B-8D281D97DA87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27FBE1-61AD-40B5-BB88-C0C11D5E54E1}">
      <dgm:prSet/>
      <dgm:spPr/>
      <dgm:t>
        <a:bodyPr/>
        <a:lstStyle/>
        <a:p>
          <a:r>
            <a:rPr lang="en-US"/>
            <a:t>Accessing the Visual Basic Editor (VBE).</a:t>
          </a:r>
          <a:endParaRPr lang="en-IN"/>
        </a:p>
      </dgm:t>
    </dgm:pt>
    <dgm:pt modelId="{8190A432-4527-494D-908C-D36841963A03}" type="parTrans" cxnId="{1A1A9A0F-9DB2-4215-B55C-06D534A71827}">
      <dgm:prSet/>
      <dgm:spPr/>
      <dgm:t>
        <a:bodyPr/>
        <a:lstStyle/>
        <a:p>
          <a:endParaRPr lang="en-US"/>
        </a:p>
      </dgm:t>
    </dgm:pt>
    <dgm:pt modelId="{C8F3C3B8-0A9D-4481-8ABA-0F122062D7D7}" type="sibTrans" cxnId="{1A1A9A0F-9DB2-4215-B55C-06D534A71827}">
      <dgm:prSet/>
      <dgm:spPr/>
      <dgm:t>
        <a:bodyPr/>
        <a:lstStyle/>
        <a:p>
          <a:endParaRPr lang="en-US"/>
        </a:p>
      </dgm:t>
    </dgm:pt>
    <dgm:pt modelId="{3608BCE8-432C-466B-A2DA-3507753745CD}">
      <dgm:prSet/>
      <dgm:spPr/>
      <dgm:t>
        <a:bodyPr/>
        <a:lstStyle/>
        <a:p>
          <a:r>
            <a:rPr lang="en-US" dirty="0"/>
            <a:t>Switching between Excel and VBE</a:t>
          </a:r>
          <a:endParaRPr lang="en-IN" dirty="0"/>
        </a:p>
      </dgm:t>
    </dgm:pt>
    <dgm:pt modelId="{6157E88E-4EB9-43FB-BD5B-9C346D291069}" type="parTrans" cxnId="{4B1CAEDE-778B-489C-8291-C712D137EFEA}">
      <dgm:prSet/>
      <dgm:spPr/>
      <dgm:t>
        <a:bodyPr/>
        <a:lstStyle/>
        <a:p>
          <a:endParaRPr lang="en-US"/>
        </a:p>
      </dgm:t>
    </dgm:pt>
    <dgm:pt modelId="{29B065C6-2555-4533-BE06-1FDECEE7AC6C}" type="sibTrans" cxnId="{4B1CAEDE-778B-489C-8291-C712D137EFEA}">
      <dgm:prSet/>
      <dgm:spPr/>
      <dgm:t>
        <a:bodyPr/>
        <a:lstStyle/>
        <a:p>
          <a:endParaRPr lang="en-US"/>
        </a:p>
      </dgm:t>
    </dgm:pt>
    <dgm:pt modelId="{FF5DFA20-12F1-41A9-A65F-E0CF1847D58D}">
      <dgm:prSet/>
      <dgm:spPr/>
      <dgm:t>
        <a:bodyPr/>
        <a:lstStyle/>
        <a:p>
          <a:r>
            <a:rPr lang="en-US"/>
            <a:t>Discussing VBE Window</a:t>
          </a:r>
          <a:endParaRPr lang="en-IN" dirty="0"/>
        </a:p>
      </dgm:t>
    </dgm:pt>
    <dgm:pt modelId="{021C9C9E-115A-4897-A3CD-2B9534312D46}" type="parTrans" cxnId="{5C40D826-4FDF-48A8-85E2-1CE7E2719733}">
      <dgm:prSet/>
      <dgm:spPr/>
      <dgm:t>
        <a:bodyPr/>
        <a:lstStyle/>
        <a:p>
          <a:endParaRPr lang="en-US"/>
        </a:p>
      </dgm:t>
    </dgm:pt>
    <dgm:pt modelId="{A26B4A47-847C-40A9-9B31-2550E7007FF7}" type="sibTrans" cxnId="{5C40D826-4FDF-48A8-85E2-1CE7E2719733}">
      <dgm:prSet/>
      <dgm:spPr/>
      <dgm:t>
        <a:bodyPr/>
        <a:lstStyle/>
        <a:p>
          <a:endParaRPr lang="en-US"/>
        </a:p>
      </dgm:t>
    </dgm:pt>
    <dgm:pt modelId="{3C13F7E8-00D3-430B-8A8F-1DCA969616F5}" type="pres">
      <dgm:prSet presAssocID="{C5032540-7995-4395-B75B-8D281D97DA87}" presName="compositeShape" presStyleCnt="0">
        <dgm:presLayoutVars>
          <dgm:chMax val="7"/>
          <dgm:dir/>
          <dgm:resizeHandles val="exact"/>
        </dgm:presLayoutVars>
      </dgm:prSet>
      <dgm:spPr/>
    </dgm:pt>
    <dgm:pt modelId="{0E557C6D-B295-45B1-BF6A-6F26372A8C55}" type="pres">
      <dgm:prSet presAssocID="{8227FBE1-61AD-40B5-BB88-C0C11D5E54E1}" presName="circ1" presStyleLbl="vennNode1" presStyleIdx="0" presStyleCnt="3"/>
      <dgm:spPr/>
    </dgm:pt>
    <dgm:pt modelId="{C9B7FB6A-B8B5-46A5-8F46-839218EB2AE3}" type="pres">
      <dgm:prSet presAssocID="{8227FBE1-61AD-40B5-BB88-C0C11D5E54E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78BCB9-4415-4F57-861D-AF8DEA00EBC0}" type="pres">
      <dgm:prSet presAssocID="{3608BCE8-432C-466B-A2DA-3507753745CD}" presName="circ2" presStyleLbl="vennNode1" presStyleIdx="1" presStyleCnt="3"/>
      <dgm:spPr/>
    </dgm:pt>
    <dgm:pt modelId="{4C81ED81-FE65-4E07-8BC4-EB74D74CDE48}" type="pres">
      <dgm:prSet presAssocID="{3608BCE8-432C-466B-A2DA-3507753745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C44FE8-0C13-4755-90CC-699B9610B959}" type="pres">
      <dgm:prSet presAssocID="{FF5DFA20-12F1-41A9-A65F-E0CF1847D58D}" presName="circ3" presStyleLbl="vennNode1" presStyleIdx="2" presStyleCnt="3"/>
      <dgm:spPr/>
    </dgm:pt>
    <dgm:pt modelId="{1DB452BB-134A-432A-9DAA-2A0A4646F324}" type="pres">
      <dgm:prSet presAssocID="{FF5DFA20-12F1-41A9-A65F-E0CF1847D58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8F0209-1E9D-483F-BA78-62A96A6854E1}" type="presOf" srcId="{FF5DFA20-12F1-41A9-A65F-E0CF1847D58D}" destId="{1DB452BB-134A-432A-9DAA-2A0A4646F324}" srcOrd="1" destOrd="0" presId="urn:microsoft.com/office/officeart/2005/8/layout/venn1"/>
    <dgm:cxn modelId="{1A1A9A0F-9DB2-4215-B55C-06D534A71827}" srcId="{C5032540-7995-4395-B75B-8D281D97DA87}" destId="{8227FBE1-61AD-40B5-BB88-C0C11D5E54E1}" srcOrd="0" destOrd="0" parTransId="{8190A432-4527-494D-908C-D36841963A03}" sibTransId="{C8F3C3B8-0A9D-4481-8ABA-0F122062D7D7}"/>
    <dgm:cxn modelId="{B7A70911-3F86-4DC0-8EC8-56E88EEF8F4B}" type="presOf" srcId="{8227FBE1-61AD-40B5-BB88-C0C11D5E54E1}" destId="{0E557C6D-B295-45B1-BF6A-6F26372A8C55}" srcOrd="0" destOrd="0" presId="urn:microsoft.com/office/officeart/2005/8/layout/venn1"/>
    <dgm:cxn modelId="{5C40D826-4FDF-48A8-85E2-1CE7E2719733}" srcId="{C5032540-7995-4395-B75B-8D281D97DA87}" destId="{FF5DFA20-12F1-41A9-A65F-E0CF1847D58D}" srcOrd="2" destOrd="0" parTransId="{021C9C9E-115A-4897-A3CD-2B9534312D46}" sibTransId="{A26B4A47-847C-40A9-9B31-2550E7007FF7}"/>
    <dgm:cxn modelId="{C05D9F32-4767-4E10-B29F-EB0872F4B1D6}" type="presOf" srcId="{8227FBE1-61AD-40B5-BB88-C0C11D5E54E1}" destId="{C9B7FB6A-B8B5-46A5-8F46-839218EB2AE3}" srcOrd="1" destOrd="0" presId="urn:microsoft.com/office/officeart/2005/8/layout/venn1"/>
    <dgm:cxn modelId="{D56D645B-10C3-471B-B9A6-3743537487BB}" type="presOf" srcId="{FF5DFA20-12F1-41A9-A65F-E0CF1847D58D}" destId="{38C44FE8-0C13-4755-90CC-699B9610B959}" srcOrd="0" destOrd="0" presId="urn:microsoft.com/office/officeart/2005/8/layout/venn1"/>
    <dgm:cxn modelId="{4C39BE73-08D7-422B-BC85-65B7002670FB}" type="presOf" srcId="{3608BCE8-432C-466B-A2DA-3507753745CD}" destId="{3B78BCB9-4415-4F57-861D-AF8DEA00EBC0}" srcOrd="0" destOrd="0" presId="urn:microsoft.com/office/officeart/2005/8/layout/venn1"/>
    <dgm:cxn modelId="{F6A8F885-1F60-4E75-AA69-91BA7D9D5997}" type="presOf" srcId="{3608BCE8-432C-466B-A2DA-3507753745CD}" destId="{4C81ED81-FE65-4E07-8BC4-EB74D74CDE48}" srcOrd="1" destOrd="0" presId="urn:microsoft.com/office/officeart/2005/8/layout/venn1"/>
    <dgm:cxn modelId="{C6B0B6CC-8F06-47CD-A593-CEC39B4D2C1B}" type="presOf" srcId="{C5032540-7995-4395-B75B-8D281D97DA87}" destId="{3C13F7E8-00D3-430B-8A8F-1DCA969616F5}" srcOrd="0" destOrd="0" presId="urn:microsoft.com/office/officeart/2005/8/layout/venn1"/>
    <dgm:cxn modelId="{4B1CAEDE-778B-489C-8291-C712D137EFEA}" srcId="{C5032540-7995-4395-B75B-8D281D97DA87}" destId="{3608BCE8-432C-466B-A2DA-3507753745CD}" srcOrd="1" destOrd="0" parTransId="{6157E88E-4EB9-43FB-BD5B-9C346D291069}" sibTransId="{29B065C6-2555-4533-BE06-1FDECEE7AC6C}"/>
    <dgm:cxn modelId="{66AE90AB-BBB2-477C-AA12-DE7CF19379E9}" type="presParOf" srcId="{3C13F7E8-00D3-430B-8A8F-1DCA969616F5}" destId="{0E557C6D-B295-45B1-BF6A-6F26372A8C55}" srcOrd="0" destOrd="0" presId="urn:microsoft.com/office/officeart/2005/8/layout/venn1"/>
    <dgm:cxn modelId="{5D035F6A-CC58-4A20-8418-5FF9B6AE2113}" type="presParOf" srcId="{3C13F7E8-00D3-430B-8A8F-1DCA969616F5}" destId="{C9B7FB6A-B8B5-46A5-8F46-839218EB2AE3}" srcOrd="1" destOrd="0" presId="urn:microsoft.com/office/officeart/2005/8/layout/venn1"/>
    <dgm:cxn modelId="{71A0BD34-46B7-4628-9DC7-A618045AAB45}" type="presParOf" srcId="{3C13F7E8-00D3-430B-8A8F-1DCA969616F5}" destId="{3B78BCB9-4415-4F57-861D-AF8DEA00EBC0}" srcOrd="2" destOrd="0" presId="urn:microsoft.com/office/officeart/2005/8/layout/venn1"/>
    <dgm:cxn modelId="{C918767A-A11B-4433-BDEB-6FAC2DB9400B}" type="presParOf" srcId="{3C13F7E8-00D3-430B-8A8F-1DCA969616F5}" destId="{4C81ED81-FE65-4E07-8BC4-EB74D74CDE48}" srcOrd="3" destOrd="0" presId="urn:microsoft.com/office/officeart/2005/8/layout/venn1"/>
    <dgm:cxn modelId="{BBD2FA2F-A7A5-43C3-BE22-5B09EB874522}" type="presParOf" srcId="{3C13F7E8-00D3-430B-8A8F-1DCA969616F5}" destId="{38C44FE8-0C13-4755-90CC-699B9610B959}" srcOrd="4" destOrd="0" presId="urn:microsoft.com/office/officeart/2005/8/layout/venn1"/>
    <dgm:cxn modelId="{1304A1FA-60CA-47EE-8E0F-A01BA1E96F36}" type="presParOf" srcId="{3C13F7E8-00D3-430B-8A8F-1DCA969616F5}" destId="{1DB452BB-134A-432A-9DAA-2A0A4646F3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2AD016-DAB5-4D48-A842-B478625838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B1BEED-D150-4656-A3AA-39EF0399785B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Types of Procedures</a:t>
          </a:r>
          <a:endParaRPr lang="en-IN" sz="2800" dirty="0">
            <a:latin typeface="Agency FB" panose="020B0503020202020204" pitchFamily="34" charset="0"/>
          </a:endParaRPr>
        </a:p>
      </dgm:t>
    </dgm:pt>
    <dgm:pt modelId="{FD954F87-D3F8-430E-A3C3-9B40E0B27F1B}" type="parTrans" cxnId="{EE7E73CB-CED1-4A0F-8CC6-776323B7E5D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3CE0D64E-C03E-41B2-9EB3-80549E89C9E1}" type="sibTrans" cxnId="{EE7E73CB-CED1-4A0F-8CC6-776323B7E5D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40B08DB5-2EE2-4F93-94C8-ED4C5DA974DF}">
      <dgm:prSet custT="1"/>
      <dgm:spPr/>
      <dgm:t>
        <a:bodyPr/>
        <a:lstStyle/>
        <a:p>
          <a:r>
            <a:rPr lang="en-US" sz="2000" dirty="0">
              <a:latin typeface="Agency FB" panose="020B0503020202020204" pitchFamily="34" charset="0"/>
            </a:rPr>
            <a:t>Function Procedure (User Defined Functions)</a:t>
          </a:r>
          <a:endParaRPr lang="en-IN" sz="2000" dirty="0">
            <a:latin typeface="Agency FB" panose="020B0503020202020204" pitchFamily="34" charset="0"/>
          </a:endParaRPr>
        </a:p>
      </dgm:t>
    </dgm:pt>
    <dgm:pt modelId="{D3E0395A-4A0A-4F21-B1E0-BB24208E1112}" type="parTrans" cxnId="{0D3C13EA-EABC-4E58-A68B-35DB1DBDAEE9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EF3E5694-494A-43CB-A345-3CFB0964522F}" type="sibTrans" cxnId="{0D3C13EA-EABC-4E58-A68B-35DB1DBDAEE9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E4D959AF-9C21-4CAD-94A1-5B031D99EAE1}">
      <dgm:prSet custT="1"/>
      <dgm:spPr/>
      <dgm:t>
        <a:bodyPr/>
        <a:lstStyle/>
        <a:p>
          <a:r>
            <a:rPr lang="en-US" sz="2000">
              <a:latin typeface="Agency FB" panose="020B0503020202020204" pitchFamily="34" charset="0"/>
            </a:rPr>
            <a:t>Sub Procedure (Routine)</a:t>
          </a:r>
          <a:endParaRPr lang="en-IN" sz="2000">
            <a:latin typeface="Agency FB" panose="020B0503020202020204" pitchFamily="34" charset="0"/>
          </a:endParaRPr>
        </a:p>
      </dgm:t>
    </dgm:pt>
    <dgm:pt modelId="{60A98D75-D39F-49EF-8BDE-09493C7B463B}" type="parTrans" cxnId="{F801140E-9F65-425C-BBC0-7BA00920E044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28DF105E-7AFB-4BC6-BFC9-461839663479}" type="sibTrans" cxnId="{F801140E-9F65-425C-BBC0-7BA00920E044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A1658A0E-2813-4062-A1EB-75BB89AC4B17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Executing / Calling a Procedure</a:t>
          </a:r>
          <a:endParaRPr lang="en-IN" sz="2800" dirty="0">
            <a:latin typeface="Agency FB" panose="020B0503020202020204" pitchFamily="34" charset="0"/>
          </a:endParaRPr>
        </a:p>
      </dgm:t>
    </dgm:pt>
    <dgm:pt modelId="{2DDDB825-25DD-4503-AA53-A5D72B196FC8}" type="parTrans" cxnId="{2CCF98B7-A337-44B3-A757-3DD2E1E1B190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0A56F3F0-C9C5-42C2-86B0-1AB0BEF7F32C}" type="sibTrans" cxnId="{2CCF98B7-A337-44B3-A757-3DD2E1E1B190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B57B669B-D9CA-4CDE-B659-DD9E31B23E77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Writing VBA Macro</a:t>
          </a:r>
          <a:endParaRPr lang="en-IN" sz="2800" dirty="0">
            <a:latin typeface="Agency FB" panose="020B0503020202020204" pitchFamily="34" charset="0"/>
          </a:endParaRPr>
        </a:p>
      </dgm:t>
    </dgm:pt>
    <dgm:pt modelId="{B556F8BA-63B2-41FD-8250-8BCE9953BFD0}" type="parTrans" cxnId="{58C5A752-3B42-4ADE-9001-A05F1AB1F8A3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FBDCB7AF-E707-4D68-830A-DF9B1965553E}" type="sibTrans" cxnId="{58C5A752-3B42-4ADE-9001-A05F1AB1F8A3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2565F395-36B6-4ECC-8EF2-DD8300C4032D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Errors and Debugging</a:t>
          </a:r>
          <a:endParaRPr lang="en-IN" sz="2800" dirty="0">
            <a:latin typeface="Agency FB" panose="020B0503020202020204" pitchFamily="34" charset="0"/>
          </a:endParaRPr>
        </a:p>
      </dgm:t>
    </dgm:pt>
    <dgm:pt modelId="{E2D5ACB4-A5B4-49B2-AD98-1C321E58495D}" type="parTrans" cxnId="{29243F74-94B5-4832-B3C5-8A81361C39A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FC9DD9BF-CDA7-4F13-AE1C-1125574E8220}" type="sibTrans" cxnId="{29243F74-94B5-4832-B3C5-8A81361C39A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3EA4781D-63CC-42E2-92AF-0B5503FE86B6}">
      <dgm:prSet custT="1"/>
      <dgm:spPr/>
      <dgm:t>
        <a:bodyPr/>
        <a:lstStyle/>
        <a:p>
          <a:r>
            <a:rPr lang="en-US" sz="2000" dirty="0">
              <a:latin typeface="Agency FB" panose="020B0503020202020204" pitchFamily="34" charset="0"/>
            </a:rPr>
            <a:t>Syntax Errors (Grammar or Structure)</a:t>
          </a:r>
          <a:endParaRPr lang="en-IN" sz="2000" dirty="0">
            <a:latin typeface="Agency FB" panose="020B0503020202020204" pitchFamily="34" charset="0"/>
          </a:endParaRPr>
        </a:p>
      </dgm:t>
    </dgm:pt>
    <dgm:pt modelId="{FC831D5F-5ECD-4CBC-8CA2-DB418CB50EFB}" type="parTrans" cxnId="{CF336C62-C387-4E16-AF7E-EB87175D5C4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29834740-F5DE-44A5-9BDB-0039E56D8B82}" type="sibTrans" cxnId="{CF336C62-C387-4E16-AF7E-EB87175D5C4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3CB214E0-790A-41AE-8B34-45E0B26CDE95}">
      <dgm:prSet custT="1"/>
      <dgm:spPr/>
      <dgm:t>
        <a:bodyPr/>
        <a:lstStyle/>
        <a:p>
          <a:r>
            <a:rPr lang="en-US" sz="2000">
              <a:latin typeface="Agency FB" panose="020B0503020202020204" pitchFamily="34" charset="0"/>
            </a:rPr>
            <a:t>Compile Errors</a:t>
          </a:r>
          <a:endParaRPr lang="en-IN" sz="2000">
            <a:latin typeface="Agency FB" panose="020B0503020202020204" pitchFamily="34" charset="0"/>
          </a:endParaRPr>
        </a:p>
      </dgm:t>
    </dgm:pt>
    <dgm:pt modelId="{AAD43F4F-C5CB-4750-B5D5-615F9AEC8261}" type="parTrans" cxnId="{CD06F663-C1A4-4A6E-8878-332B9DE1F60B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1ACBA3F5-45DA-4E67-BF93-7619EABCC745}" type="sibTrans" cxnId="{CD06F663-C1A4-4A6E-8878-332B9DE1F60B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8D2493B8-A7C1-4E55-B21E-B03527CFA2CE}">
      <dgm:prSet custT="1"/>
      <dgm:spPr/>
      <dgm:t>
        <a:bodyPr/>
        <a:lstStyle/>
        <a:p>
          <a:r>
            <a:rPr lang="en-US" sz="2000" dirty="0">
              <a:latin typeface="Agency FB" panose="020B0503020202020204" pitchFamily="34" charset="0"/>
            </a:rPr>
            <a:t>Runtime Errors</a:t>
          </a:r>
          <a:endParaRPr lang="en-IN" sz="2000" dirty="0">
            <a:latin typeface="Agency FB" panose="020B0503020202020204" pitchFamily="34" charset="0"/>
          </a:endParaRPr>
        </a:p>
      </dgm:t>
    </dgm:pt>
    <dgm:pt modelId="{B8D7CFAB-FF32-4E05-B9C2-5268C008719C}" type="parTrans" cxnId="{B2B54EE6-B4A3-4EDC-8DEC-DBDA5597904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C8E89827-4B3A-48B0-BD2F-40B79AD752A3}" type="sibTrans" cxnId="{B2B54EE6-B4A3-4EDC-8DEC-DBDA5597904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2AA0B1CC-CCC5-4B82-902F-943596329528}">
      <dgm:prSet custT="1"/>
      <dgm:spPr/>
      <dgm:t>
        <a:bodyPr/>
        <a:lstStyle/>
        <a:p>
          <a:r>
            <a:rPr lang="en-US" sz="2000" dirty="0">
              <a:latin typeface="Agency FB" panose="020B0503020202020204" pitchFamily="34" charset="0"/>
            </a:rPr>
            <a:t>Break-Mode Error</a:t>
          </a:r>
          <a:endParaRPr lang="en-IN" sz="2000" dirty="0">
            <a:latin typeface="Agency FB" panose="020B0503020202020204" pitchFamily="34" charset="0"/>
          </a:endParaRPr>
        </a:p>
      </dgm:t>
    </dgm:pt>
    <dgm:pt modelId="{301675EE-60F8-4AEA-8D4B-46080DFB5FA1}" type="parTrans" cxnId="{3411ADEC-F9DD-4481-8D96-8968DB317FDD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96AF76EA-FF0B-45CA-98DF-BF2C19A3A2E3}" type="sibTrans" cxnId="{3411ADEC-F9DD-4481-8D96-8968DB317FDD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314D879B-6437-4DCD-ABB4-B67FB3FEBF11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From VBE </a:t>
          </a:r>
          <a:endParaRPr lang="en-IN" sz="2800" dirty="0">
            <a:latin typeface="Agency FB" panose="020B0503020202020204" pitchFamily="34" charset="0"/>
          </a:endParaRPr>
        </a:p>
      </dgm:t>
    </dgm:pt>
    <dgm:pt modelId="{68DC19FB-2F95-44FD-B65D-0E65DBEA9D7A}" type="parTrans" cxnId="{D9A96A8E-891B-464B-9B42-5D5F4CD38258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804C7C4D-6111-4675-B276-652EDD5B8ADE}" type="sibTrans" cxnId="{D9A96A8E-891B-464B-9B42-5D5F4CD38258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E823B0D4-224D-418C-A601-125095741543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From Excel</a:t>
          </a:r>
          <a:endParaRPr lang="en-IN" sz="2800" dirty="0">
            <a:latin typeface="Agency FB" panose="020B0503020202020204" pitchFamily="34" charset="0"/>
          </a:endParaRPr>
        </a:p>
      </dgm:t>
    </dgm:pt>
    <dgm:pt modelId="{1258B076-771A-4ED2-B92C-F93A53CDEB5F}" type="parTrans" cxnId="{390DA458-196B-4A5A-AEE4-65C3DCB061C6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0A91F62D-127B-4633-8BDD-9DADD011210B}" type="sibTrans" cxnId="{390DA458-196B-4A5A-AEE4-65C3DCB061C6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9491AA2D-8F69-4F45-B3CA-9B0EB7F54F47}">
      <dgm:prSet custT="1"/>
      <dgm:spPr/>
      <dgm:t>
        <a:bodyPr/>
        <a:lstStyle/>
        <a:p>
          <a:r>
            <a:rPr lang="en-US" sz="2800" dirty="0">
              <a:latin typeface="Agency FB" panose="020B0503020202020204" pitchFamily="34" charset="0"/>
            </a:rPr>
            <a:t>Adding a button</a:t>
          </a:r>
          <a:endParaRPr lang="en-IN" sz="2800" dirty="0">
            <a:latin typeface="Agency FB" panose="020B0503020202020204" pitchFamily="34" charset="0"/>
          </a:endParaRPr>
        </a:p>
      </dgm:t>
    </dgm:pt>
    <dgm:pt modelId="{C6410C05-9D42-4716-800C-D29A1EE8CC58}" type="parTrans" cxnId="{5CC4E4E1-65E9-454B-AED4-186F3F465BAB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0778F29B-622B-4F25-9063-E2F61872E1B2}" type="sibTrans" cxnId="{5CC4E4E1-65E9-454B-AED4-186F3F465BAB}">
      <dgm:prSet/>
      <dgm:spPr/>
      <dgm:t>
        <a:bodyPr/>
        <a:lstStyle/>
        <a:p>
          <a:endParaRPr lang="en-US" sz="2000">
            <a:latin typeface="Agency FB" panose="020B0503020202020204" pitchFamily="34" charset="0"/>
          </a:endParaRPr>
        </a:p>
      </dgm:t>
    </dgm:pt>
    <dgm:pt modelId="{1FC3B45E-A19C-4071-9694-44F93FF214F8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Create a Function Procedure</a:t>
          </a:r>
          <a:endParaRPr lang="en-IN" sz="2400" dirty="0">
            <a:latin typeface="Agency FB" panose="020B0503020202020204" pitchFamily="34" charset="0"/>
          </a:endParaRPr>
        </a:p>
      </dgm:t>
    </dgm:pt>
    <dgm:pt modelId="{2B1E9985-033E-4425-9278-E4BD2F9E2FDF}" type="parTrans" cxnId="{2A119B10-6AFF-4AE4-9970-5C2A21838E9B}">
      <dgm:prSet/>
      <dgm:spPr/>
      <dgm:t>
        <a:bodyPr/>
        <a:lstStyle/>
        <a:p>
          <a:endParaRPr lang="en-US"/>
        </a:p>
      </dgm:t>
    </dgm:pt>
    <dgm:pt modelId="{0ED0BFC7-1951-42D2-B4D9-3CD4DF86FDC2}" type="sibTrans" cxnId="{2A119B10-6AFF-4AE4-9970-5C2A21838E9B}">
      <dgm:prSet/>
      <dgm:spPr/>
      <dgm:t>
        <a:bodyPr/>
        <a:lstStyle/>
        <a:p>
          <a:endParaRPr lang="en-US"/>
        </a:p>
      </dgm:t>
    </dgm:pt>
    <dgm:pt modelId="{A39DD29C-C2F4-4F80-923F-B62A3C618119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Using Compile VBA Project option</a:t>
          </a:r>
        </a:p>
      </dgm:t>
    </dgm:pt>
    <dgm:pt modelId="{B3491CFF-CFEA-4A4E-AF85-547E4681F824}" type="parTrans" cxnId="{ED78205D-109C-4D51-AB70-53A0D40F1151}">
      <dgm:prSet/>
      <dgm:spPr/>
      <dgm:t>
        <a:bodyPr/>
        <a:lstStyle/>
        <a:p>
          <a:endParaRPr lang="en-US"/>
        </a:p>
      </dgm:t>
    </dgm:pt>
    <dgm:pt modelId="{51640005-A3CC-4A51-9B10-B2D4D6B64ACA}" type="sibTrans" cxnId="{ED78205D-109C-4D51-AB70-53A0D40F1151}">
      <dgm:prSet/>
      <dgm:spPr/>
      <dgm:t>
        <a:bodyPr/>
        <a:lstStyle/>
        <a:p>
          <a:endParaRPr lang="en-US"/>
        </a:p>
      </dgm:t>
    </dgm:pt>
    <dgm:pt modelId="{6C35D115-52A1-4CA8-829B-A0738634E603}" type="pres">
      <dgm:prSet presAssocID="{8D2AD016-DAB5-4D48-A842-B478625838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9B038-DE2A-44B3-9995-A79313C9A1E6}" type="pres">
      <dgm:prSet presAssocID="{F7B1BEED-D150-4656-A3AA-39EF0399785B}" presName="root" presStyleCnt="0"/>
      <dgm:spPr/>
    </dgm:pt>
    <dgm:pt modelId="{434A9868-CADD-4BB4-8631-3F7C0F163C8D}" type="pres">
      <dgm:prSet presAssocID="{F7B1BEED-D150-4656-A3AA-39EF0399785B}" presName="rootComposite" presStyleCnt="0"/>
      <dgm:spPr/>
    </dgm:pt>
    <dgm:pt modelId="{4DA77620-81B7-4F47-9887-4C395F7E9691}" type="pres">
      <dgm:prSet presAssocID="{F7B1BEED-D150-4656-A3AA-39EF0399785B}" presName="rootText" presStyleLbl="node1" presStyleIdx="0" presStyleCnt="4"/>
      <dgm:spPr/>
    </dgm:pt>
    <dgm:pt modelId="{698FC724-318D-4077-BD89-93026D61DE25}" type="pres">
      <dgm:prSet presAssocID="{F7B1BEED-D150-4656-A3AA-39EF0399785B}" presName="rootConnector" presStyleLbl="node1" presStyleIdx="0" presStyleCnt="4"/>
      <dgm:spPr/>
    </dgm:pt>
    <dgm:pt modelId="{A057368B-4E82-4EE9-9080-6F07C58AF1A8}" type="pres">
      <dgm:prSet presAssocID="{F7B1BEED-D150-4656-A3AA-39EF0399785B}" presName="childShape" presStyleCnt="0"/>
      <dgm:spPr/>
    </dgm:pt>
    <dgm:pt modelId="{6F04DCE7-7CF0-4D72-9AC0-EAA46B37A60A}" type="pres">
      <dgm:prSet presAssocID="{D3E0395A-4A0A-4F21-B1E0-BB24208E1112}" presName="Name13" presStyleLbl="parChTrans1D2" presStyleIdx="0" presStyleCnt="11"/>
      <dgm:spPr/>
    </dgm:pt>
    <dgm:pt modelId="{76760868-79F1-45B7-8FCD-E87E534CFFCF}" type="pres">
      <dgm:prSet presAssocID="{40B08DB5-2EE2-4F93-94C8-ED4C5DA974DF}" presName="childText" presStyleLbl="bgAcc1" presStyleIdx="0" presStyleCnt="11" custScaleY="131334">
        <dgm:presLayoutVars>
          <dgm:bulletEnabled val="1"/>
        </dgm:presLayoutVars>
      </dgm:prSet>
      <dgm:spPr/>
    </dgm:pt>
    <dgm:pt modelId="{81923859-3AB9-4BFE-B8A3-DE872E3A880C}" type="pres">
      <dgm:prSet presAssocID="{60A98D75-D39F-49EF-8BDE-09493C7B463B}" presName="Name13" presStyleLbl="parChTrans1D2" presStyleIdx="1" presStyleCnt="11"/>
      <dgm:spPr/>
    </dgm:pt>
    <dgm:pt modelId="{797EE172-22BB-4D81-AFEA-D1670BB30D59}" type="pres">
      <dgm:prSet presAssocID="{E4D959AF-9C21-4CAD-94A1-5B031D99EAE1}" presName="childText" presStyleLbl="bgAcc1" presStyleIdx="1" presStyleCnt="11">
        <dgm:presLayoutVars>
          <dgm:bulletEnabled val="1"/>
        </dgm:presLayoutVars>
      </dgm:prSet>
      <dgm:spPr/>
    </dgm:pt>
    <dgm:pt modelId="{0DF71E13-D574-41C3-9928-D952B4D12033}" type="pres">
      <dgm:prSet presAssocID="{A1658A0E-2813-4062-A1EB-75BB89AC4B17}" presName="root" presStyleCnt="0"/>
      <dgm:spPr/>
    </dgm:pt>
    <dgm:pt modelId="{C1EABB71-B084-4FDF-8F31-FADD57E43712}" type="pres">
      <dgm:prSet presAssocID="{A1658A0E-2813-4062-A1EB-75BB89AC4B17}" presName="rootComposite" presStyleCnt="0"/>
      <dgm:spPr/>
    </dgm:pt>
    <dgm:pt modelId="{6B850452-10FF-47E3-8C97-A71A859BF096}" type="pres">
      <dgm:prSet presAssocID="{A1658A0E-2813-4062-A1EB-75BB89AC4B17}" presName="rootText" presStyleLbl="node1" presStyleIdx="1" presStyleCnt="4" custScaleX="96105" custScaleY="151569"/>
      <dgm:spPr/>
    </dgm:pt>
    <dgm:pt modelId="{3EC14354-BF36-4DBF-9734-5354E63908F1}" type="pres">
      <dgm:prSet presAssocID="{A1658A0E-2813-4062-A1EB-75BB89AC4B17}" presName="rootConnector" presStyleLbl="node1" presStyleIdx="1" presStyleCnt="4"/>
      <dgm:spPr/>
    </dgm:pt>
    <dgm:pt modelId="{2DB33AB9-26D5-491A-AAB4-32EF1BDE767E}" type="pres">
      <dgm:prSet presAssocID="{A1658A0E-2813-4062-A1EB-75BB89AC4B17}" presName="childShape" presStyleCnt="0"/>
      <dgm:spPr/>
    </dgm:pt>
    <dgm:pt modelId="{3441FD92-FEC4-4853-9111-52FF7A7DEEF4}" type="pres">
      <dgm:prSet presAssocID="{68DC19FB-2F95-44FD-B65D-0E65DBEA9D7A}" presName="Name13" presStyleLbl="parChTrans1D2" presStyleIdx="2" presStyleCnt="11"/>
      <dgm:spPr/>
    </dgm:pt>
    <dgm:pt modelId="{56F79ED7-C7D3-4954-B821-4F6C87A7D2DF}" type="pres">
      <dgm:prSet presAssocID="{314D879B-6437-4DCD-ABB4-B67FB3FEBF11}" presName="childText" presStyleLbl="bgAcc1" presStyleIdx="2" presStyleCnt="11">
        <dgm:presLayoutVars>
          <dgm:bulletEnabled val="1"/>
        </dgm:presLayoutVars>
      </dgm:prSet>
      <dgm:spPr/>
    </dgm:pt>
    <dgm:pt modelId="{B865B060-C8E5-4840-BFD8-1F7167A37989}" type="pres">
      <dgm:prSet presAssocID="{1258B076-771A-4ED2-B92C-F93A53CDEB5F}" presName="Name13" presStyleLbl="parChTrans1D2" presStyleIdx="3" presStyleCnt="11"/>
      <dgm:spPr/>
    </dgm:pt>
    <dgm:pt modelId="{FE936C7D-59C7-4A40-B313-865E7148D87B}" type="pres">
      <dgm:prSet presAssocID="{E823B0D4-224D-418C-A601-125095741543}" presName="childText" presStyleLbl="bgAcc1" presStyleIdx="3" presStyleCnt="11">
        <dgm:presLayoutVars>
          <dgm:bulletEnabled val="1"/>
        </dgm:presLayoutVars>
      </dgm:prSet>
      <dgm:spPr/>
    </dgm:pt>
    <dgm:pt modelId="{093E83FD-B2C0-4230-942F-9991DC073B20}" type="pres">
      <dgm:prSet presAssocID="{C6410C05-9D42-4716-800C-D29A1EE8CC58}" presName="Name13" presStyleLbl="parChTrans1D2" presStyleIdx="4" presStyleCnt="11"/>
      <dgm:spPr/>
    </dgm:pt>
    <dgm:pt modelId="{67D6DE7E-725F-4173-9E94-77661B839D5F}" type="pres">
      <dgm:prSet presAssocID="{9491AA2D-8F69-4F45-B3CA-9B0EB7F54F47}" presName="childText" presStyleLbl="bgAcc1" presStyleIdx="4" presStyleCnt="11">
        <dgm:presLayoutVars>
          <dgm:bulletEnabled val="1"/>
        </dgm:presLayoutVars>
      </dgm:prSet>
      <dgm:spPr/>
    </dgm:pt>
    <dgm:pt modelId="{FB32AA09-2FC0-4E92-896F-8477800E93D1}" type="pres">
      <dgm:prSet presAssocID="{B57B669B-D9CA-4CDE-B659-DD9E31B23E77}" presName="root" presStyleCnt="0"/>
      <dgm:spPr/>
    </dgm:pt>
    <dgm:pt modelId="{B3954E28-466E-4792-82DB-FE6F614254D8}" type="pres">
      <dgm:prSet presAssocID="{B57B669B-D9CA-4CDE-B659-DD9E31B23E77}" presName="rootComposite" presStyleCnt="0"/>
      <dgm:spPr/>
    </dgm:pt>
    <dgm:pt modelId="{FD653700-4996-426F-B71D-7A341DCA03A7}" type="pres">
      <dgm:prSet presAssocID="{B57B669B-D9CA-4CDE-B659-DD9E31B23E77}" presName="rootText" presStyleLbl="node1" presStyleIdx="2" presStyleCnt="4"/>
      <dgm:spPr/>
    </dgm:pt>
    <dgm:pt modelId="{061ABFF8-D71B-4036-843A-A0C490EDDFB6}" type="pres">
      <dgm:prSet presAssocID="{B57B669B-D9CA-4CDE-B659-DD9E31B23E77}" presName="rootConnector" presStyleLbl="node1" presStyleIdx="2" presStyleCnt="4"/>
      <dgm:spPr/>
    </dgm:pt>
    <dgm:pt modelId="{27AA7914-5991-4F23-81E3-4370C49313E9}" type="pres">
      <dgm:prSet presAssocID="{B57B669B-D9CA-4CDE-B659-DD9E31B23E77}" presName="childShape" presStyleCnt="0"/>
      <dgm:spPr/>
    </dgm:pt>
    <dgm:pt modelId="{6CF41C69-B83E-48C4-B7CA-9DE541B67602}" type="pres">
      <dgm:prSet presAssocID="{2B1E9985-033E-4425-9278-E4BD2F9E2FDF}" presName="Name13" presStyleLbl="parChTrans1D2" presStyleIdx="5" presStyleCnt="11"/>
      <dgm:spPr/>
    </dgm:pt>
    <dgm:pt modelId="{992AE89B-4370-4C11-90BA-CDD702457067}" type="pres">
      <dgm:prSet presAssocID="{1FC3B45E-A19C-4071-9694-44F93FF214F8}" presName="childText" presStyleLbl="bgAcc1" presStyleIdx="5" presStyleCnt="11">
        <dgm:presLayoutVars>
          <dgm:bulletEnabled val="1"/>
        </dgm:presLayoutVars>
      </dgm:prSet>
      <dgm:spPr/>
    </dgm:pt>
    <dgm:pt modelId="{7F010441-7A6C-4FAA-BC0A-D7A792026C8C}" type="pres">
      <dgm:prSet presAssocID="{2565F395-36B6-4ECC-8EF2-DD8300C4032D}" presName="root" presStyleCnt="0"/>
      <dgm:spPr/>
    </dgm:pt>
    <dgm:pt modelId="{22B81103-1C7F-4BBC-93B0-D3CE10A29041}" type="pres">
      <dgm:prSet presAssocID="{2565F395-36B6-4ECC-8EF2-DD8300C4032D}" presName="rootComposite" presStyleCnt="0"/>
      <dgm:spPr/>
    </dgm:pt>
    <dgm:pt modelId="{1223C59C-0268-49CC-AB04-709FDD77F0E2}" type="pres">
      <dgm:prSet presAssocID="{2565F395-36B6-4ECC-8EF2-DD8300C4032D}" presName="rootText" presStyleLbl="node1" presStyleIdx="3" presStyleCnt="4"/>
      <dgm:spPr/>
    </dgm:pt>
    <dgm:pt modelId="{6FC6F4D4-BD58-48FE-BC99-C714C585B62A}" type="pres">
      <dgm:prSet presAssocID="{2565F395-36B6-4ECC-8EF2-DD8300C4032D}" presName="rootConnector" presStyleLbl="node1" presStyleIdx="3" presStyleCnt="4"/>
      <dgm:spPr/>
    </dgm:pt>
    <dgm:pt modelId="{980BBB20-B32C-45B5-8EC7-79615C9AF4D0}" type="pres">
      <dgm:prSet presAssocID="{2565F395-36B6-4ECC-8EF2-DD8300C4032D}" presName="childShape" presStyleCnt="0"/>
      <dgm:spPr/>
    </dgm:pt>
    <dgm:pt modelId="{796864BE-83DD-4C02-877C-BD2B574814A8}" type="pres">
      <dgm:prSet presAssocID="{FC831D5F-5ECD-4CBC-8CA2-DB418CB50EFB}" presName="Name13" presStyleLbl="parChTrans1D2" presStyleIdx="6" presStyleCnt="11"/>
      <dgm:spPr/>
    </dgm:pt>
    <dgm:pt modelId="{05AD3D01-E81F-4CB0-B26D-B519B3733C81}" type="pres">
      <dgm:prSet presAssocID="{3EA4781D-63CC-42E2-92AF-0B5503FE86B6}" presName="childText" presStyleLbl="bgAcc1" presStyleIdx="6" presStyleCnt="11">
        <dgm:presLayoutVars>
          <dgm:bulletEnabled val="1"/>
        </dgm:presLayoutVars>
      </dgm:prSet>
      <dgm:spPr/>
    </dgm:pt>
    <dgm:pt modelId="{931AE8FB-0837-4A25-8F35-C583954F4666}" type="pres">
      <dgm:prSet presAssocID="{AAD43F4F-C5CB-4750-B5D5-615F9AEC8261}" presName="Name13" presStyleLbl="parChTrans1D2" presStyleIdx="7" presStyleCnt="11"/>
      <dgm:spPr/>
    </dgm:pt>
    <dgm:pt modelId="{268C909B-F312-419B-BA9E-6A7C63399A4C}" type="pres">
      <dgm:prSet presAssocID="{3CB214E0-790A-41AE-8B34-45E0B26CDE95}" presName="childText" presStyleLbl="bgAcc1" presStyleIdx="7" presStyleCnt="11">
        <dgm:presLayoutVars>
          <dgm:bulletEnabled val="1"/>
        </dgm:presLayoutVars>
      </dgm:prSet>
      <dgm:spPr/>
    </dgm:pt>
    <dgm:pt modelId="{F59CEAE9-673E-4A4D-A6EF-B24136EB2AA2}" type="pres">
      <dgm:prSet presAssocID="{B8D7CFAB-FF32-4E05-B9C2-5268C008719C}" presName="Name13" presStyleLbl="parChTrans1D2" presStyleIdx="8" presStyleCnt="11"/>
      <dgm:spPr/>
    </dgm:pt>
    <dgm:pt modelId="{5B606E16-036E-408D-B4F6-AC78176F165B}" type="pres">
      <dgm:prSet presAssocID="{8D2493B8-A7C1-4E55-B21E-B03527CFA2CE}" presName="childText" presStyleLbl="bgAcc1" presStyleIdx="8" presStyleCnt="11">
        <dgm:presLayoutVars>
          <dgm:bulletEnabled val="1"/>
        </dgm:presLayoutVars>
      </dgm:prSet>
      <dgm:spPr/>
    </dgm:pt>
    <dgm:pt modelId="{5C2ECCA8-6222-4B34-8B4D-02650D2D0FA4}" type="pres">
      <dgm:prSet presAssocID="{301675EE-60F8-4AEA-8D4B-46080DFB5FA1}" presName="Name13" presStyleLbl="parChTrans1D2" presStyleIdx="9" presStyleCnt="11"/>
      <dgm:spPr/>
    </dgm:pt>
    <dgm:pt modelId="{9F6143D0-89E3-4F54-9F77-268BFFCC6EC3}" type="pres">
      <dgm:prSet presAssocID="{2AA0B1CC-CCC5-4B82-902F-943596329528}" presName="childText" presStyleLbl="bgAcc1" presStyleIdx="9" presStyleCnt="11">
        <dgm:presLayoutVars>
          <dgm:bulletEnabled val="1"/>
        </dgm:presLayoutVars>
      </dgm:prSet>
      <dgm:spPr/>
    </dgm:pt>
    <dgm:pt modelId="{09E318CF-9655-42E3-B32A-1276A41094CF}" type="pres">
      <dgm:prSet presAssocID="{B3491CFF-CFEA-4A4E-AF85-547E4681F824}" presName="Name13" presStyleLbl="parChTrans1D2" presStyleIdx="10" presStyleCnt="11"/>
      <dgm:spPr/>
    </dgm:pt>
    <dgm:pt modelId="{5EFC4EC1-5866-4410-BA82-FD6D68A210B4}" type="pres">
      <dgm:prSet presAssocID="{A39DD29C-C2F4-4F80-923F-B62A3C618119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E95B4301-D0C1-4FBB-BFD0-70D3182F3FE2}" type="presOf" srcId="{A1658A0E-2813-4062-A1EB-75BB89AC4B17}" destId="{6B850452-10FF-47E3-8C97-A71A859BF096}" srcOrd="0" destOrd="0" presId="urn:microsoft.com/office/officeart/2005/8/layout/hierarchy3"/>
    <dgm:cxn modelId="{AD1BFA01-68FF-4090-89A9-80C0E2BB8CB2}" type="presOf" srcId="{3EA4781D-63CC-42E2-92AF-0B5503FE86B6}" destId="{05AD3D01-E81F-4CB0-B26D-B519B3733C81}" srcOrd="0" destOrd="0" presId="urn:microsoft.com/office/officeart/2005/8/layout/hierarchy3"/>
    <dgm:cxn modelId="{5E1ADE06-1133-4D83-993E-2A93F0119847}" type="presOf" srcId="{C6410C05-9D42-4716-800C-D29A1EE8CC58}" destId="{093E83FD-B2C0-4230-942F-9991DC073B20}" srcOrd="0" destOrd="0" presId="urn:microsoft.com/office/officeart/2005/8/layout/hierarchy3"/>
    <dgm:cxn modelId="{F801140E-9F65-425C-BBC0-7BA00920E044}" srcId="{F7B1BEED-D150-4656-A3AA-39EF0399785B}" destId="{E4D959AF-9C21-4CAD-94A1-5B031D99EAE1}" srcOrd="1" destOrd="0" parTransId="{60A98D75-D39F-49EF-8BDE-09493C7B463B}" sibTransId="{28DF105E-7AFB-4BC6-BFC9-461839663479}"/>
    <dgm:cxn modelId="{2A119B10-6AFF-4AE4-9970-5C2A21838E9B}" srcId="{B57B669B-D9CA-4CDE-B659-DD9E31B23E77}" destId="{1FC3B45E-A19C-4071-9694-44F93FF214F8}" srcOrd="0" destOrd="0" parTransId="{2B1E9985-033E-4425-9278-E4BD2F9E2FDF}" sibTransId="{0ED0BFC7-1951-42D2-B4D9-3CD4DF86FDC2}"/>
    <dgm:cxn modelId="{24483F29-AD6D-4012-BE70-963680394C7F}" type="presOf" srcId="{9491AA2D-8F69-4F45-B3CA-9B0EB7F54F47}" destId="{67D6DE7E-725F-4173-9E94-77661B839D5F}" srcOrd="0" destOrd="0" presId="urn:microsoft.com/office/officeart/2005/8/layout/hierarchy3"/>
    <dgm:cxn modelId="{927D9931-1FA5-4980-8BD7-43A4E85D94B8}" type="presOf" srcId="{2565F395-36B6-4ECC-8EF2-DD8300C4032D}" destId="{6FC6F4D4-BD58-48FE-BC99-C714C585B62A}" srcOrd="1" destOrd="0" presId="urn:microsoft.com/office/officeart/2005/8/layout/hierarchy3"/>
    <dgm:cxn modelId="{BCC6C839-06EE-490E-A5B9-D331C607D4CC}" type="presOf" srcId="{3CB214E0-790A-41AE-8B34-45E0B26CDE95}" destId="{268C909B-F312-419B-BA9E-6A7C63399A4C}" srcOrd="0" destOrd="0" presId="urn:microsoft.com/office/officeart/2005/8/layout/hierarchy3"/>
    <dgm:cxn modelId="{ED78205D-109C-4D51-AB70-53A0D40F1151}" srcId="{2565F395-36B6-4ECC-8EF2-DD8300C4032D}" destId="{A39DD29C-C2F4-4F80-923F-B62A3C618119}" srcOrd="4" destOrd="0" parTransId="{B3491CFF-CFEA-4A4E-AF85-547E4681F824}" sibTransId="{51640005-A3CC-4A51-9B10-B2D4D6B64ACA}"/>
    <dgm:cxn modelId="{449D4C5E-4E98-4022-B057-E942FA5F3B1A}" type="presOf" srcId="{1FC3B45E-A19C-4071-9694-44F93FF214F8}" destId="{992AE89B-4370-4C11-90BA-CDD702457067}" srcOrd="0" destOrd="0" presId="urn:microsoft.com/office/officeart/2005/8/layout/hierarchy3"/>
    <dgm:cxn modelId="{17AAD860-4F9F-446A-B89B-6D077313292C}" type="presOf" srcId="{B57B669B-D9CA-4CDE-B659-DD9E31B23E77}" destId="{061ABFF8-D71B-4036-843A-A0C490EDDFB6}" srcOrd="1" destOrd="0" presId="urn:microsoft.com/office/officeart/2005/8/layout/hierarchy3"/>
    <dgm:cxn modelId="{CF336C62-C387-4E16-AF7E-EB87175D5C4C}" srcId="{2565F395-36B6-4ECC-8EF2-DD8300C4032D}" destId="{3EA4781D-63CC-42E2-92AF-0B5503FE86B6}" srcOrd="0" destOrd="0" parTransId="{FC831D5F-5ECD-4CBC-8CA2-DB418CB50EFB}" sibTransId="{29834740-F5DE-44A5-9BDB-0039E56D8B82}"/>
    <dgm:cxn modelId="{CD06F663-C1A4-4A6E-8878-332B9DE1F60B}" srcId="{2565F395-36B6-4ECC-8EF2-DD8300C4032D}" destId="{3CB214E0-790A-41AE-8B34-45E0B26CDE95}" srcOrd="1" destOrd="0" parTransId="{AAD43F4F-C5CB-4750-B5D5-615F9AEC8261}" sibTransId="{1ACBA3F5-45DA-4E67-BF93-7619EABCC745}"/>
    <dgm:cxn modelId="{5AEC9069-371E-4903-B9FD-35928983DF16}" type="presOf" srcId="{E823B0D4-224D-418C-A601-125095741543}" destId="{FE936C7D-59C7-4A40-B313-865E7148D87B}" srcOrd="0" destOrd="0" presId="urn:microsoft.com/office/officeart/2005/8/layout/hierarchy3"/>
    <dgm:cxn modelId="{4A1C1970-D8BB-4F8F-A610-BECEA005E7BF}" type="presOf" srcId="{A1658A0E-2813-4062-A1EB-75BB89AC4B17}" destId="{3EC14354-BF36-4DBF-9734-5354E63908F1}" srcOrd="1" destOrd="0" presId="urn:microsoft.com/office/officeart/2005/8/layout/hierarchy3"/>
    <dgm:cxn modelId="{58C5A752-3B42-4ADE-9001-A05F1AB1F8A3}" srcId="{8D2AD016-DAB5-4D48-A842-B47862583863}" destId="{B57B669B-D9CA-4CDE-B659-DD9E31B23E77}" srcOrd="2" destOrd="0" parTransId="{B556F8BA-63B2-41FD-8250-8BCE9953BFD0}" sibTransId="{FBDCB7AF-E707-4D68-830A-DF9B1965553E}"/>
    <dgm:cxn modelId="{7AC38053-361D-4675-AEFC-FB5A20B18CC1}" type="presOf" srcId="{D3E0395A-4A0A-4F21-B1E0-BB24208E1112}" destId="{6F04DCE7-7CF0-4D72-9AC0-EAA46B37A60A}" srcOrd="0" destOrd="0" presId="urn:microsoft.com/office/officeart/2005/8/layout/hierarchy3"/>
    <dgm:cxn modelId="{29243F74-94B5-4832-B3C5-8A81361C39AF}" srcId="{8D2AD016-DAB5-4D48-A842-B47862583863}" destId="{2565F395-36B6-4ECC-8EF2-DD8300C4032D}" srcOrd="3" destOrd="0" parTransId="{E2D5ACB4-A5B4-49B2-AD98-1C321E58495D}" sibTransId="{FC9DD9BF-CDA7-4F13-AE1C-1125574E8220}"/>
    <dgm:cxn modelId="{E2D31275-41D4-49E6-9889-308AC0B3488A}" type="presOf" srcId="{301675EE-60F8-4AEA-8D4B-46080DFB5FA1}" destId="{5C2ECCA8-6222-4B34-8B4D-02650D2D0FA4}" srcOrd="0" destOrd="0" presId="urn:microsoft.com/office/officeart/2005/8/layout/hierarchy3"/>
    <dgm:cxn modelId="{CE1A2078-E112-47FA-B914-C183AFEBF06B}" type="presOf" srcId="{A39DD29C-C2F4-4F80-923F-B62A3C618119}" destId="{5EFC4EC1-5866-4410-BA82-FD6D68A210B4}" srcOrd="0" destOrd="0" presId="urn:microsoft.com/office/officeart/2005/8/layout/hierarchy3"/>
    <dgm:cxn modelId="{390DA458-196B-4A5A-AEE4-65C3DCB061C6}" srcId="{A1658A0E-2813-4062-A1EB-75BB89AC4B17}" destId="{E823B0D4-224D-418C-A601-125095741543}" srcOrd="1" destOrd="0" parTransId="{1258B076-771A-4ED2-B92C-F93A53CDEB5F}" sibTransId="{0A91F62D-127B-4633-8BDD-9DADD011210B}"/>
    <dgm:cxn modelId="{785E957B-D0B8-4CB0-BC7A-E88648124745}" type="presOf" srcId="{F7B1BEED-D150-4656-A3AA-39EF0399785B}" destId="{4DA77620-81B7-4F47-9887-4C395F7E9691}" srcOrd="0" destOrd="0" presId="urn:microsoft.com/office/officeart/2005/8/layout/hierarchy3"/>
    <dgm:cxn modelId="{C5F8DC80-A3B6-4D09-8358-68A911F40276}" type="presOf" srcId="{2AA0B1CC-CCC5-4B82-902F-943596329528}" destId="{9F6143D0-89E3-4F54-9F77-268BFFCC6EC3}" srcOrd="0" destOrd="0" presId="urn:microsoft.com/office/officeart/2005/8/layout/hierarchy3"/>
    <dgm:cxn modelId="{514FCF89-A8C3-4BEA-A2FC-59229C81A898}" type="presOf" srcId="{8D2493B8-A7C1-4E55-B21E-B03527CFA2CE}" destId="{5B606E16-036E-408D-B4F6-AC78176F165B}" srcOrd="0" destOrd="0" presId="urn:microsoft.com/office/officeart/2005/8/layout/hierarchy3"/>
    <dgm:cxn modelId="{A2FCC98A-F2D6-4512-9F05-4AC720995178}" type="presOf" srcId="{2565F395-36B6-4ECC-8EF2-DD8300C4032D}" destId="{1223C59C-0268-49CC-AB04-709FDD77F0E2}" srcOrd="0" destOrd="0" presId="urn:microsoft.com/office/officeart/2005/8/layout/hierarchy3"/>
    <dgm:cxn modelId="{D9A96A8E-891B-464B-9B42-5D5F4CD38258}" srcId="{A1658A0E-2813-4062-A1EB-75BB89AC4B17}" destId="{314D879B-6437-4DCD-ABB4-B67FB3FEBF11}" srcOrd="0" destOrd="0" parTransId="{68DC19FB-2F95-44FD-B65D-0E65DBEA9D7A}" sibTransId="{804C7C4D-6111-4675-B276-652EDD5B8ADE}"/>
    <dgm:cxn modelId="{29DBA89C-38B8-4891-BEF3-83989EECF851}" type="presOf" srcId="{60A98D75-D39F-49EF-8BDE-09493C7B463B}" destId="{81923859-3AB9-4BFE-B8A3-DE872E3A880C}" srcOrd="0" destOrd="0" presId="urn:microsoft.com/office/officeart/2005/8/layout/hierarchy3"/>
    <dgm:cxn modelId="{6CD1E99D-5B48-4F1C-9B7F-10296AE5C3E6}" type="presOf" srcId="{314D879B-6437-4DCD-ABB4-B67FB3FEBF11}" destId="{56F79ED7-C7D3-4954-B821-4F6C87A7D2DF}" srcOrd="0" destOrd="0" presId="urn:microsoft.com/office/officeart/2005/8/layout/hierarchy3"/>
    <dgm:cxn modelId="{78F526A4-0BC8-461C-B231-7720BAE743E2}" type="presOf" srcId="{68DC19FB-2F95-44FD-B65D-0E65DBEA9D7A}" destId="{3441FD92-FEC4-4853-9111-52FF7A7DEEF4}" srcOrd="0" destOrd="0" presId="urn:microsoft.com/office/officeart/2005/8/layout/hierarchy3"/>
    <dgm:cxn modelId="{8F6897B0-B7D7-408C-BA7E-E1F571E0B2F0}" type="presOf" srcId="{E4D959AF-9C21-4CAD-94A1-5B031D99EAE1}" destId="{797EE172-22BB-4D81-AFEA-D1670BB30D59}" srcOrd="0" destOrd="0" presId="urn:microsoft.com/office/officeart/2005/8/layout/hierarchy3"/>
    <dgm:cxn modelId="{735453B6-0CC6-46E5-91BD-2802CA4E261B}" type="presOf" srcId="{F7B1BEED-D150-4656-A3AA-39EF0399785B}" destId="{698FC724-318D-4077-BD89-93026D61DE25}" srcOrd="1" destOrd="0" presId="urn:microsoft.com/office/officeart/2005/8/layout/hierarchy3"/>
    <dgm:cxn modelId="{2CCF98B7-A337-44B3-A757-3DD2E1E1B190}" srcId="{8D2AD016-DAB5-4D48-A842-B47862583863}" destId="{A1658A0E-2813-4062-A1EB-75BB89AC4B17}" srcOrd="1" destOrd="0" parTransId="{2DDDB825-25DD-4503-AA53-A5D72B196FC8}" sibTransId="{0A56F3F0-C9C5-42C2-86B0-1AB0BEF7F32C}"/>
    <dgm:cxn modelId="{1DEC51C8-BBB0-4C0A-939B-9AAB193C0CCC}" type="presOf" srcId="{B8D7CFAB-FF32-4E05-B9C2-5268C008719C}" destId="{F59CEAE9-673E-4A4D-A6EF-B24136EB2AA2}" srcOrd="0" destOrd="0" presId="urn:microsoft.com/office/officeart/2005/8/layout/hierarchy3"/>
    <dgm:cxn modelId="{784414C9-CDF6-44EC-8B58-6A9A82678C27}" type="presOf" srcId="{40B08DB5-2EE2-4F93-94C8-ED4C5DA974DF}" destId="{76760868-79F1-45B7-8FCD-E87E534CFFCF}" srcOrd="0" destOrd="0" presId="urn:microsoft.com/office/officeart/2005/8/layout/hierarchy3"/>
    <dgm:cxn modelId="{EE7E73CB-CED1-4A0F-8CC6-776323B7E5DC}" srcId="{8D2AD016-DAB5-4D48-A842-B47862583863}" destId="{F7B1BEED-D150-4656-A3AA-39EF0399785B}" srcOrd="0" destOrd="0" parTransId="{FD954F87-D3F8-430E-A3C3-9B40E0B27F1B}" sibTransId="{3CE0D64E-C03E-41B2-9EB3-80549E89C9E1}"/>
    <dgm:cxn modelId="{87D375CD-E641-444D-91F3-E84517F067CA}" type="presOf" srcId="{B57B669B-D9CA-4CDE-B659-DD9E31B23E77}" destId="{FD653700-4996-426F-B71D-7A341DCA03A7}" srcOrd="0" destOrd="0" presId="urn:microsoft.com/office/officeart/2005/8/layout/hierarchy3"/>
    <dgm:cxn modelId="{A8778CD5-4D87-49D7-BF3A-C06CBC29BB4E}" type="presOf" srcId="{FC831D5F-5ECD-4CBC-8CA2-DB418CB50EFB}" destId="{796864BE-83DD-4C02-877C-BD2B574814A8}" srcOrd="0" destOrd="0" presId="urn:microsoft.com/office/officeart/2005/8/layout/hierarchy3"/>
    <dgm:cxn modelId="{47E74ADC-B385-45D5-9040-F942143B6AF9}" type="presOf" srcId="{1258B076-771A-4ED2-B92C-F93A53CDEB5F}" destId="{B865B060-C8E5-4840-BFD8-1F7167A37989}" srcOrd="0" destOrd="0" presId="urn:microsoft.com/office/officeart/2005/8/layout/hierarchy3"/>
    <dgm:cxn modelId="{5CC4E4E1-65E9-454B-AED4-186F3F465BAB}" srcId="{A1658A0E-2813-4062-A1EB-75BB89AC4B17}" destId="{9491AA2D-8F69-4F45-B3CA-9B0EB7F54F47}" srcOrd="2" destOrd="0" parTransId="{C6410C05-9D42-4716-800C-D29A1EE8CC58}" sibTransId="{0778F29B-622B-4F25-9063-E2F61872E1B2}"/>
    <dgm:cxn modelId="{4C7F89E4-63DE-4AE6-A689-D60A54A2DF39}" type="presOf" srcId="{AAD43F4F-C5CB-4750-B5D5-615F9AEC8261}" destId="{931AE8FB-0837-4A25-8F35-C583954F4666}" srcOrd="0" destOrd="0" presId="urn:microsoft.com/office/officeart/2005/8/layout/hierarchy3"/>
    <dgm:cxn modelId="{CDC098E4-E94D-4D3B-B25C-3EC07BD0DCD3}" type="presOf" srcId="{B3491CFF-CFEA-4A4E-AF85-547E4681F824}" destId="{09E318CF-9655-42E3-B32A-1276A41094CF}" srcOrd="0" destOrd="0" presId="urn:microsoft.com/office/officeart/2005/8/layout/hierarchy3"/>
    <dgm:cxn modelId="{B2B54EE6-B4A3-4EDC-8DEC-DBDA5597904F}" srcId="{2565F395-36B6-4ECC-8EF2-DD8300C4032D}" destId="{8D2493B8-A7C1-4E55-B21E-B03527CFA2CE}" srcOrd="2" destOrd="0" parTransId="{B8D7CFAB-FF32-4E05-B9C2-5268C008719C}" sibTransId="{C8E89827-4B3A-48B0-BD2F-40B79AD752A3}"/>
    <dgm:cxn modelId="{0D3C13EA-EABC-4E58-A68B-35DB1DBDAEE9}" srcId="{F7B1BEED-D150-4656-A3AA-39EF0399785B}" destId="{40B08DB5-2EE2-4F93-94C8-ED4C5DA974DF}" srcOrd="0" destOrd="0" parTransId="{D3E0395A-4A0A-4F21-B1E0-BB24208E1112}" sibTransId="{EF3E5694-494A-43CB-A345-3CFB0964522F}"/>
    <dgm:cxn modelId="{3411ADEC-F9DD-4481-8D96-8968DB317FDD}" srcId="{2565F395-36B6-4ECC-8EF2-DD8300C4032D}" destId="{2AA0B1CC-CCC5-4B82-902F-943596329528}" srcOrd="3" destOrd="0" parTransId="{301675EE-60F8-4AEA-8D4B-46080DFB5FA1}" sibTransId="{96AF76EA-FF0B-45CA-98DF-BF2C19A3A2E3}"/>
    <dgm:cxn modelId="{965509F4-65F3-4776-AF54-FE801A5F4A2A}" type="presOf" srcId="{2B1E9985-033E-4425-9278-E4BD2F9E2FDF}" destId="{6CF41C69-B83E-48C4-B7CA-9DE541B67602}" srcOrd="0" destOrd="0" presId="urn:microsoft.com/office/officeart/2005/8/layout/hierarchy3"/>
    <dgm:cxn modelId="{5A8F65F8-9223-4F31-83A8-F913E3E98B63}" type="presOf" srcId="{8D2AD016-DAB5-4D48-A842-B47862583863}" destId="{6C35D115-52A1-4CA8-829B-A0738634E603}" srcOrd="0" destOrd="0" presId="urn:microsoft.com/office/officeart/2005/8/layout/hierarchy3"/>
    <dgm:cxn modelId="{A8EBCB50-6DE5-448A-8726-AC030DD77CD1}" type="presParOf" srcId="{6C35D115-52A1-4CA8-829B-A0738634E603}" destId="{8459B038-DE2A-44B3-9995-A79313C9A1E6}" srcOrd="0" destOrd="0" presId="urn:microsoft.com/office/officeart/2005/8/layout/hierarchy3"/>
    <dgm:cxn modelId="{AA04DDB0-9ED8-4CE5-BE9F-9AFB43D1BDCF}" type="presParOf" srcId="{8459B038-DE2A-44B3-9995-A79313C9A1E6}" destId="{434A9868-CADD-4BB4-8631-3F7C0F163C8D}" srcOrd="0" destOrd="0" presId="urn:microsoft.com/office/officeart/2005/8/layout/hierarchy3"/>
    <dgm:cxn modelId="{3BFEC1A4-411A-47F7-B8D1-2132781E8871}" type="presParOf" srcId="{434A9868-CADD-4BB4-8631-3F7C0F163C8D}" destId="{4DA77620-81B7-4F47-9887-4C395F7E9691}" srcOrd="0" destOrd="0" presId="urn:microsoft.com/office/officeart/2005/8/layout/hierarchy3"/>
    <dgm:cxn modelId="{5A2637B4-33CB-404D-9935-8A4CD038AF63}" type="presParOf" srcId="{434A9868-CADD-4BB4-8631-3F7C0F163C8D}" destId="{698FC724-318D-4077-BD89-93026D61DE25}" srcOrd="1" destOrd="0" presId="urn:microsoft.com/office/officeart/2005/8/layout/hierarchy3"/>
    <dgm:cxn modelId="{30A23704-5069-4D5F-84E9-506FE2E989AA}" type="presParOf" srcId="{8459B038-DE2A-44B3-9995-A79313C9A1E6}" destId="{A057368B-4E82-4EE9-9080-6F07C58AF1A8}" srcOrd="1" destOrd="0" presId="urn:microsoft.com/office/officeart/2005/8/layout/hierarchy3"/>
    <dgm:cxn modelId="{09EB3B08-986E-439D-88B4-550DBA139D41}" type="presParOf" srcId="{A057368B-4E82-4EE9-9080-6F07C58AF1A8}" destId="{6F04DCE7-7CF0-4D72-9AC0-EAA46B37A60A}" srcOrd="0" destOrd="0" presId="urn:microsoft.com/office/officeart/2005/8/layout/hierarchy3"/>
    <dgm:cxn modelId="{FE5CBCCC-65AD-4067-B571-D261BAD3B707}" type="presParOf" srcId="{A057368B-4E82-4EE9-9080-6F07C58AF1A8}" destId="{76760868-79F1-45B7-8FCD-E87E534CFFCF}" srcOrd="1" destOrd="0" presId="urn:microsoft.com/office/officeart/2005/8/layout/hierarchy3"/>
    <dgm:cxn modelId="{A31AA4A1-65CC-4885-B604-0BD5B5B9796D}" type="presParOf" srcId="{A057368B-4E82-4EE9-9080-6F07C58AF1A8}" destId="{81923859-3AB9-4BFE-B8A3-DE872E3A880C}" srcOrd="2" destOrd="0" presId="urn:microsoft.com/office/officeart/2005/8/layout/hierarchy3"/>
    <dgm:cxn modelId="{F90B1956-5E7F-425A-B088-8251F1B16060}" type="presParOf" srcId="{A057368B-4E82-4EE9-9080-6F07C58AF1A8}" destId="{797EE172-22BB-4D81-AFEA-D1670BB30D59}" srcOrd="3" destOrd="0" presId="urn:microsoft.com/office/officeart/2005/8/layout/hierarchy3"/>
    <dgm:cxn modelId="{9A620B54-C87E-4689-B651-23C8591C714A}" type="presParOf" srcId="{6C35D115-52A1-4CA8-829B-A0738634E603}" destId="{0DF71E13-D574-41C3-9928-D952B4D12033}" srcOrd="1" destOrd="0" presId="urn:microsoft.com/office/officeart/2005/8/layout/hierarchy3"/>
    <dgm:cxn modelId="{D5C15822-792E-40B1-87D0-B40CF3CDBADB}" type="presParOf" srcId="{0DF71E13-D574-41C3-9928-D952B4D12033}" destId="{C1EABB71-B084-4FDF-8F31-FADD57E43712}" srcOrd="0" destOrd="0" presId="urn:microsoft.com/office/officeart/2005/8/layout/hierarchy3"/>
    <dgm:cxn modelId="{1C051442-158A-4439-AA3B-4D3361A92998}" type="presParOf" srcId="{C1EABB71-B084-4FDF-8F31-FADD57E43712}" destId="{6B850452-10FF-47E3-8C97-A71A859BF096}" srcOrd="0" destOrd="0" presId="urn:microsoft.com/office/officeart/2005/8/layout/hierarchy3"/>
    <dgm:cxn modelId="{C51116F0-E9EB-4508-AB27-B279E490FC89}" type="presParOf" srcId="{C1EABB71-B084-4FDF-8F31-FADD57E43712}" destId="{3EC14354-BF36-4DBF-9734-5354E63908F1}" srcOrd="1" destOrd="0" presId="urn:microsoft.com/office/officeart/2005/8/layout/hierarchy3"/>
    <dgm:cxn modelId="{08EE430B-A1A5-4E49-9AC5-DBFBBAC4C913}" type="presParOf" srcId="{0DF71E13-D574-41C3-9928-D952B4D12033}" destId="{2DB33AB9-26D5-491A-AAB4-32EF1BDE767E}" srcOrd="1" destOrd="0" presId="urn:microsoft.com/office/officeart/2005/8/layout/hierarchy3"/>
    <dgm:cxn modelId="{7F6D3453-2758-4283-9C81-652D246A2949}" type="presParOf" srcId="{2DB33AB9-26D5-491A-AAB4-32EF1BDE767E}" destId="{3441FD92-FEC4-4853-9111-52FF7A7DEEF4}" srcOrd="0" destOrd="0" presId="urn:microsoft.com/office/officeart/2005/8/layout/hierarchy3"/>
    <dgm:cxn modelId="{B1B9E8FB-378A-43C9-AAD5-7998103CAA77}" type="presParOf" srcId="{2DB33AB9-26D5-491A-AAB4-32EF1BDE767E}" destId="{56F79ED7-C7D3-4954-B821-4F6C87A7D2DF}" srcOrd="1" destOrd="0" presId="urn:microsoft.com/office/officeart/2005/8/layout/hierarchy3"/>
    <dgm:cxn modelId="{85E0D5C4-FBCC-417F-99B0-D017FA4199A8}" type="presParOf" srcId="{2DB33AB9-26D5-491A-AAB4-32EF1BDE767E}" destId="{B865B060-C8E5-4840-BFD8-1F7167A37989}" srcOrd="2" destOrd="0" presId="urn:microsoft.com/office/officeart/2005/8/layout/hierarchy3"/>
    <dgm:cxn modelId="{C77C8472-6239-47A7-8917-6719FBA838AA}" type="presParOf" srcId="{2DB33AB9-26D5-491A-AAB4-32EF1BDE767E}" destId="{FE936C7D-59C7-4A40-B313-865E7148D87B}" srcOrd="3" destOrd="0" presId="urn:microsoft.com/office/officeart/2005/8/layout/hierarchy3"/>
    <dgm:cxn modelId="{EBB3DBD6-82B4-47A2-97A3-A66B0854DC97}" type="presParOf" srcId="{2DB33AB9-26D5-491A-AAB4-32EF1BDE767E}" destId="{093E83FD-B2C0-4230-942F-9991DC073B20}" srcOrd="4" destOrd="0" presId="urn:microsoft.com/office/officeart/2005/8/layout/hierarchy3"/>
    <dgm:cxn modelId="{959EDD5A-4955-487F-AC50-7B2FEB2ECB3D}" type="presParOf" srcId="{2DB33AB9-26D5-491A-AAB4-32EF1BDE767E}" destId="{67D6DE7E-725F-4173-9E94-77661B839D5F}" srcOrd="5" destOrd="0" presId="urn:microsoft.com/office/officeart/2005/8/layout/hierarchy3"/>
    <dgm:cxn modelId="{3FFC79E6-54FB-47E8-84C0-B12E8B1160CF}" type="presParOf" srcId="{6C35D115-52A1-4CA8-829B-A0738634E603}" destId="{FB32AA09-2FC0-4E92-896F-8477800E93D1}" srcOrd="2" destOrd="0" presId="urn:microsoft.com/office/officeart/2005/8/layout/hierarchy3"/>
    <dgm:cxn modelId="{DB6E410F-D68C-47E9-84F1-CDB4DB365C0E}" type="presParOf" srcId="{FB32AA09-2FC0-4E92-896F-8477800E93D1}" destId="{B3954E28-466E-4792-82DB-FE6F614254D8}" srcOrd="0" destOrd="0" presId="urn:microsoft.com/office/officeart/2005/8/layout/hierarchy3"/>
    <dgm:cxn modelId="{24CE1EBD-7E8A-4C67-93F4-E36713A56118}" type="presParOf" srcId="{B3954E28-466E-4792-82DB-FE6F614254D8}" destId="{FD653700-4996-426F-B71D-7A341DCA03A7}" srcOrd="0" destOrd="0" presId="urn:microsoft.com/office/officeart/2005/8/layout/hierarchy3"/>
    <dgm:cxn modelId="{540694EC-41C8-48A7-9888-22C14EB0F0AA}" type="presParOf" srcId="{B3954E28-466E-4792-82DB-FE6F614254D8}" destId="{061ABFF8-D71B-4036-843A-A0C490EDDFB6}" srcOrd="1" destOrd="0" presId="urn:microsoft.com/office/officeart/2005/8/layout/hierarchy3"/>
    <dgm:cxn modelId="{5E113AC5-B955-41E1-B24E-3D55D5374C43}" type="presParOf" srcId="{FB32AA09-2FC0-4E92-896F-8477800E93D1}" destId="{27AA7914-5991-4F23-81E3-4370C49313E9}" srcOrd="1" destOrd="0" presId="urn:microsoft.com/office/officeart/2005/8/layout/hierarchy3"/>
    <dgm:cxn modelId="{69AC6671-B43A-41A0-BF22-B66DF5DC73B6}" type="presParOf" srcId="{27AA7914-5991-4F23-81E3-4370C49313E9}" destId="{6CF41C69-B83E-48C4-B7CA-9DE541B67602}" srcOrd="0" destOrd="0" presId="urn:microsoft.com/office/officeart/2005/8/layout/hierarchy3"/>
    <dgm:cxn modelId="{0AD79C57-C5DF-4BAE-91B6-5F9661F9377A}" type="presParOf" srcId="{27AA7914-5991-4F23-81E3-4370C49313E9}" destId="{992AE89B-4370-4C11-90BA-CDD702457067}" srcOrd="1" destOrd="0" presId="urn:microsoft.com/office/officeart/2005/8/layout/hierarchy3"/>
    <dgm:cxn modelId="{79D8517E-030B-4924-B988-2D048DE80D26}" type="presParOf" srcId="{6C35D115-52A1-4CA8-829B-A0738634E603}" destId="{7F010441-7A6C-4FAA-BC0A-D7A792026C8C}" srcOrd="3" destOrd="0" presId="urn:microsoft.com/office/officeart/2005/8/layout/hierarchy3"/>
    <dgm:cxn modelId="{91A143C8-1FE5-4A82-AE81-72BD04F43043}" type="presParOf" srcId="{7F010441-7A6C-4FAA-BC0A-D7A792026C8C}" destId="{22B81103-1C7F-4BBC-93B0-D3CE10A29041}" srcOrd="0" destOrd="0" presId="urn:microsoft.com/office/officeart/2005/8/layout/hierarchy3"/>
    <dgm:cxn modelId="{7BDD58AB-6296-4B40-9855-7154652FC4F1}" type="presParOf" srcId="{22B81103-1C7F-4BBC-93B0-D3CE10A29041}" destId="{1223C59C-0268-49CC-AB04-709FDD77F0E2}" srcOrd="0" destOrd="0" presId="urn:microsoft.com/office/officeart/2005/8/layout/hierarchy3"/>
    <dgm:cxn modelId="{9F6F65D3-4EBB-4A20-9B49-0ADCEBFE11E9}" type="presParOf" srcId="{22B81103-1C7F-4BBC-93B0-D3CE10A29041}" destId="{6FC6F4D4-BD58-48FE-BC99-C714C585B62A}" srcOrd="1" destOrd="0" presId="urn:microsoft.com/office/officeart/2005/8/layout/hierarchy3"/>
    <dgm:cxn modelId="{0661870C-F05C-47FD-95FE-2CAEFF0C6492}" type="presParOf" srcId="{7F010441-7A6C-4FAA-BC0A-D7A792026C8C}" destId="{980BBB20-B32C-45B5-8EC7-79615C9AF4D0}" srcOrd="1" destOrd="0" presId="urn:microsoft.com/office/officeart/2005/8/layout/hierarchy3"/>
    <dgm:cxn modelId="{EE594348-2636-4631-9000-F5E99FC9CF44}" type="presParOf" srcId="{980BBB20-B32C-45B5-8EC7-79615C9AF4D0}" destId="{796864BE-83DD-4C02-877C-BD2B574814A8}" srcOrd="0" destOrd="0" presId="urn:microsoft.com/office/officeart/2005/8/layout/hierarchy3"/>
    <dgm:cxn modelId="{64CCEC05-B4CE-4EFD-9E55-DDA254146A11}" type="presParOf" srcId="{980BBB20-B32C-45B5-8EC7-79615C9AF4D0}" destId="{05AD3D01-E81F-4CB0-B26D-B519B3733C81}" srcOrd="1" destOrd="0" presId="urn:microsoft.com/office/officeart/2005/8/layout/hierarchy3"/>
    <dgm:cxn modelId="{E8D4576A-5CCA-4A1A-93E5-99D433AFF68F}" type="presParOf" srcId="{980BBB20-B32C-45B5-8EC7-79615C9AF4D0}" destId="{931AE8FB-0837-4A25-8F35-C583954F4666}" srcOrd="2" destOrd="0" presId="urn:microsoft.com/office/officeart/2005/8/layout/hierarchy3"/>
    <dgm:cxn modelId="{1E0F6EB8-72F7-4BA1-BB55-E625DB516F7D}" type="presParOf" srcId="{980BBB20-B32C-45B5-8EC7-79615C9AF4D0}" destId="{268C909B-F312-419B-BA9E-6A7C63399A4C}" srcOrd="3" destOrd="0" presId="urn:microsoft.com/office/officeart/2005/8/layout/hierarchy3"/>
    <dgm:cxn modelId="{BE9C6A2E-DFF6-49EE-B614-938216066117}" type="presParOf" srcId="{980BBB20-B32C-45B5-8EC7-79615C9AF4D0}" destId="{F59CEAE9-673E-4A4D-A6EF-B24136EB2AA2}" srcOrd="4" destOrd="0" presId="urn:microsoft.com/office/officeart/2005/8/layout/hierarchy3"/>
    <dgm:cxn modelId="{A6F902DD-18E2-450A-B9DC-055285111869}" type="presParOf" srcId="{980BBB20-B32C-45B5-8EC7-79615C9AF4D0}" destId="{5B606E16-036E-408D-B4F6-AC78176F165B}" srcOrd="5" destOrd="0" presId="urn:microsoft.com/office/officeart/2005/8/layout/hierarchy3"/>
    <dgm:cxn modelId="{9DDEB7B6-9367-4FD8-AA12-A986EAF1320D}" type="presParOf" srcId="{980BBB20-B32C-45B5-8EC7-79615C9AF4D0}" destId="{5C2ECCA8-6222-4B34-8B4D-02650D2D0FA4}" srcOrd="6" destOrd="0" presId="urn:microsoft.com/office/officeart/2005/8/layout/hierarchy3"/>
    <dgm:cxn modelId="{8677CD03-6990-49A4-970F-8692EB5017CA}" type="presParOf" srcId="{980BBB20-B32C-45B5-8EC7-79615C9AF4D0}" destId="{9F6143D0-89E3-4F54-9F77-268BFFCC6EC3}" srcOrd="7" destOrd="0" presId="urn:microsoft.com/office/officeart/2005/8/layout/hierarchy3"/>
    <dgm:cxn modelId="{4CB0E67A-7118-4EB6-83C0-5AA486430044}" type="presParOf" srcId="{980BBB20-B32C-45B5-8EC7-79615C9AF4D0}" destId="{09E318CF-9655-42E3-B32A-1276A41094CF}" srcOrd="8" destOrd="0" presId="urn:microsoft.com/office/officeart/2005/8/layout/hierarchy3"/>
    <dgm:cxn modelId="{38ECFA05-77AB-49AF-9577-30A6AD40231A}" type="presParOf" srcId="{980BBB20-B32C-45B5-8EC7-79615C9AF4D0}" destId="{5EFC4EC1-5866-4410-BA82-FD6D68A210B4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BCD8A0-7615-42E5-A542-A2B04291E1CB}" type="doc">
      <dgm:prSet loTypeId="urn:microsoft.com/office/officeart/2005/8/layout/venn3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5A78FD1-DB6E-4CDA-A373-1CA29D490DDF}">
      <dgm:prSet custT="1"/>
      <dgm:spPr/>
      <dgm:t>
        <a:bodyPr/>
        <a:lstStyle/>
        <a:p>
          <a:r>
            <a:rPr lang="en-US" sz="2000"/>
            <a:t>Simple Message Box</a:t>
          </a:r>
          <a:endParaRPr lang="en-IN" sz="2000"/>
        </a:p>
      </dgm:t>
    </dgm:pt>
    <dgm:pt modelId="{6F1E99F8-8C14-4039-B994-9E3D520DD5F5}" type="parTrans" cxnId="{BD6A241B-FD49-4EED-A03B-EA58D302ACE4}">
      <dgm:prSet/>
      <dgm:spPr/>
      <dgm:t>
        <a:bodyPr/>
        <a:lstStyle/>
        <a:p>
          <a:endParaRPr lang="en-US" sz="3200"/>
        </a:p>
      </dgm:t>
    </dgm:pt>
    <dgm:pt modelId="{555805B0-50D1-498A-8D79-787F8C7D0193}" type="sibTrans" cxnId="{BD6A241B-FD49-4EED-A03B-EA58D302ACE4}">
      <dgm:prSet/>
      <dgm:spPr/>
      <dgm:t>
        <a:bodyPr/>
        <a:lstStyle/>
        <a:p>
          <a:endParaRPr lang="en-US" sz="3200"/>
        </a:p>
      </dgm:t>
    </dgm:pt>
    <dgm:pt modelId="{5204C813-04D6-4B19-8A28-114C3C4B87AE}">
      <dgm:prSet custT="1"/>
      <dgm:spPr/>
      <dgm:t>
        <a:bodyPr/>
        <a:lstStyle/>
        <a:p>
          <a:r>
            <a:rPr lang="en-US" sz="2000" dirty="0"/>
            <a:t>Message box with Concatenate</a:t>
          </a:r>
          <a:r>
            <a:rPr lang="en-IN" sz="2000" dirty="0"/>
            <a:t> Function</a:t>
          </a:r>
        </a:p>
      </dgm:t>
    </dgm:pt>
    <dgm:pt modelId="{535262A0-1788-476B-85E8-3C5D0EFFD7DB}" type="parTrans" cxnId="{14EA9A07-49B4-4820-8781-FB4D6CE4FC92}">
      <dgm:prSet/>
      <dgm:spPr/>
      <dgm:t>
        <a:bodyPr/>
        <a:lstStyle/>
        <a:p>
          <a:endParaRPr lang="en-US" sz="3200"/>
        </a:p>
      </dgm:t>
    </dgm:pt>
    <dgm:pt modelId="{C3C2761E-BB7B-45F3-B1B5-6FC7C0E32011}" type="sibTrans" cxnId="{14EA9A07-49B4-4820-8781-FB4D6CE4FC92}">
      <dgm:prSet/>
      <dgm:spPr/>
      <dgm:t>
        <a:bodyPr/>
        <a:lstStyle/>
        <a:p>
          <a:endParaRPr lang="en-US" sz="3200"/>
        </a:p>
      </dgm:t>
    </dgm:pt>
    <dgm:pt modelId="{B1C602FF-F0FE-4B3D-A174-045DF7FF9389}">
      <dgm:prSet custT="1"/>
      <dgm:spPr/>
      <dgm:t>
        <a:bodyPr/>
        <a:lstStyle/>
        <a:p>
          <a:r>
            <a:rPr lang="en-US" sz="2000" dirty="0"/>
            <a:t>I</a:t>
          </a:r>
          <a:r>
            <a:rPr lang="en-IN" sz="2000" dirty="0" err="1"/>
            <a:t>nput</a:t>
          </a:r>
          <a:r>
            <a:rPr lang="en-IN" sz="2000" dirty="0"/>
            <a:t> Box</a:t>
          </a:r>
        </a:p>
      </dgm:t>
    </dgm:pt>
    <dgm:pt modelId="{0E75E489-ED09-4A77-BDEA-43F77CBE3FBD}" type="parTrans" cxnId="{A9BAE945-328B-41B2-B45A-A294035A6B7A}">
      <dgm:prSet/>
      <dgm:spPr/>
      <dgm:t>
        <a:bodyPr/>
        <a:lstStyle/>
        <a:p>
          <a:endParaRPr lang="en-US" sz="3200"/>
        </a:p>
      </dgm:t>
    </dgm:pt>
    <dgm:pt modelId="{CD2BBE40-B896-4B61-A23C-093112707239}" type="sibTrans" cxnId="{A9BAE945-328B-41B2-B45A-A294035A6B7A}">
      <dgm:prSet/>
      <dgm:spPr/>
      <dgm:t>
        <a:bodyPr/>
        <a:lstStyle/>
        <a:p>
          <a:endParaRPr lang="en-US" sz="3200"/>
        </a:p>
      </dgm:t>
    </dgm:pt>
    <dgm:pt modelId="{9142C585-8BBD-41CF-9681-47BD735E51C0}">
      <dgm:prSet custT="1"/>
      <dgm:spPr/>
      <dgm:t>
        <a:bodyPr/>
        <a:lstStyle/>
        <a:p>
          <a:r>
            <a:rPr lang="en-US" sz="2000"/>
            <a:t>A</a:t>
          </a:r>
          <a:r>
            <a:rPr lang="en-IN" sz="2000"/>
            <a:t>pplication.inputbox</a:t>
          </a:r>
        </a:p>
      </dgm:t>
    </dgm:pt>
    <dgm:pt modelId="{BCF23480-F156-4CE7-8A26-240D5A914475}" type="parTrans" cxnId="{7C76EE07-D247-41D2-8AB9-DC7E9DE8FB47}">
      <dgm:prSet/>
      <dgm:spPr/>
      <dgm:t>
        <a:bodyPr/>
        <a:lstStyle/>
        <a:p>
          <a:endParaRPr lang="en-US" sz="3200"/>
        </a:p>
      </dgm:t>
    </dgm:pt>
    <dgm:pt modelId="{2090B415-CAB3-412B-ADC3-4DD8A06F13D2}" type="sibTrans" cxnId="{7C76EE07-D247-41D2-8AB9-DC7E9DE8FB47}">
      <dgm:prSet/>
      <dgm:spPr/>
      <dgm:t>
        <a:bodyPr/>
        <a:lstStyle/>
        <a:p>
          <a:endParaRPr lang="en-US" sz="3200"/>
        </a:p>
      </dgm:t>
    </dgm:pt>
    <dgm:pt modelId="{C0076BF3-4697-4913-B7E9-741FE2BF98A8}">
      <dgm:prSet custT="1"/>
      <dgm:spPr/>
      <dgm:t>
        <a:bodyPr/>
        <a:lstStyle/>
        <a:p>
          <a:r>
            <a:rPr lang="en-US" sz="2000"/>
            <a:t>Using Comments in Code</a:t>
          </a:r>
          <a:endParaRPr lang="en-IN" sz="2000"/>
        </a:p>
      </dgm:t>
    </dgm:pt>
    <dgm:pt modelId="{B9492A4F-B26D-428B-B638-FC5A499E0712}" type="parTrans" cxnId="{365D166B-6374-4DBC-9ACE-D1707785CF3C}">
      <dgm:prSet/>
      <dgm:spPr/>
      <dgm:t>
        <a:bodyPr/>
        <a:lstStyle/>
        <a:p>
          <a:endParaRPr lang="en-US" sz="3200"/>
        </a:p>
      </dgm:t>
    </dgm:pt>
    <dgm:pt modelId="{3D0C7398-B9A8-4F1D-835B-3CBE6F14EC78}" type="sibTrans" cxnId="{365D166B-6374-4DBC-9ACE-D1707785CF3C}">
      <dgm:prSet/>
      <dgm:spPr/>
      <dgm:t>
        <a:bodyPr/>
        <a:lstStyle/>
        <a:p>
          <a:endParaRPr lang="en-US" sz="3200"/>
        </a:p>
      </dgm:t>
    </dgm:pt>
    <dgm:pt modelId="{ED4C22E7-FA84-4629-BEFE-02927238A75D}">
      <dgm:prSet custT="1"/>
      <dgm:spPr/>
      <dgm:t>
        <a:bodyPr/>
        <a:lstStyle/>
        <a:p>
          <a:r>
            <a:rPr lang="en-US" sz="2000" dirty="0"/>
            <a:t>Named Parameters</a:t>
          </a:r>
          <a:endParaRPr lang="en-IN" sz="2000" dirty="0"/>
        </a:p>
      </dgm:t>
    </dgm:pt>
    <dgm:pt modelId="{F18CEE2A-2ED5-4EC4-A09B-2E3C6DADD9B4}" type="parTrans" cxnId="{F1CE1AD6-0B5A-4413-A417-DBC1FEAA3CDE}">
      <dgm:prSet/>
      <dgm:spPr/>
      <dgm:t>
        <a:bodyPr/>
        <a:lstStyle/>
        <a:p>
          <a:endParaRPr lang="en-US"/>
        </a:p>
      </dgm:t>
    </dgm:pt>
    <dgm:pt modelId="{3902F23A-0F1A-44AC-AB4A-76194FCE4D38}" type="sibTrans" cxnId="{F1CE1AD6-0B5A-4413-A417-DBC1FEAA3CDE}">
      <dgm:prSet/>
      <dgm:spPr/>
      <dgm:t>
        <a:bodyPr/>
        <a:lstStyle/>
        <a:p>
          <a:endParaRPr lang="en-US"/>
        </a:p>
      </dgm:t>
    </dgm:pt>
    <dgm:pt modelId="{42DFC664-5B5D-417A-AEA7-E75CFDACB197}">
      <dgm:prSet custT="1"/>
      <dgm:spPr/>
      <dgm:t>
        <a:bodyPr/>
        <a:lstStyle/>
        <a:p>
          <a:r>
            <a:rPr lang="en-US" sz="1600" dirty="0" err="1"/>
            <a:t>VbNewline</a:t>
          </a:r>
          <a:r>
            <a:rPr lang="en-US" sz="1600" dirty="0"/>
            <a:t> – Separate lines in message box</a:t>
          </a:r>
          <a:endParaRPr lang="en-IN" sz="1600" dirty="0"/>
        </a:p>
      </dgm:t>
    </dgm:pt>
    <dgm:pt modelId="{30CFEF4E-42F0-40D7-B7B9-FE19D47B99AD}" type="parTrans" cxnId="{57A7DC9B-5E32-43CE-BDB8-4E93A1134EB0}">
      <dgm:prSet/>
      <dgm:spPr/>
      <dgm:t>
        <a:bodyPr/>
        <a:lstStyle/>
        <a:p>
          <a:endParaRPr lang="en-US"/>
        </a:p>
      </dgm:t>
    </dgm:pt>
    <dgm:pt modelId="{F6A28136-4C33-4FB2-8816-29213CD8E6AB}" type="sibTrans" cxnId="{57A7DC9B-5E32-43CE-BDB8-4E93A1134EB0}">
      <dgm:prSet/>
      <dgm:spPr/>
      <dgm:t>
        <a:bodyPr/>
        <a:lstStyle/>
        <a:p>
          <a:endParaRPr lang="en-US"/>
        </a:p>
      </dgm:t>
    </dgm:pt>
    <dgm:pt modelId="{5C18C3FA-93C9-4EF1-A5AF-E1462B14BCC4}">
      <dgm:prSet custT="1"/>
      <dgm:spPr/>
      <dgm:t>
        <a:bodyPr/>
        <a:lstStyle/>
        <a:p>
          <a:r>
            <a:rPr lang="en-US" sz="2000" dirty="0"/>
            <a:t>Using Yes and No Buttons</a:t>
          </a:r>
          <a:endParaRPr lang="en-IN" sz="2000" dirty="0"/>
        </a:p>
      </dgm:t>
    </dgm:pt>
    <dgm:pt modelId="{47BF9F6C-2F18-4D6B-8750-951B52699A93}" type="parTrans" cxnId="{A49D6819-8C4C-4AC9-9C48-171A0F9E0805}">
      <dgm:prSet/>
      <dgm:spPr/>
      <dgm:t>
        <a:bodyPr/>
        <a:lstStyle/>
        <a:p>
          <a:endParaRPr lang="en-US"/>
        </a:p>
      </dgm:t>
    </dgm:pt>
    <dgm:pt modelId="{E4B35E34-0BFF-422A-BA5B-FAD5A012D09D}" type="sibTrans" cxnId="{A49D6819-8C4C-4AC9-9C48-171A0F9E0805}">
      <dgm:prSet/>
      <dgm:spPr/>
      <dgm:t>
        <a:bodyPr/>
        <a:lstStyle/>
        <a:p>
          <a:endParaRPr lang="en-US"/>
        </a:p>
      </dgm:t>
    </dgm:pt>
    <dgm:pt modelId="{8B566459-DEE9-44CE-8342-42226AA9078F}" type="pres">
      <dgm:prSet presAssocID="{C0BCD8A0-7615-42E5-A542-A2B04291E1CB}" presName="Name0" presStyleCnt="0">
        <dgm:presLayoutVars>
          <dgm:dir/>
          <dgm:resizeHandles val="exact"/>
        </dgm:presLayoutVars>
      </dgm:prSet>
      <dgm:spPr/>
    </dgm:pt>
    <dgm:pt modelId="{56FCE315-D994-442B-A4E3-E67526BFF900}" type="pres">
      <dgm:prSet presAssocID="{A5A78FD1-DB6E-4CDA-A373-1CA29D490DDF}" presName="Name5" presStyleLbl="vennNode1" presStyleIdx="0" presStyleCnt="8">
        <dgm:presLayoutVars>
          <dgm:bulletEnabled val="1"/>
        </dgm:presLayoutVars>
      </dgm:prSet>
      <dgm:spPr/>
    </dgm:pt>
    <dgm:pt modelId="{33D17DE5-0D7C-45CF-8F6C-5A1CD512A6FC}" type="pres">
      <dgm:prSet presAssocID="{555805B0-50D1-498A-8D79-787F8C7D0193}" presName="space" presStyleCnt="0"/>
      <dgm:spPr/>
    </dgm:pt>
    <dgm:pt modelId="{B49F33A0-CBE7-4404-B36B-6CD991C8BDEA}" type="pres">
      <dgm:prSet presAssocID="{5204C813-04D6-4B19-8A28-114C3C4B87AE}" presName="Name5" presStyleLbl="vennNode1" presStyleIdx="1" presStyleCnt="8">
        <dgm:presLayoutVars>
          <dgm:bulletEnabled val="1"/>
        </dgm:presLayoutVars>
      </dgm:prSet>
      <dgm:spPr/>
    </dgm:pt>
    <dgm:pt modelId="{5C43CD17-E90E-4BFA-9BE2-F9501BEAE705}" type="pres">
      <dgm:prSet presAssocID="{C3C2761E-BB7B-45F3-B1B5-6FC7C0E32011}" presName="space" presStyleCnt="0"/>
      <dgm:spPr/>
    </dgm:pt>
    <dgm:pt modelId="{D8BC60B4-46FE-4484-BB93-44F097808B28}" type="pres">
      <dgm:prSet presAssocID="{42DFC664-5B5D-417A-AEA7-E75CFDACB197}" presName="Name5" presStyleLbl="vennNode1" presStyleIdx="2" presStyleCnt="8">
        <dgm:presLayoutVars>
          <dgm:bulletEnabled val="1"/>
        </dgm:presLayoutVars>
      </dgm:prSet>
      <dgm:spPr/>
    </dgm:pt>
    <dgm:pt modelId="{634859D4-58BD-4E4E-BA9A-4A76DF686DC4}" type="pres">
      <dgm:prSet presAssocID="{F6A28136-4C33-4FB2-8816-29213CD8E6AB}" presName="space" presStyleCnt="0"/>
      <dgm:spPr/>
    </dgm:pt>
    <dgm:pt modelId="{FCA1E69C-B011-4D8A-84E1-D7057110CA15}" type="pres">
      <dgm:prSet presAssocID="{B1C602FF-F0FE-4B3D-A174-045DF7FF9389}" presName="Name5" presStyleLbl="vennNode1" presStyleIdx="3" presStyleCnt="8">
        <dgm:presLayoutVars>
          <dgm:bulletEnabled val="1"/>
        </dgm:presLayoutVars>
      </dgm:prSet>
      <dgm:spPr/>
    </dgm:pt>
    <dgm:pt modelId="{97989238-FEC0-4E11-AD85-35FD3978C8A3}" type="pres">
      <dgm:prSet presAssocID="{CD2BBE40-B896-4B61-A23C-093112707239}" presName="space" presStyleCnt="0"/>
      <dgm:spPr/>
    </dgm:pt>
    <dgm:pt modelId="{A7C05235-6E28-490C-8293-51A1EAEA7C06}" type="pres">
      <dgm:prSet presAssocID="{ED4C22E7-FA84-4629-BEFE-02927238A75D}" presName="Name5" presStyleLbl="vennNode1" presStyleIdx="4" presStyleCnt="8">
        <dgm:presLayoutVars>
          <dgm:bulletEnabled val="1"/>
        </dgm:presLayoutVars>
      </dgm:prSet>
      <dgm:spPr/>
    </dgm:pt>
    <dgm:pt modelId="{0FBA74F2-C5F8-4470-8925-537B43A3FF22}" type="pres">
      <dgm:prSet presAssocID="{3902F23A-0F1A-44AC-AB4A-76194FCE4D38}" presName="space" presStyleCnt="0"/>
      <dgm:spPr/>
    </dgm:pt>
    <dgm:pt modelId="{2EB5102B-6A05-4647-BBDD-98836562816E}" type="pres">
      <dgm:prSet presAssocID="{5C18C3FA-93C9-4EF1-A5AF-E1462B14BCC4}" presName="Name5" presStyleLbl="vennNode1" presStyleIdx="5" presStyleCnt="8">
        <dgm:presLayoutVars>
          <dgm:bulletEnabled val="1"/>
        </dgm:presLayoutVars>
      </dgm:prSet>
      <dgm:spPr/>
    </dgm:pt>
    <dgm:pt modelId="{1827C3C8-028D-4BFB-88AA-594EF765F738}" type="pres">
      <dgm:prSet presAssocID="{E4B35E34-0BFF-422A-BA5B-FAD5A012D09D}" presName="space" presStyleCnt="0"/>
      <dgm:spPr/>
    </dgm:pt>
    <dgm:pt modelId="{E1228CCE-38B8-43A8-82FE-21B7CBEFD22D}" type="pres">
      <dgm:prSet presAssocID="{9142C585-8BBD-41CF-9681-47BD735E51C0}" presName="Name5" presStyleLbl="vennNode1" presStyleIdx="6" presStyleCnt="8">
        <dgm:presLayoutVars>
          <dgm:bulletEnabled val="1"/>
        </dgm:presLayoutVars>
      </dgm:prSet>
      <dgm:spPr/>
    </dgm:pt>
    <dgm:pt modelId="{34E2DF15-2347-4EF7-A318-CED9D8C7303E}" type="pres">
      <dgm:prSet presAssocID="{2090B415-CAB3-412B-ADC3-4DD8A06F13D2}" presName="space" presStyleCnt="0"/>
      <dgm:spPr/>
    </dgm:pt>
    <dgm:pt modelId="{F8292177-4843-44ED-B280-24F8BC6E3A97}" type="pres">
      <dgm:prSet presAssocID="{C0076BF3-4697-4913-B7E9-741FE2BF98A8}" presName="Name5" presStyleLbl="vennNode1" presStyleIdx="7" presStyleCnt="8">
        <dgm:presLayoutVars>
          <dgm:bulletEnabled val="1"/>
        </dgm:presLayoutVars>
      </dgm:prSet>
      <dgm:spPr/>
    </dgm:pt>
  </dgm:ptLst>
  <dgm:cxnLst>
    <dgm:cxn modelId="{14EA9A07-49B4-4820-8781-FB4D6CE4FC92}" srcId="{C0BCD8A0-7615-42E5-A542-A2B04291E1CB}" destId="{5204C813-04D6-4B19-8A28-114C3C4B87AE}" srcOrd="1" destOrd="0" parTransId="{535262A0-1788-476B-85E8-3C5D0EFFD7DB}" sibTransId="{C3C2761E-BB7B-45F3-B1B5-6FC7C0E32011}"/>
    <dgm:cxn modelId="{7C76EE07-D247-41D2-8AB9-DC7E9DE8FB47}" srcId="{C0BCD8A0-7615-42E5-A542-A2B04291E1CB}" destId="{9142C585-8BBD-41CF-9681-47BD735E51C0}" srcOrd="6" destOrd="0" parTransId="{BCF23480-F156-4CE7-8A26-240D5A914475}" sibTransId="{2090B415-CAB3-412B-ADC3-4DD8A06F13D2}"/>
    <dgm:cxn modelId="{6C4F6912-AAC1-40E1-ABDE-6E85FBDA9FAB}" type="presOf" srcId="{5C18C3FA-93C9-4EF1-A5AF-E1462B14BCC4}" destId="{2EB5102B-6A05-4647-BBDD-98836562816E}" srcOrd="0" destOrd="0" presId="urn:microsoft.com/office/officeart/2005/8/layout/venn3"/>
    <dgm:cxn modelId="{A49D6819-8C4C-4AC9-9C48-171A0F9E0805}" srcId="{C0BCD8A0-7615-42E5-A542-A2B04291E1CB}" destId="{5C18C3FA-93C9-4EF1-A5AF-E1462B14BCC4}" srcOrd="5" destOrd="0" parTransId="{47BF9F6C-2F18-4D6B-8750-951B52699A93}" sibTransId="{E4B35E34-0BFF-422A-BA5B-FAD5A012D09D}"/>
    <dgm:cxn modelId="{BD6A241B-FD49-4EED-A03B-EA58D302ACE4}" srcId="{C0BCD8A0-7615-42E5-A542-A2B04291E1CB}" destId="{A5A78FD1-DB6E-4CDA-A373-1CA29D490DDF}" srcOrd="0" destOrd="0" parTransId="{6F1E99F8-8C14-4039-B994-9E3D520DD5F5}" sibTransId="{555805B0-50D1-498A-8D79-787F8C7D0193}"/>
    <dgm:cxn modelId="{7F5DF05B-7252-44E8-BC72-EEAF3583DDAF}" type="presOf" srcId="{5204C813-04D6-4B19-8A28-114C3C4B87AE}" destId="{B49F33A0-CBE7-4404-B36B-6CD991C8BDEA}" srcOrd="0" destOrd="0" presId="urn:microsoft.com/office/officeart/2005/8/layout/venn3"/>
    <dgm:cxn modelId="{A9BAE945-328B-41B2-B45A-A294035A6B7A}" srcId="{C0BCD8A0-7615-42E5-A542-A2B04291E1CB}" destId="{B1C602FF-F0FE-4B3D-A174-045DF7FF9389}" srcOrd="3" destOrd="0" parTransId="{0E75E489-ED09-4A77-BDEA-43F77CBE3FBD}" sibTransId="{CD2BBE40-B896-4B61-A23C-093112707239}"/>
    <dgm:cxn modelId="{365D166B-6374-4DBC-9ACE-D1707785CF3C}" srcId="{C0BCD8A0-7615-42E5-A542-A2B04291E1CB}" destId="{C0076BF3-4697-4913-B7E9-741FE2BF98A8}" srcOrd="7" destOrd="0" parTransId="{B9492A4F-B26D-428B-B638-FC5A499E0712}" sibTransId="{3D0C7398-B9A8-4F1D-835B-3CBE6F14EC78}"/>
    <dgm:cxn modelId="{7D52FB72-9BD3-4B29-89CA-48ADE9419E13}" type="presOf" srcId="{ED4C22E7-FA84-4629-BEFE-02927238A75D}" destId="{A7C05235-6E28-490C-8293-51A1EAEA7C06}" srcOrd="0" destOrd="0" presId="urn:microsoft.com/office/officeart/2005/8/layout/venn3"/>
    <dgm:cxn modelId="{1C51CE8C-E51E-4AD9-82F6-333ADDFF8CFF}" type="presOf" srcId="{B1C602FF-F0FE-4B3D-A174-045DF7FF9389}" destId="{FCA1E69C-B011-4D8A-84E1-D7057110CA15}" srcOrd="0" destOrd="0" presId="urn:microsoft.com/office/officeart/2005/8/layout/venn3"/>
    <dgm:cxn modelId="{57A7DC9B-5E32-43CE-BDB8-4E93A1134EB0}" srcId="{C0BCD8A0-7615-42E5-A542-A2B04291E1CB}" destId="{42DFC664-5B5D-417A-AEA7-E75CFDACB197}" srcOrd="2" destOrd="0" parTransId="{30CFEF4E-42F0-40D7-B7B9-FE19D47B99AD}" sibTransId="{F6A28136-4C33-4FB2-8816-29213CD8E6AB}"/>
    <dgm:cxn modelId="{282B639E-28D7-45ED-A26D-94406EB51196}" type="presOf" srcId="{9142C585-8BBD-41CF-9681-47BD735E51C0}" destId="{E1228CCE-38B8-43A8-82FE-21B7CBEFD22D}" srcOrd="0" destOrd="0" presId="urn:microsoft.com/office/officeart/2005/8/layout/venn3"/>
    <dgm:cxn modelId="{EC4DF0A0-96B0-4A0C-AE69-8B0649DA51C7}" type="presOf" srcId="{C0076BF3-4697-4913-B7E9-741FE2BF98A8}" destId="{F8292177-4843-44ED-B280-24F8BC6E3A97}" srcOrd="0" destOrd="0" presId="urn:microsoft.com/office/officeart/2005/8/layout/venn3"/>
    <dgm:cxn modelId="{F1CE1AD6-0B5A-4413-A417-DBC1FEAA3CDE}" srcId="{C0BCD8A0-7615-42E5-A542-A2B04291E1CB}" destId="{ED4C22E7-FA84-4629-BEFE-02927238A75D}" srcOrd="4" destOrd="0" parTransId="{F18CEE2A-2ED5-4EC4-A09B-2E3C6DADD9B4}" sibTransId="{3902F23A-0F1A-44AC-AB4A-76194FCE4D38}"/>
    <dgm:cxn modelId="{ED54BDDC-A4CC-4E83-9B9E-4FD2FE63D93B}" type="presOf" srcId="{42DFC664-5B5D-417A-AEA7-E75CFDACB197}" destId="{D8BC60B4-46FE-4484-BB93-44F097808B28}" srcOrd="0" destOrd="0" presId="urn:microsoft.com/office/officeart/2005/8/layout/venn3"/>
    <dgm:cxn modelId="{7A4C6EE3-DF29-487A-B0B4-415E347B81A8}" type="presOf" srcId="{C0BCD8A0-7615-42E5-A542-A2B04291E1CB}" destId="{8B566459-DEE9-44CE-8342-42226AA9078F}" srcOrd="0" destOrd="0" presId="urn:microsoft.com/office/officeart/2005/8/layout/venn3"/>
    <dgm:cxn modelId="{3695A8F4-B79B-4131-A73B-1BFB479A9210}" type="presOf" srcId="{A5A78FD1-DB6E-4CDA-A373-1CA29D490DDF}" destId="{56FCE315-D994-442B-A4E3-E67526BFF900}" srcOrd="0" destOrd="0" presId="urn:microsoft.com/office/officeart/2005/8/layout/venn3"/>
    <dgm:cxn modelId="{F249909C-3CF2-4326-AA9A-50CCB1EB7BED}" type="presParOf" srcId="{8B566459-DEE9-44CE-8342-42226AA9078F}" destId="{56FCE315-D994-442B-A4E3-E67526BFF900}" srcOrd="0" destOrd="0" presId="urn:microsoft.com/office/officeart/2005/8/layout/venn3"/>
    <dgm:cxn modelId="{E3242E1E-67ED-48E0-8E38-5CA19F1A42A9}" type="presParOf" srcId="{8B566459-DEE9-44CE-8342-42226AA9078F}" destId="{33D17DE5-0D7C-45CF-8F6C-5A1CD512A6FC}" srcOrd="1" destOrd="0" presId="urn:microsoft.com/office/officeart/2005/8/layout/venn3"/>
    <dgm:cxn modelId="{A4FB660A-95AC-4F2E-97E2-96DBD764D1F9}" type="presParOf" srcId="{8B566459-DEE9-44CE-8342-42226AA9078F}" destId="{B49F33A0-CBE7-4404-B36B-6CD991C8BDEA}" srcOrd="2" destOrd="0" presId="urn:microsoft.com/office/officeart/2005/8/layout/venn3"/>
    <dgm:cxn modelId="{05B2F47D-2FDE-4D63-A36F-2AE6BE3082D6}" type="presParOf" srcId="{8B566459-DEE9-44CE-8342-42226AA9078F}" destId="{5C43CD17-E90E-4BFA-9BE2-F9501BEAE705}" srcOrd="3" destOrd="0" presId="urn:microsoft.com/office/officeart/2005/8/layout/venn3"/>
    <dgm:cxn modelId="{9B878C61-9B95-4462-BFFB-EB1EF648D6EE}" type="presParOf" srcId="{8B566459-DEE9-44CE-8342-42226AA9078F}" destId="{D8BC60B4-46FE-4484-BB93-44F097808B28}" srcOrd="4" destOrd="0" presId="urn:microsoft.com/office/officeart/2005/8/layout/venn3"/>
    <dgm:cxn modelId="{F4D7BC75-E1F2-4815-86CB-6FA7AECFC5B5}" type="presParOf" srcId="{8B566459-DEE9-44CE-8342-42226AA9078F}" destId="{634859D4-58BD-4E4E-BA9A-4A76DF686DC4}" srcOrd="5" destOrd="0" presId="urn:microsoft.com/office/officeart/2005/8/layout/venn3"/>
    <dgm:cxn modelId="{B95803B2-587F-4FEC-9B1B-4D0A8CEC148C}" type="presParOf" srcId="{8B566459-DEE9-44CE-8342-42226AA9078F}" destId="{FCA1E69C-B011-4D8A-84E1-D7057110CA15}" srcOrd="6" destOrd="0" presId="urn:microsoft.com/office/officeart/2005/8/layout/venn3"/>
    <dgm:cxn modelId="{F2F5AD3A-82FD-42E5-9BE8-E5E181F4D384}" type="presParOf" srcId="{8B566459-DEE9-44CE-8342-42226AA9078F}" destId="{97989238-FEC0-4E11-AD85-35FD3978C8A3}" srcOrd="7" destOrd="0" presId="urn:microsoft.com/office/officeart/2005/8/layout/venn3"/>
    <dgm:cxn modelId="{2CEC28CF-9846-4945-B37F-8064039E6077}" type="presParOf" srcId="{8B566459-DEE9-44CE-8342-42226AA9078F}" destId="{A7C05235-6E28-490C-8293-51A1EAEA7C06}" srcOrd="8" destOrd="0" presId="urn:microsoft.com/office/officeart/2005/8/layout/venn3"/>
    <dgm:cxn modelId="{E186C0D2-0DF3-4323-85CC-5E99A5C3D561}" type="presParOf" srcId="{8B566459-DEE9-44CE-8342-42226AA9078F}" destId="{0FBA74F2-C5F8-4470-8925-537B43A3FF22}" srcOrd="9" destOrd="0" presId="urn:microsoft.com/office/officeart/2005/8/layout/venn3"/>
    <dgm:cxn modelId="{DD2644B4-C016-4E74-A8AC-8EAF8946EA11}" type="presParOf" srcId="{8B566459-DEE9-44CE-8342-42226AA9078F}" destId="{2EB5102B-6A05-4647-BBDD-98836562816E}" srcOrd="10" destOrd="0" presId="urn:microsoft.com/office/officeart/2005/8/layout/venn3"/>
    <dgm:cxn modelId="{AEBAE957-7B5A-43FE-ACD4-0C1A3B1EE05E}" type="presParOf" srcId="{8B566459-DEE9-44CE-8342-42226AA9078F}" destId="{1827C3C8-028D-4BFB-88AA-594EF765F738}" srcOrd="11" destOrd="0" presId="urn:microsoft.com/office/officeart/2005/8/layout/venn3"/>
    <dgm:cxn modelId="{4392669C-B8D3-4E4C-8E13-90E02C7A4F32}" type="presParOf" srcId="{8B566459-DEE9-44CE-8342-42226AA9078F}" destId="{E1228CCE-38B8-43A8-82FE-21B7CBEFD22D}" srcOrd="12" destOrd="0" presId="urn:microsoft.com/office/officeart/2005/8/layout/venn3"/>
    <dgm:cxn modelId="{E24D07CF-C490-4A9B-9861-F48CEDF6BCB8}" type="presParOf" srcId="{8B566459-DEE9-44CE-8342-42226AA9078F}" destId="{34E2DF15-2347-4EF7-A318-CED9D8C7303E}" srcOrd="13" destOrd="0" presId="urn:microsoft.com/office/officeart/2005/8/layout/venn3"/>
    <dgm:cxn modelId="{AB3C657D-E8C4-48D8-B583-313C9D0A08C1}" type="presParOf" srcId="{8B566459-DEE9-44CE-8342-42226AA9078F}" destId="{F8292177-4843-44ED-B280-24F8BC6E3A97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429FEC-6D58-45A6-B315-92E695DE5051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28B6513-C117-49ED-B54D-1E97CD8AE92D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Selecting Single Cells using Range or Cell</a:t>
          </a:r>
          <a:endParaRPr lang="en-IN" sz="2400" dirty="0">
            <a:latin typeface="Agency FB" panose="020B0503020202020204" pitchFamily="34" charset="0"/>
          </a:endParaRPr>
        </a:p>
      </dgm:t>
    </dgm:pt>
    <dgm:pt modelId="{EC35714C-64D2-470C-B0E2-C7B515FCF2A9}" type="parTrans" cxnId="{855A740B-FCB0-43FB-A07D-385968E2E100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BB51D2D1-6ADB-4556-8FDF-39910C521009}" type="sibTrans" cxnId="{855A740B-FCB0-43FB-A07D-385968E2E100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8E7178DC-EB53-48CB-B75D-E89BB971980D}">
      <dgm:prSet custT="1"/>
      <dgm:spPr/>
      <dgm:t>
        <a:bodyPr/>
        <a:lstStyle/>
        <a:p>
          <a:r>
            <a:rPr lang="en-US" sz="2400">
              <a:latin typeface="Agency FB" panose="020B0503020202020204" pitchFamily="34" charset="0"/>
            </a:rPr>
            <a:t>Referring to the Active Cell</a:t>
          </a:r>
          <a:endParaRPr lang="en-IN" sz="2400">
            <a:latin typeface="Agency FB" panose="020B0503020202020204" pitchFamily="34" charset="0"/>
          </a:endParaRPr>
        </a:p>
      </dgm:t>
    </dgm:pt>
    <dgm:pt modelId="{37F4EEC1-001E-44E1-9DE3-BA9231E90719}" type="parTrans" cxnId="{E6C18F49-4053-4D32-B76D-14DF926C1347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E9F9836B-4423-4359-9C68-97A8B265018B}" type="sibTrans" cxnId="{E6C18F49-4053-4D32-B76D-14DF926C1347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67B1538A-1661-4572-9E1C-AA45E8182727}">
      <dgm:prSet custT="1"/>
      <dgm:spPr/>
      <dgm:t>
        <a:bodyPr/>
        <a:lstStyle/>
        <a:p>
          <a:r>
            <a:rPr lang="en-US" sz="2400">
              <a:latin typeface="Agency FB" panose="020B0503020202020204" pitchFamily="34" charset="0"/>
            </a:rPr>
            <a:t>Selecting Multiple Cells</a:t>
          </a:r>
          <a:endParaRPr lang="en-IN" sz="2400">
            <a:latin typeface="Agency FB" panose="020B0503020202020204" pitchFamily="34" charset="0"/>
          </a:endParaRPr>
        </a:p>
      </dgm:t>
    </dgm:pt>
    <dgm:pt modelId="{5F9BF965-971D-4695-89C2-75FDE5992541}" type="parTrans" cxnId="{F7F58BE6-86BB-4A14-8227-DE9D26C5CD67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59A596BF-2A2C-4037-9BF6-435F392677A2}" type="sibTrans" cxnId="{F7F58BE6-86BB-4A14-8227-DE9D26C5CD67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8F71AE55-6984-45A1-80A9-C9A77F6704DE}">
      <dgm:prSet custT="1"/>
      <dgm:spPr/>
      <dgm:t>
        <a:bodyPr/>
        <a:lstStyle/>
        <a:p>
          <a:r>
            <a:rPr lang="en-US" sz="2400">
              <a:latin typeface="Agency FB" panose="020B0503020202020204" pitchFamily="34" charset="0"/>
            </a:rPr>
            <a:t>Referring to the Selection</a:t>
          </a:r>
          <a:endParaRPr lang="en-IN" sz="2400">
            <a:latin typeface="Agency FB" panose="020B0503020202020204" pitchFamily="34" charset="0"/>
          </a:endParaRPr>
        </a:p>
      </dgm:t>
    </dgm:pt>
    <dgm:pt modelId="{5AC81372-F00C-44FC-BB65-9AE241DA4CEB}" type="parTrans" cxnId="{7043DFDA-14C4-428B-945D-CF01D94176C4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5D645AFC-7972-49A0-8766-752E55E65693}" type="sibTrans" cxnId="{7043DFDA-14C4-428B-945D-CF01D94176C4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37A34001-8034-44CB-A3C6-0EADE22D721C}">
      <dgm:prSet custT="1"/>
      <dgm:spPr/>
      <dgm:t>
        <a:bodyPr/>
        <a:lstStyle/>
        <a:p>
          <a:r>
            <a:rPr lang="en-US" sz="2400">
              <a:latin typeface="Agency FB" panose="020B0503020202020204" pitchFamily="34" charset="0"/>
            </a:rPr>
            <a:t>Using Name Ranges</a:t>
          </a:r>
          <a:endParaRPr lang="en-IN" sz="2400">
            <a:latin typeface="Agency FB" panose="020B0503020202020204" pitchFamily="34" charset="0"/>
          </a:endParaRPr>
        </a:p>
      </dgm:t>
    </dgm:pt>
    <dgm:pt modelId="{ED1FC3CB-8A43-476E-87D3-3F1C1555218C}" type="parTrans" cxnId="{36DD2A6F-A991-47E5-BF5D-E8CE479D739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3652935B-81AB-412B-B3F1-47830A54D1BE}" type="sibTrans" cxnId="{36DD2A6F-A991-47E5-BF5D-E8CE479D739C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95BF6A7A-05FD-44D5-BC29-5DCD69376C76}" type="pres">
      <dgm:prSet presAssocID="{80429FEC-6D58-45A6-B315-92E695DE5051}" presName="Name0" presStyleCnt="0">
        <dgm:presLayoutVars>
          <dgm:dir/>
          <dgm:resizeHandles val="exact"/>
        </dgm:presLayoutVars>
      </dgm:prSet>
      <dgm:spPr/>
    </dgm:pt>
    <dgm:pt modelId="{7946B285-F0E3-480E-99E9-7E991C07C49A}" type="pres">
      <dgm:prSet presAssocID="{F28B6513-C117-49ED-B54D-1E97CD8AE92D}" presName="node" presStyleLbl="node1" presStyleIdx="0" presStyleCnt="5">
        <dgm:presLayoutVars>
          <dgm:bulletEnabled val="1"/>
        </dgm:presLayoutVars>
      </dgm:prSet>
      <dgm:spPr/>
    </dgm:pt>
    <dgm:pt modelId="{045B409F-E91A-4E12-AEE6-F5C7F04E9312}" type="pres">
      <dgm:prSet presAssocID="{BB51D2D1-6ADB-4556-8FDF-39910C521009}" presName="sibTrans" presStyleLbl="sibTrans2D1" presStyleIdx="0" presStyleCnt="4"/>
      <dgm:spPr/>
    </dgm:pt>
    <dgm:pt modelId="{CB035AEF-5A2C-45BA-B8BC-AD56CF2BE414}" type="pres">
      <dgm:prSet presAssocID="{BB51D2D1-6ADB-4556-8FDF-39910C521009}" presName="connectorText" presStyleLbl="sibTrans2D1" presStyleIdx="0" presStyleCnt="4"/>
      <dgm:spPr/>
    </dgm:pt>
    <dgm:pt modelId="{1D14BC95-D85B-47BE-9588-63FDE8CC32EA}" type="pres">
      <dgm:prSet presAssocID="{8E7178DC-EB53-48CB-B75D-E89BB971980D}" presName="node" presStyleLbl="node1" presStyleIdx="1" presStyleCnt="5">
        <dgm:presLayoutVars>
          <dgm:bulletEnabled val="1"/>
        </dgm:presLayoutVars>
      </dgm:prSet>
      <dgm:spPr/>
    </dgm:pt>
    <dgm:pt modelId="{973880EC-A8D5-4377-BB26-F297E911F16A}" type="pres">
      <dgm:prSet presAssocID="{E9F9836B-4423-4359-9C68-97A8B265018B}" presName="sibTrans" presStyleLbl="sibTrans2D1" presStyleIdx="1" presStyleCnt="4"/>
      <dgm:spPr/>
    </dgm:pt>
    <dgm:pt modelId="{5468F70C-3057-4E75-BE32-D3D7A112F061}" type="pres">
      <dgm:prSet presAssocID="{E9F9836B-4423-4359-9C68-97A8B265018B}" presName="connectorText" presStyleLbl="sibTrans2D1" presStyleIdx="1" presStyleCnt="4"/>
      <dgm:spPr/>
    </dgm:pt>
    <dgm:pt modelId="{8B824054-D5B3-4067-B3EE-A00E233E44EB}" type="pres">
      <dgm:prSet presAssocID="{67B1538A-1661-4572-9E1C-AA45E8182727}" presName="node" presStyleLbl="node1" presStyleIdx="2" presStyleCnt="5">
        <dgm:presLayoutVars>
          <dgm:bulletEnabled val="1"/>
        </dgm:presLayoutVars>
      </dgm:prSet>
      <dgm:spPr/>
    </dgm:pt>
    <dgm:pt modelId="{F733D679-BD51-462A-8020-8D1C39C0B6A9}" type="pres">
      <dgm:prSet presAssocID="{59A596BF-2A2C-4037-9BF6-435F392677A2}" presName="sibTrans" presStyleLbl="sibTrans2D1" presStyleIdx="2" presStyleCnt="4"/>
      <dgm:spPr/>
    </dgm:pt>
    <dgm:pt modelId="{EA3406BA-528E-432C-8F71-3830B3FBF6C6}" type="pres">
      <dgm:prSet presAssocID="{59A596BF-2A2C-4037-9BF6-435F392677A2}" presName="connectorText" presStyleLbl="sibTrans2D1" presStyleIdx="2" presStyleCnt="4"/>
      <dgm:spPr/>
    </dgm:pt>
    <dgm:pt modelId="{D72481CC-1D50-4B24-A7BF-90AE5317E8E8}" type="pres">
      <dgm:prSet presAssocID="{8F71AE55-6984-45A1-80A9-C9A77F6704DE}" presName="node" presStyleLbl="node1" presStyleIdx="3" presStyleCnt="5">
        <dgm:presLayoutVars>
          <dgm:bulletEnabled val="1"/>
        </dgm:presLayoutVars>
      </dgm:prSet>
      <dgm:spPr/>
    </dgm:pt>
    <dgm:pt modelId="{528D3F08-71A8-4684-8AB6-7FCF7B416BF5}" type="pres">
      <dgm:prSet presAssocID="{5D645AFC-7972-49A0-8766-752E55E65693}" presName="sibTrans" presStyleLbl="sibTrans2D1" presStyleIdx="3" presStyleCnt="4"/>
      <dgm:spPr/>
    </dgm:pt>
    <dgm:pt modelId="{F110BDE1-FC35-4343-A703-F74979AB6E39}" type="pres">
      <dgm:prSet presAssocID="{5D645AFC-7972-49A0-8766-752E55E65693}" presName="connectorText" presStyleLbl="sibTrans2D1" presStyleIdx="3" presStyleCnt="4"/>
      <dgm:spPr/>
    </dgm:pt>
    <dgm:pt modelId="{7C92F65A-4BFB-460D-89EE-1D17671BD592}" type="pres">
      <dgm:prSet presAssocID="{37A34001-8034-44CB-A3C6-0EADE22D721C}" presName="node" presStyleLbl="node1" presStyleIdx="4" presStyleCnt="5">
        <dgm:presLayoutVars>
          <dgm:bulletEnabled val="1"/>
        </dgm:presLayoutVars>
      </dgm:prSet>
      <dgm:spPr/>
    </dgm:pt>
  </dgm:ptLst>
  <dgm:cxnLst>
    <dgm:cxn modelId="{855A740B-FCB0-43FB-A07D-385968E2E100}" srcId="{80429FEC-6D58-45A6-B315-92E695DE5051}" destId="{F28B6513-C117-49ED-B54D-1E97CD8AE92D}" srcOrd="0" destOrd="0" parTransId="{EC35714C-64D2-470C-B0E2-C7B515FCF2A9}" sibTransId="{BB51D2D1-6ADB-4556-8FDF-39910C521009}"/>
    <dgm:cxn modelId="{8949401F-2E2B-4F53-96D6-82810C709757}" type="presOf" srcId="{5D645AFC-7972-49A0-8766-752E55E65693}" destId="{F110BDE1-FC35-4343-A703-F74979AB6E39}" srcOrd="1" destOrd="0" presId="urn:microsoft.com/office/officeart/2005/8/layout/process1"/>
    <dgm:cxn modelId="{EBF4FB2A-F013-4A81-BB1B-A154E37E2575}" type="presOf" srcId="{BB51D2D1-6ADB-4556-8FDF-39910C521009}" destId="{CB035AEF-5A2C-45BA-B8BC-AD56CF2BE414}" srcOrd="1" destOrd="0" presId="urn:microsoft.com/office/officeart/2005/8/layout/process1"/>
    <dgm:cxn modelId="{E6C18F49-4053-4D32-B76D-14DF926C1347}" srcId="{80429FEC-6D58-45A6-B315-92E695DE5051}" destId="{8E7178DC-EB53-48CB-B75D-E89BB971980D}" srcOrd="1" destOrd="0" parTransId="{37F4EEC1-001E-44E1-9DE3-BA9231E90719}" sibTransId="{E9F9836B-4423-4359-9C68-97A8B265018B}"/>
    <dgm:cxn modelId="{36DD2A6F-A991-47E5-BF5D-E8CE479D739C}" srcId="{80429FEC-6D58-45A6-B315-92E695DE5051}" destId="{37A34001-8034-44CB-A3C6-0EADE22D721C}" srcOrd="4" destOrd="0" parTransId="{ED1FC3CB-8A43-476E-87D3-3F1C1555218C}" sibTransId="{3652935B-81AB-412B-B3F1-47830A54D1BE}"/>
    <dgm:cxn modelId="{EB3EB273-E6AE-4EF6-9058-22986922764D}" type="presOf" srcId="{BB51D2D1-6ADB-4556-8FDF-39910C521009}" destId="{045B409F-E91A-4E12-AEE6-F5C7F04E9312}" srcOrd="0" destOrd="0" presId="urn:microsoft.com/office/officeart/2005/8/layout/process1"/>
    <dgm:cxn modelId="{530F8A7C-CE69-430E-A13A-2CCF9CF6FCAD}" type="presOf" srcId="{E9F9836B-4423-4359-9C68-97A8B265018B}" destId="{973880EC-A8D5-4377-BB26-F297E911F16A}" srcOrd="0" destOrd="0" presId="urn:microsoft.com/office/officeart/2005/8/layout/process1"/>
    <dgm:cxn modelId="{A1DBC47C-C929-4001-9138-5A55A29E8CCB}" type="presOf" srcId="{59A596BF-2A2C-4037-9BF6-435F392677A2}" destId="{F733D679-BD51-462A-8020-8D1C39C0B6A9}" srcOrd="0" destOrd="0" presId="urn:microsoft.com/office/officeart/2005/8/layout/process1"/>
    <dgm:cxn modelId="{01C73B7D-3705-4358-AED1-75D7B6C2DF5B}" type="presOf" srcId="{E9F9836B-4423-4359-9C68-97A8B265018B}" destId="{5468F70C-3057-4E75-BE32-D3D7A112F061}" srcOrd="1" destOrd="0" presId="urn:microsoft.com/office/officeart/2005/8/layout/process1"/>
    <dgm:cxn modelId="{F1B90A81-4D86-4EEA-BCCF-754B32DC2C16}" type="presOf" srcId="{59A596BF-2A2C-4037-9BF6-435F392677A2}" destId="{EA3406BA-528E-432C-8F71-3830B3FBF6C6}" srcOrd="1" destOrd="0" presId="urn:microsoft.com/office/officeart/2005/8/layout/process1"/>
    <dgm:cxn modelId="{AB4AAF8A-607C-4113-9464-FD0D8EE8E46C}" type="presOf" srcId="{5D645AFC-7972-49A0-8766-752E55E65693}" destId="{528D3F08-71A8-4684-8AB6-7FCF7B416BF5}" srcOrd="0" destOrd="0" presId="urn:microsoft.com/office/officeart/2005/8/layout/process1"/>
    <dgm:cxn modelId="{14950196-4300-4100-9B53-3341BDF4DC51}" type="presOf" srcId="{37A34001-8034-44CB-A3C6-0EADE22D721C}" destId="{7C92F65A-4BFB-460D-89EE-1D17671BD592}" srcOrd="0" destOrd="0" presId="urn:microsoft.com/office/officeart/2005/8/layout/process1"/>
    <dgm:cxn modelId="{28E67DA8-C0F6-4B5D-A5D3-112CE73B5896}" type="presOf" srcId="{8F71AE55-6984-45A1-80A9-C9A77F6704DE}" destId="{D72481CC-1D50-4B24-A7BF-90AE5317E8E8}" srcOrd="0" destOrd="0" presId="urn:microsoft.com/office/officeart/2005/8/layout/process1"/>
    <dgm:cxn modelId="{C21E49AF-27DF-4DF0-B379-D271E69D2A03}" type="presOf" srcId="{67B1538A-1661-4572-9E1C-AA45E8182727}" destId="{8B824054-D5B3-4067-B3EE-A00E233E44EB}" srcOrd="0" destOrd="0" presId="urn:microsoft.com/office/officeart/2005/8/layout/process1"/>
    <dgm:cxn modelId="{0FE24DB1-BB90-4941-80D4-3F7FB51ACACD}" type="presOf" srcId="{80429FEC-6D58-45A6-B315-92E695DE5051}" destId="{95BF6A7A-05FD-44D5-BC29-5DCD69376C76}" srcOrd="0" destOrd="0" presId="urn:microsoft.com/office/officeart/2005/8/layout/process1"/>
    <dgm:cxn modelId="{986B99BF-4962-4036-9683-AAB277C0F53D}" type="presOf" srcId="{F28B6513-C117-49ED-B54D-1E97CD8AE92D}" destId="{7946B285-F0E3-480E-99E9-7E991C07C49A}" srcOrd="0" destOrd="0" presId="urn:microsoft.com/office/officeart/2005/8/layout/process1"/>
    <dgm:cxn modelId="{7043DFDA-14C4-428B-945D-CF01D94176C4}" srcId="{80429FEC-6D58-45A6-B315-92E695DE5051}" destId="{8F71AE55-6984-45A1-80A9-C9A77F6704DE}" srcOrd="3" destOrd="0" parTransId="{5AC81372-F00C-44FC-BB65-9AE241DA4CEB}" sibTransId="{5D645AFC-7972-49A0-8766-752E55E65693}"/>
    <dgm:cxn modelId="{F7F58BE6-86BB-4A14-8227-DE9D26C5CD67}" srcId="{80429FEC-6D58-45A6-B315-92E695DE5051}" destId="{67B1538A-1661-4572-9E1C-AA45E8182727}" srcOrd="2" destOrd="0" parTransId="{5F9BF965-971D-4695-89C2-75FDE5992541}" sibTransId="{59A596BF-2A2C-4037-9BF6-435F392677A2}"/>
    <dgm:cxn modelId="{39A333F9-A1D4-43E6-A9A6-70D2F529D80A}" type="presOf" srcId="{8E7178DC-EB53-48CB-B75D-E89BB971980D}" destId="{1D14BC95-D85B-47BE-9588-63FDE8CC32EA}" srcOrd="0" destOrd="0" presId="urn:microsoft.com/office/officeart/2005/8/layout/process1"/>
    <dgm:cxn modelId="{8128C183-9FF2-438A-8D2D-A936AF3FB983}" type="presParOf" srcId="{95BF6A7A-05FD-44D5-BC29-5DCD69376C76}" destId="{7946B285-F0E3-480E-99E9-7E991C07C49A}" srcOrd="0" destOrd="0" presId="urn:microsoft.com/office/officeart/2005/8/layout/process1"/>
    <dgm:cxn modelId="{A0379AA1-77E5-465F-882F-ED130433380C}" type="presParOf" srcId="{95BF6A7A-05FD-44D5-BC29-5DCD69376C76}" destId="{045B409F-E91A-4E12-AEE6-F5C7F04E9312}" srcOrd="1" destOrd="0" presId="urn:microsoft.com/office/officeart/2005/8/layout/process1"/>
    <dgm:cxn modelId="{E9F7DC47-C883-4ECF-9A5A-96419144F6F6}" type="presParOf" srcId="{045B409F-E91A-4E12-AEE6-F5C7F04E9312}" destId="{CB035AEF-5A2C-45BA-B8BC-AD56CF2BE414}" srcOrd="0" destOrd="0" presId="urn:microsoft.com/office/officeart/2005/8/layout/process1"/>
    <dgm:cxn modelId="{64D4DEE1-45BE-481D-9491-CBAB19BE9D43}" type="presParOf" srcId="{95BF6A7A-05FD-44D5-BC29-5DCD69376C76}" destId="{1D14BC95-D85B-47BE-9588-63FDE8CC32EA}" srcOrd="2" destOrd="0" presId="urn:microsoft.com/office/officeart/2005/8/layout/process1"/>
    <dgm:cxn modelId="{21CD1632-0041-44C6-B615-567EA504A300}" type="presParOf" srcId="{95BF6A7A-05FD-44D5-BC29-5DCD69376C76}" destId="{973880EC-A8D5-4377-BB26-F297E911F16A}" srcOrd="3" destOrd="0" presId="urn:microsoft.com/office/officeart/2005/8/layout/process1"/>
    <dgm:cxn modelId="{B05CF7BB-5131-4717-B991-F1B75DD46B42}" type="presParOf" srcId="{973880EC-A8D5-4377-BB26-F297E911F16A}" destId="{5468F70C-3057-4E75-BE32-D3D7A112F061}" srcOrd="0" destOrd="0" presId="urn:microsoft.com/office/officeart/2005/8/layout/process1"/>
    <dgm:cxn modelId="{A5F5448F-5367-4509-81AB-2AD950628806}" type="presParOf" srcId="{95BF6A7A-05FD-44D5-BC29-5DCD69376C76}" destId="{8B824054-D5B3-4067-B3EE-A00E233E44EB}" srcOrd="4" destOrd="0" presId="urn:microsoft.com/office/officeart/2005/8/layout/process1"/>
    <dgm:cxn modelId="{536ADBE0-7728-4661-9CEC-834C27D7AEF1}" type="presParOf" srcId="{95BF6A7A-05FD-44D5-BC29-5DCD69376C76}" destId="{F733D679-BD51-462A-8020-8D1C39C0B6A9}" srcOrd="5" destOrd="0" presId="urn:microsoft.com/office/officeart/2005/8/layout/process1"/>
    <dgm:cxn modelId="{91006042-D07A-4CEF-8911-D199DC423AB8}" type="presParOf" srcId="{F733D679-BD51-462A-8020-8D1C39C0B6A9}" destId="{EA3406BA-528E-432C-8F71-3830B3FBF6C6}" srcOrd="0" destOrd="0" presId="urn:microsoft.com/office/officeart/2005/8/layout/process1"/>
    <dgm:cxn modelId="{593CDC91-F300-47B2-98BB-9ADE31BB8411}" type="presParOf" srcId="{95BF6A7A-05FD-44D5-BC29-5DCD69376C76}" destId="{D72481CC-1D50-4B24-A7BF-90AE5317E8E8}" srcOrd="6" destOrd="0" presId="urn:microsoft.com/office/officeart/2005/8/layout/process1"/>
    <dgm:cxn modelId="{2E9F30F2-703D-4AD0-8B25-03C93405FBED}" type="presParOf" srcId="{95BF6A7A-05FD-44D5-BC29-5DCD69376C76}" destId="{528D3F08-71A8-4684-8AB6-7FCF7B416BF5}" srcOrd="7" destOrd="0" presId="urn:microsoft.com/office/officeart/2005/8/layout/process1"/>
    <dgm:cxn modelId="{E32A3C7F-679D-41B1-82BE-081A3CC5E75B}" type="presParOf" srcId="{528D3F08-71A8-4684-8AB6-7FCF7B416BF5}" destId="{F110BDE1-FC35-4343-A703-F74979AB6E39}" srcOrd="0" destOrd="0" presId="urn:microsoft.com/office/officeart/2005/8/layout/process1"/>
    <dgm:cxn modelId="{F21C8A32-0BF8-4CFC-9D29-83B50A7BCAFD}" type="presParOf" srcId="{95BF6A7A-05FD-44D5-BC29-5DCD69376C76}" destId="{7C92F65A-4BFB-460D-89EE-1D17671BD5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90300F6-B61C-41B4-8B1B-12FAF5E94433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84248DD2-C390-4C1C-A9A2-D82B2D2E45EF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Finding end of the list</a:t>
          </a:r>
          <a:endParaRPr lang="en-IN" sz="2400" dirty="0">
            <a:latin typeface="Agency FB" panose="020B0503020202020204" pitchFamily="34" charset="0"/>
          </a:endParaRPr>
        </a:p>
      </dgm:t>
    </dgm:pt>
    <dgm:pt modelId="{258F54A4-CCA6-4C2A-8AA8-333FFD62DEAB}" type="parTrans" cxnId="{30DE0906-F2EE-418F-97CA-8CAB2DF9C6AE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4AEB3557-063E-4E0F-B4ED-862C51D47D1F}" type="sibTrans" cxnId="{30DE0906-F2EE-418F-97CA-8CAB2DF9C6AE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2F61057B-10E6-4645-9F61-7C8D1A18CFDC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Moving Up, Down, Left, Right</a:t>
          </a:r>
          <a:endParaRPr lang="en-IN" sz="2400" dirty="0">
            <a:latin typeface="Agency FB" panose="020B0503020202020204" pitchFamily="34" charset="0"/>
          </a:endParaRPr>
        </a:p>
      </dgm:t>
    </dgm:pt>
    <dgm:pt modelId="{22DEE3B4-AEEA-4EDC-A64A-8236ACAEFAA6}" type="parTrans" cxnId="{40E43EFE-7545-4E7C-A654-6E8F4FE20B3D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B2ED519C-8026-4CE5-B345-E639FB46088B}" type="sibTrans" cxnId="{40E43EFE-7545-4E7C-A654-6E8F4FE20B3D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F12C2ABE-128C-471D-AF11-C408C7CCA59C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Selecting from Top to Bottom of the list</a:t>
          </a:r>
          <a:endParaRPr lang="en-IN" sz="2400" dirty="0">
            <a:latin typeface="Agency FB" panose="020B0503020202020204" pitchFamily="34" charset="0"/>
          </a:endParaRPr>
        </a:p>
      </dgm:t>
    </dgm:pt>
    <dgm:pt modelId="{B2549E54-1A2A-471A-82B0-A21A21D03B06}" type="parTrans" cxnId="{A90448F1-A329-4F34-9DBB-BD4B4D5BD21B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C6660F07-9029-43A5-A8D6-BFCB25737D07}" type="sibTrans" cxnId="{A90448F1-A329-4F34-9DBB-BD4B4D5BD21B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B2E438BD-D497-498A-9FC0-194F798EDD5F}">
      <dgm:prSet custT="1"/>
      <dgm:spPr/>
      <dgm:t>
        <a:bodyPr/>
        <a:lstStyle/>
        <a:p>
          <a:r>
            <a:rPr lang="en-US" sz="2400" dirty="0">
              <a:latin typeface="Agency FB" panose="020B0503020202020204" pitchFamily="34" charset="0"/>
            </a:rPr>
            <a:t>Selecting Entire Columns and Regions</a:t>
          </a:r>
          <a:endParaRPr lang="en-IN" sz="2400" dirty="0">
            <a:latin typeface="Agency FB" panose="020B0503020202020204" pitchFamily="34" charset="0"/>
          </a:endParaRPr>
        </a:p>
      </dgm:t>
    </dgm:pt>
    <dgm:pt modelId="{82040368-E09C-4101-9E12-DD6461C5AB98}" type="parTrans" cxnId="{4AADA775-DE20-4495-B22B-A79382A7D70F}">
      <dgm:prSet/>
      <dgm:spPr/>
      <dgm:t>
        <a:bodyPr/>
        <a:lstStyle/>
        <a:p>
          <a:endParaRPr lang="en-US" sz="2400">
            <a:latin typeface="Agency FB" panose="020B0503020202020204" pitchFamily="34" charset="0"/>
          </a:endParaRPr>
        </a:p>
      </dgm:t>
    </dgm:pt>
    <dgm:pt modelId="{980D29CD-0D96-4080-9E7B-E47F5E7E2838}" type="sibTrans" cxnId="{4AADA775-DE20-4495-B22B-A79382A7D70F}">
      <dgm:prSet custT="1"/>
      <dgm:spPr/>
      <dgm:t>
        <a:bodyPr/>
        <a:lstStyle/>
        <a:p>
          <a:endParaRPr lang="en-US" sz="1800">
            <a:latin typeface="Agency FB" panose="020B0503020202020204" pitchFamily="34" charset="0"/>
          </a:endParaRPr>
        </a:p>
      </dgm:t>
    </dgm:pt>
    <dgm:pt modelId="{E7054A67-8492-4908-8F61-864CDE35F6B7}" type="pres">
      <dgm:prSet presAssocID="{190300F6-B61C-41B4-8B1B-12FAF5E94433}" presName="Name0" presStyleCnt="0">
        <dgm:presLayoutVars>
          <dgm:dir/>
          <dgm:resizeHandles val="exact"/>
        </dgm:presLayoutVars>
      </dgm:prSet>
      <dgm:spPr/>
    </dgm:pt>
    <dgm:pt modelId="{EB01CA6D-7F77-497E-B4EB-CD7F8EC9CB43}" type="pres">
      <dgm:prSet presAssocID="{84248DD2-C390-4C1C-A9A2-D82B2D2E45EF}" presName="node" presStyleLbl="node1" presStyleIdx="0" presStyleCnt="4">
        <dgm:presLayoutVars>
          <dgm:bulletEnabled val="1"/>
        </dgm:presLayoutVars>
      </dgm:prSet>
      <dgm:spPr/>
    </dgm:pt>
    <dgm:pt modelId="{74335A07-0A0F-444F-BD10-5A3F14E4EC8C}" type="pres">
      <dgm:prSet presAssocID="{4AEB3557-063E-4E0F-B4ED-862C51D47D1F}" presName="sibTrans" presStyleLbl="sibTrans2D1" presStyleIdx="0" presStyleCnt="3"/>
      <dgm:spPr/>
    </dgm:pt>
    <dgm:pt modelId="{8678B758-C89C-4FBE-899E-533FB7F8512C}" type="pres">
      <dgm:prSet presAssocID="{4AEB3557-063E-4E0F-B4ED-862C51D47D1F}" presName="connectorText" presStyleLbl="sibTrans2D1" presStyleIdx="0" presStyleCnt="3"/>
      <dgm:spPr/>
    </dgm:pt>
    <dgm:pt modelId="{EF13267C-7A43-4812-8755-9658D0696BDC}" type="pres">
      <dgm:prSet presAssocID="{2F61057B-10E6-4645-9F61-7C8D1A18CFDC}" presName="node" presStyleLbl="node1" presStyleIdx="1" presStyleCnt="4">
        <dgm:presLayoutVars>
          <dgm:bulletEnabled val="1"/>
        </dgm:presLayoutVars>
      </dgm:prSet>
      <dgm:spPr/>
    </dgm:pt>
    <dgm:pt modelId="{695A37C8-4E5A-42AC-B6D1-A4A4430E4AAA}" type="pres">
      <dgm:prSet presAssocID="{B2ED519C-8026-4CE5-B345-E639FB46088B}" presName="sibTrans" presStyleLbl="sibTrans2D1" presStyleIdx="1" presStyleCnt="3"/>
      <dgm:spPr/>
    </dgm:pt>
    <dgm:pt modelId="{B229C89F-B149-4234-B021-3F197D3745E6}" type="pres">
      <dgm:prSet presAssocID="{B2ED519C-8026-4CE5-B345-E639FB46088B}" presName="connectorText" presStyleLbl="sibTrans2D1" presStyleIdx="1" presStyleCnt="3"/>
      <dgm:spPr/>
    </dgm:pt>
    <dgm:pt modelId="{25391890-23D1-4CEA-909D-8618A8132C15}" type="pres">
      <dgm:prSet presAssocID="{F12C2ABE-128C-471D-AF11-C408C7CCA59C}" presName="node" presStyleLbl="node1" presStyleIdx="2" presStyleCnt="4">
        <dgm:presLayoutVars>
          <dgm:bulletEnabled val="1"/>
        </dgm:presLayoutVars>
      </dgm:prSet>
      <dgm:spPr/>
    </dgm:pt>
    <dgm:pt modelId="{6DC928FA-B73B-4B6F-BCCF-E2D84972A9D8}" type="pres">
      <dgm:prSet presAssocID="{C6660F07-9029-43A5-A8D6-BFCB25737D07}" presName="sibTrans" presStyleLbl="sibTrans2D1" presStyleIdx="2" presStyleCnt="3"/>
      <dgm:spPr/>
    </dgm:pt>
    <dgm:pt modelId="{699A9C03-7255-4913-B1B3-92CD97D4DBEF}" type="pres">
      <dgm:prSet presAssocID="{C6660F07-9029-43A5-A8D6-BFCB25737D07}" presName="connectorText" presStyleLbl="sibTrans2D1" presStyleIdx="2" presStyleCnt="3"/>
      <dgm:spPr/>
    </dgm:pt>
    <dgm:pt modelId="{5E61E3F7-1BC5-4A6D-A1F0-5162B3884AFB}" type="pres">
      <dgm:prSet presAssocID="{B2E438BD-D497-498A-9FC0-194F798EDD5F}" presName="node" presStyleLbl="node1" presStyleIdx="3" presStyleCnt="4">
        <dgm:presLayoutVars>
          <dgm:bulletEnabled val="1"/>
        </dgm:presLayoutVars>
      </dgm:prSet>
      <dgm:spPr/>
    </dgm:pt>
  </dgm:ptLst>
  <dgm:cxnLst>
    <dgm:cxn modelId="{FE42F404-E59B-47C2-98D6-F6C454D94468}" type="presOf" srcId="{F12C2ABE-128C-471D-AF11-C408C7CCA59C}" destId="{25391890-23D1-4CEA-909D-8618A8132C15}" srcOrd="0" destOrd="0" presId="urn:microsoft.com/office/officeart/2005/8/layout/process1"/>
    <dgm:cxn modelId="{30DE0906-F2EE-418F-97CA-8CAB2DF9C6AE}" srcId="{190300F6-B61C-41B4-8B1B-12FAF5E94433}" destId="{84248DD2-C390-4C1C-A9A2-D82B2D2E45EF}" srcOrd="0" destOrd="0" parTransId="{258F54A4-CCA6-4C2A-8AA8-333FFD62DEAB}" sibTransId="{4AEB3557-063E-4E0F-B4ED-862C51D47D1F}"/>
    <dgm:cxn modelId="{C506152D-92D2-4766-95B6-4EED765C4C2B}" type="presOf" srcId="{B2E438BD-D497-498A-9FC0-194F798EDD5F}" destId="{5E61E3F7-1BC5-4A6D-A1F0-5162B3884AFB}" srcOrd="0" destOrd="0" presId="urn:microsoft.com/office/officeart/2005/8/layout/process1"/>
    <dgm:cxn modelId="{0A150737-3637-4FF9-A027-1E4F7C665BF2}" type="presOf" srcId="{4AEB3557-063E-4E0F-B4ED-862C51D47D1F}" destId="{8678B758-C89C-4FBE-899E-533FB7F8512C}" srcOrd="1" destOrd="0" presId="urn:microsoft.com/office/officeart/2005/8/layout/process1"/>
    <dgm:cxn modelId="{509BB95C-A8ED-462F-8A86-482DEE609EF6}" type="presOf" srcId="{C6660F07-9029-43A5-A8D6-BFCB25737D07}" destId="{699A9C03-7255-4913-B1B3-92CD97D4DBEF}" srcOrd="1" destOrd="0" presId="urn:microsoft.com/office/officeart/2005/8/layout/process1"/>
    <dgm:cxn modelId="{4AADA775-DE20-4495-B22B-A79382A7D70F}" srcId="{190300F6-B61C-41B4-8B1B-12FAF5E94433}" destId="{B2E438BD-D497-498A-9FC0-194F798EDD5F}" srcOrd="3" destOrd="0" parTransId="{82040368-E09C-4101-9E12-DD6461C5AB98}" sibTransId="{980D29CD-0D96-4080-9E7B-E47F5E7E2838}"/>
    <dgm:cxn modelId="{AB5B5982-A4B5-4313-8C40-A22BE054F05E}" type="presOf" srcId="{2F61057B-10E6-4645-9F61-7C8D1A18CFDC}" destId="{EF13267C-7A43-4812-8755-9658D0696BDC}" srcOrd="0" destOrd="0" presId="urn:microsoft.com/office/officeart/2005/8/layout/process1"/>
    <dgm:cxn modelId="{43448894-3158-4CD8-92E3-046DD47EB478}" type="presOf" srcId="{B2ED519C-8026-4CE5-B345-E639FB46088B}" destId="{695A37C8-4E5A-42AC-B6D1-A4A4430E4AAA}" srcOrd="0" destOrd="0" presId="urn:microsoft.com/office/officeart/2005/8/layout/process1"/>
    <dgm:cxn modelId="{F1ED19A5-FCC0-4C1C-8976-6043879B541F}" type="presOf" srcId="{C6660F07-9029-43A5-A8D6-BFCB25737D07}" destId="{6DC928FA-B73B-4B6F-BCCF-E2D84972A9D8}" srcOrd="0" destOrd="0" presId="urn:microsoft.com/office/officeart/2005/8/layout/process1"/>
    <dgm:cxn modelId="{CADA27B0-4B03-40DA-9345-0FC1351B4B99}" type="presOf" srcId="{4AEB3557-063E-4E0F-B4ED-862C51D47D1F}" destId="{74335A07-0A0F-444F-BD10-5A3F14E4EC8C}" srcOrd="0" destOrd="0" presId="urn:microsoft.com/office/officeart/2005/8/layout/process1"/>
    <dgm:cxn modelId="{B18D1CE2-9319-4B78-90A1-64A443ED7BF6}" type="presOf" srcId="{84248DD2-C390-4C1C-A9A2-D82B2D2E45EF}" destId="{EB01CA6D-7F77-497E-B4EB-CD7F8EC9CB43}" srcOrd="0" destOrd="0" presId="urn:microsoft.com/office/officeart/2005/8/layout/process1"/>
    <dgm:cxn modelId="{7DCA17F1-76C3-4BC8-8969-5E553D4072C5}" type="presOf" srcId="{B2ED519C-8026-4CE5-B345-E639FB46088B}" destId="{B229C89F-B149-4234-B021-3F197D3745E6}" srcOrd="1" destOrd="0" presId="urn:microsoft.com/office/officeart/2005/8/layout/process1"/>
    <dgm:cxn modelId="{A90448F1-A329-4F34-9DBB-BD4B4D5BD21B}" srcId="{190300F6-B61C-41B4-8B1B-12FAF5E94433}" destId="{F12C2ABE-128C-471D-AF11-C408C7CCA59C}" srcOrd="2" destOrd="0" parTransId="{B2549E54-1A2A-471A-82B0-A21A21D03B06}" sibTransId="{C6660F07-9029-43A5-A8D6-BFCB25737D07}"/>
    <dgm:cxn modelId="{381083F9-1D9E-4BDE-8AE4-498BB767A0DE}" type="presOf" srcId="{190300F6-B61C-41B4-8B1B-12FAF5E94433}" destId="{E7054A67-8492-4908-8F61-864CDE35F6B7}" srcOrd="0" destOrd="0" presId="urn:microsoft.com/office/officeart/2005/8/layout/process1"/>
    <dgm:cxn modelId="{40E43EFE-7545-4E7C-A654-6E8F4FE20B3D}" srcId="{190300F6-B61C-41B4-8B1B-12FAF5E94433}" destId="{2F61057B-10E6-4645-9F61-7C8D1A18CFDC}" srcOrd="1" destOrd="0" parTransId="{22DEE3B4-AEEA-4EDC-A64A-8236ACAEFAA6}" sibTransId="{B2ED519C-8026-4CE5-B345-E639FB46088B}"/>
    <dgm:cxn modelId="{04E741B6-82EA-41D3-90D3-DDD2D5CC281B}" type="presParOf" srcId="{E7054A67-8492-4908-8F61-864CDE35F6B7}" destId="{EB01CA6D-7F77-497E-B4EB-CD7F8EC9CB43}" srcOrd="0" destOrd="0" presId="urn:microsoft.com/office/officeart/2005/8/layout/process1"/>
    <dgm:cxn modelId="{93BF7EC9-A5C1-4306-8A83-6EACBBCFC480}" type="presParOf" srcId="{E7054A67-8492-4908-8F61-864CDE35F6B7}" destId="{74335A07-0A0F-444F-BD10-5A3F14E4EC8C}" srcOrd="1" destOrd="0" presId="urn:microsoft.com/office/officeart/2005/8/layout/process1"/>
    <dgm:cxn modelId="{0C5E57D7-65EF-456D-847D-DB729E07186C}" type="presParOf" srcId="{74335A07-0A0F-444F-BD10-5A3F14E4EC8C}" destId="{8678B758-C89C-4FBE-899E-533FB7F8512C}" srcOrd="0" destOrd="0" presId="urn:microsoft.com/office/officeart/2005/8/layout/process1"/>
    <dgm:cxn modelId="{ACDBDCC8-9517-4CA2-9891-406255B0F1A4}" type="presParOf" srcId="{E7054A67-8492-4908-8F61-864CDE35F6B7}" destId="{EF13267C-7A43-4812-8755-9658D0696BDC}" srcOrd="2" destOrd="0" presId="urn:microsoft.com/office/officeart/2005/8/layout/process1"/>
    <dgm:cxn modelId="{5F638282-9526-4C4F-A032-96FF46088081}" type="presParOf" srcId="{E7054A67-8492-4908-8F61-864CDE35F6B7}" destId="{695A37C8-4E5A-42AC-B6D1-A4A4430E4AAA}" srcOrd="3" destOrd="0" presId="urn:microsoft.com/office/officeart/2005/8/layout/process1"/>
    <dgm:cxn modelId="{77470A5F-C841-4B60-9107-44CD6BBF88B9}" type="presParOf" srcId="{695A37C8-4E5A-42AC-B6D1-A4A4430E4AAA}" destId="{B229C89F-B149-4234-B021-3F197D3745E6}" srcOrd="0" destOrd="0" presId="urn:microsoft.com/office/officeart/2005/8/layout/process1"/>
    <dgm:cxn modelId="{0FDCE215-F158-46DE-B57B-276CBDA646AA}" type="presParOf" srcId="{E7054A67-8492-4908-8F61-864CDE35F6B7}" destId="{25391890-23D1-4CEA-909D-8618A8132C15}" srcOrd="4" destOrd="0" presId="urn:microsoft.com/office/officeart/2005/8/layout/process1"/>
    <dgm:cxn modelId="{6D196C45-163F-4B9B-AD27-15041345886C}" type="presParOf" srcId="{E7054A67-8492-4908-8F61-864CDE35F6B7}" destId="{6DC928FA-B73B-4B6F-BCCF-E2D84972A9D8}" srcOrd="5" destOrd="0" presId="urn:microsoft.com/office/officeart/2005/8/layout/process1"/>
    <dgm:cxn modelId="{74B345C6-7BE2-48EC-9F75-0E34356F1D6B}" type="presParOf" srcId="{6DC928FA-B73B-4B6F-BCCF-E2D84972A9D8}" destId="{699A9C03-7255-4913-B1B3-92CD97D4DBEF}" srcOrd="0" destOrd="0" presId="urn:microsoft.com/office/officeart/2005/8/layout/process1"/>
    <dgm:cxn modelId="{E6615608-684B-4C7D-8CD8-B04E7BE5D81B}" type="presParOf" srcId="{E7054A67-8492-4908-8F61-864CDE35F6B7}" destId="{5E61E3F7-1BC5-4A6D-A1F0-5162B3884AF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F0898E1-B41D-480E-86C7-ACC76C8259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82A05-C681-4DD0-9460-61E941F28D34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Working with Sheets</a:t>
          </a:r>
          <a:endParaRPr lang="en-IN">
            <a:latin typeface="Agency FB" panose="020B0503020202020204" pitchFamily="34" charset="0"/>
          </a:endParaRPr>
        </a:p>
      </dgm:t>
    </dgm:pt>
    <dgm:pt modelId="{AA30C6B3-25DB-4777-82E4-8687EC2D36F9}" type="parTrans" cxnId="{79C46E20-0649-4F58-B277-CBE665447B4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CEA7671-3C4A-441E-B911-140706CFC66F}" type="sibTrans" cxnId="{79C46E20-0649-4F58-B277-CBE665447B4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A9B67F97-573B-4F8C-8948-3BB3BDC9CAF0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Referring to and moving between sheets</a:t>
          </a:r>
          <a:endParaRPr lang="en-IN">
            <a:latin typeface="Agency FB" panose="020B0503020202020204" pitchFamily="34" charset="0"/>
          </a:endParaRPr>
        </a:p>
      </dgm:t>
    </dgm:pt>
    <dgm:pt modelId="{693CA253-96E4-4B86-869A-3E53A5261EDC}" type="parTrans" cxnId="{02DFC6F6-581E-4945-8975-957058E9BB5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6FBED39F-EB30-4C64-9AE8-11A2EA149875}" type="sibTrans" cxnId="{02DFC6F6-581E-4945-8975-957058E9BB5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CD19C10-69CA-43BB-858F-4FA0487503F7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Selecting single and multiple Sheets</a:t>
          </a:r>
          <a:endParaRPr lang="en-IN">
            <a:latin typeface="Agency FB" panose="020B0503020202020204" pitchFamily="34" charset="0"/>
          </a:endParaRPr>
        </a:p>
      </dgm:t>
    </dgm:pt>
    <dgm:pt modelId="{2FFA8FF1-2797-4B46-8A0F-6AA7591206A7}" type="parTrans" cxnId="{126B1205-7642-4802-8D56-2932ACA5230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F1671CE-6C4C-4B6F-B45A-B9AFE76BABA4}" type="sibTrans" cxnId="{126B1205-7642-4802-8D56-2932ACA5230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1369299-7C03-4DE5-A88A-8FA82D5B2725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Sheet names, Code names, and index numbers</a:t>
          </a:r>
          <a:endParaRPr lang="en-IN">
            <a:latin typeface="Agency FB" panose="020B0503020202020204" pitchFamily="34" charset="0"/>
          </a:endParaRPr>
        </a:p>
      </dgm:t>
    </dgm:pt>
    <dgm:pt modelId="{C9E1007C-7ACF-4908-A003-FF33398A0252}" type="parTrans" cxnId="{7D600DD0-9A89-40D5-A30A-F9BBD975CD1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0099EE15-0F09-478F-BBB2-019141E90582}" type="sibTrans" cxnId="{7D600DD0-9A89-40D5-A30A-F9BBD975CD1D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DDD451AE-EB44-48BF-B127-665AA02D2EBB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Manipulating Sheets</a:t>
          </a:r>
          <a:endParaRPr lang="en-IN">
            <a:latin typeface="Agency FB" panose="020B0503020202020204" pitchFamily="34" charset="0"/>
          </a:endParaRPr>
        </a:p>
      </dgm:t>
    </dgm:pt>
    <dgm:pt modelId="{589C0775-1355-43D4-B2A3-7889E5E9C85B}" type="parTrans" cxnId="{F8CD82EC-FBFF-4534-9488-6324DE8855B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80F3FD95-5570-4A0E-8873-834DBE297951}" type="sibTrans" cxnId="{F8CD82EC-FBFF-4534-9488-6324DE8855B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618CAA7-2284-41C4-9E03-D3573D18460F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Inserting, Deleting Sheets</a:t>
          </a:r>
          <a:endParaRPr lang="en-IN">
            <a:latin typeface="Agency FB" panose="020B0503020202020204" pitchFamily="34" charset="0"/>
          </a:endParaRPr>
        </a:p>
      </dgm:t>
    </dgm:pt>
    <dgm:pt modelId="{1C184CCF-2926-47DD-928E-A25EEC01E398}" type="parTrans" cxnId="{4CA183A1-1551-49C2-A9EF-8E38F01710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F0BBF30-0A2A-4312-A317-BF8944014C45}" type="sibTrans" cxnId="{4CA183A1-1551-49C2-A9EF-8E38F01710F4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D13A6FF-B76C-4CB9-92D7-2F8E40C8EBAF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Copying and Moving Sheets</a:t>
          </a:r>
          <a:endParaRPr lang="en-IN" dirty="0">
            <a:latin typeface="Agency FB" panose="020B0503020202020204" pitchFamily="34" charset="0"/>
          </a:endParaRPr>
        </a:p>
      </dgm:t>
    </dgm:pt>
    <dgm:pt modelId="{99F85F56-972B-435E-8FB1-FB694B7D9321}" type="parTrans" cxnId="{2009865F-7166-4708-9C75-DEA74B6E3BD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6D68E13-6221-4042-B49A-E4ADF52FE456}" type="sibTrans" cxnId="{2009865F-7166-4708-9C75-DEA74B6E3BD0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DA1A2DD-03D0-4F3D-9ACD-A8517D57EC14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Renaming Sheets</a:t>
          </a:r>
          <a:endParaRPr lang="en-IN" dirty="0">
            <a:latin typeface="Agency FB" panose="020B0503020202020204" pitchFamily="34" charset="0"/>
          </a:endParaRPr>
        </a:p>
      </dgm:t>
    </dgm:pt>
    <dgm:pt modelId="{C68144D7-9A13-4767-B9E6-7C0E57DA7B29}" type="parTrans" cxnId="{8FC99558-807C-4252-B242-42F6C9BA608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EE7D8E2-9293-4CB8-BF6C-A01A0964D614}" type="sibTrans" cxnId="{8FC99558-807C-4252-B242-42F6C9BA608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16407D86-12A5-4D3E-86EA-69091830E80E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Hiding and Unhiding Sheets</a:t>
          </a:r>
          <a:endParaRPr lang="en-IN">
            <a:latin typeface="Agency FB" panose="020B0503020202020204" pitchFamily="34" charset="0"/>
          </a:endParaRPr>
        </a:p>
      </dgm:t>
    </dgm:pt>
    <dgm:pt modelId="{5B4602C8-30B7-4991-AE09-8B35B947EEE0}" type="parTrans" cxnId="{58B2ECDD-91DE-40FD-9551-F370FF946F3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81FD445-C3AC-4362-A66F-F3EBE86A70B7}" type="sibTrans" cxnId="{58B2ECDD-91DE-40FD-9551-F370FF946F32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AB5BE438-C581-4C01-A3B0-E2E974097A4D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Within , New and to an Existing workbook</a:t>
          </a:r>
          <a:endParaRPr lang="en-IN" dirty="0">
            <a:latin typeface="Agency FB" panose="020B0503020202020204" pitchFamily="34" charset="0"/>
          </a:endParaRPr>
        </a:p>
      </dgm:t>
    </dgm:pt>
    <dgm:pt modelId="{41E3611B-6054-422F-9C93-C0A79FAF125C}" type="parTrans" cxnId="{AE3A550D-5A4F-4EB7-9C6C-F5B4E1D3F923}">
      <dgm:prSet/>
      <dgm:spPr/>
      <dgm:t>
        <a:bodyPr/>
        <a:lstStyle/>
        <a:p>
          <a:endParaRPr lang="en-US"/>
        </a:p>
      </dgm:t>
    </dgm:pt>
    <dgm:pt modelId="{BEF97A1F-9441-4776-A305-A77A0017D695}" type="sibTrans" cxnId="{AE3A550D-5A4F-4EB7-9C6C-F5B4E1D3F923}">
      <dgm:prSet/>
      <dgm:spPr/>
      <dgm:t>
        <a:bodyPr/>
        <a:lstStyle/>
        <a:p>
          <a:endParaRPr lang="en-US"/>
        </a:p>
      </dgm:t>
    </dgm:pt>
    <dgm:pt modelId="{477E54BC-B525-413B-8C52-2264320B351B}" type="pres">
      <dgm:prSet presAssocID="{0F0898E1-B41D-480E-86C7-ACC76C825999}" presName="Name0" presStyleCnt="0">
        <dgm:presLayoutVars>
          <dgm:dir/>
          <dgm:animLvl val="lvl"/>
          <dgm:resizeHandles val="exact"/>
        </dgm:presLayoutVars>
      </dgm:prSet>
      <dgm:spPr/>
    </dgm:pt>
    <dgm:pt modelId="{0A999B7D-9802-4BBC-B4FD-78D424D23A16}" type="pres">
      <dgm:prSet presAssocID="{DDE82A05-C681-4DD0-9460-61E941F28D34}" presName="composite" presStyleCnt="0"/>
      <dgm:spPr/>
    </dgm:pt>
    <dgm:pt modelId="{95C64CF1-DE55-4E19-ABEA-C74CE047CCC6}" type="pres">
      <dgm:prSet presAssocID="{DDE82A05-C681-4DD0-9460-61E941F28D3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E6317E0-F7BE-493E-B5FE-E365C916C261}" type="pres">
      <dgm:prSet presAssocID="{DDE82A05-C681-4DD0-9460-61E941F28D34}" presName="desTx" presStyleLbl="alignAccFollowNode1" presStyleIdx="0" presStyleCnt="2">
        <dgm:presLayoutVars>
          <dgm:bulletEnabled val="1"/>
        </dgm:presLayoutVars>
      </dgm:prSet>
      <dgm:spPr/>
    </dgm:pt>
    <dgm:pt modelId="{A82492BA-8E99-41C2-BECA-7B5509C60A05}" type="pres">
      <dgm:prSet presAssocID="{8CEA7671-3C4A-441E-B911-140706CFC66F}" presName="space" presStyleCnt="0"/>
      <dgm:spPr/>
    </dgm:pt>
    <dgm:pt modelId="{2C56F8DE-B9C7-4002-86C0-45FC5B1204A4}" type="pres">
      <dgm:prSet presAssocID="{DDD451AE-EB44-48BF-B127-665AA02D2EBB}" presName="composite" presStyleCnt="0"/>
      <dgm:spPr/>
    </dgm:pt>
    <dgm:pt modelId="{0140FDA8-891C-4F93-9381-321B13606F56}" type="pres">
      <dgm:prSet presAssocID="{DDD451AE-EB44-48BF-B127-665AA02D2EB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CA5C636-38A6-4D64-8A04-66BB3A4C0193}" type="pres">
      <dgm:prSet presAssocID="{DDD451AE-EB44-48BF-B127-665AA02D2EB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26B1205-7642-4802-8D56-2932ACA52300}" srcId="{DDE82A05-C681-4DD0-9460-61E941F28D34}" destId="{7CD19C10-69CA-43BB-858F-4FA0487503F7}" srcOrd="1" destOrd="0" parTransId="{2FFA8FF1-2797-4B46-8A0F-6AA7591206A7}" sibTransId="{1F1671CE-6C4C-4B6F-B45A-B9AFE76BABA4}"/>
    <dgm:cxn modelId="{AE3A550D-5A4F-4EB7-9C6C-F5B4E1D3F923}" srcId="{1D13A6FF-B76C-4CB9-92D7-2F8E40C8EBAF}" destId="{AB5BE438-C581-4C01-A3B0-E2E974097A4D}" srcOrd="0" destOrd="0" parTransId="{41E3611B-6054-422F-9C93-C0A79FAF125C}" sibTransId="{BEF97A1F-9441-4776-A305-A77A0017D695}"/>
    <dgm:cxn modelId="{B37A6D0E-7C06-4B69-84BA-78D7E5507785}" type="presOf" srcId="{A9B67F97-573B-4F8C-8948-3BB3BDC9CAF0}" destId="{DE6317E0-F7BE-493E-B5FE-E365C916C261}" srcOrd="0" destOrd="0" presId="urn:microsoft.com/office/officeart/2005/8/layout/hList1"/>
    <dgm:cxn modelId="{21CB1713-49D9-4657-BD34-4236C7279677}" type="presOf" srcId="{16407D86-12A5-4D3E-86EA-69091830E80E}" destId="{1CA5C636-38A6-4D64-8A04-66BB3A4C0193}" srcOrd="0" destOrd="4" presId="urn:microsoft.com/office/officeart/2005/8/layout/hList1"/>
    <dgm:cxn modelId="{B1F45D20-C3C3-48D8-8598-9A75AD70D44B}" type="presOf" srcId="{7CD19C10-69CA-43BB-858F-4FA0487503F7}" destId="{DE6317E0-F7BE-493E-B5FE-E365C916C261}" srcOrd="0" destOrd="1" presId="urn:microsoft.com/office/officeart/2005/8/layout/hList1"/>
    <dgm:cxn modelId="{79C46E20-0649-4F58-B277-CBE665447B40}" srcId="{0F0898E1-B41D-480E-86C7-ACC76C825999}" destId="{DDE82A05-C681-4DD0-9460-61E941F28D34}" srcOrd="0" destOrd="0" parTransId="{AA30C6B3-25DB-4777-82E4-8687EC2D36F9}" sibTransId="{8CEA7671-3C4A-441E-B911-140706CFC66F}"/>
    <dgm:cxn modelId="{2009865F-7166-4708-9C75-DEA74B6E3BD0}" srcId="{DDD451AE-EB44-48BF-B127-665AA02D2EBB}" destId="{1D13A6FF-B76C-4CB9-92D7-2F8E40C8EBAF}" srcOrd="1" destOrd="0" parTransId="{99F85F56-972B-435E-8FB1-FB694B7D9321}" sibTransId="{76D68E13-6221-4042-B49A-E4ADF52FE456}"/>
    <dgm:cxn modelId="{43069C43-15F3-49BA-BFB8-2B632991168E}" type="presOf" srcId="{1D13A6FF-B76C-4CB9-92D7-2F8E40C8EBAF}" destId="{1CA5C636-38A6-4D64-8A04-66BB3A4C0193}" srcOrd="0" destOrd="1" presId="urn:microsoft.com/office/officeart/2005/8/layout/hList1"/>
    <dgm:cxn modelId="{C96EC76D-9E18-4B1D-9507-7411F0E70350}" type="presOf" srcId="{AB5BE438-C581-4C01-A3B0-E2E974097A4D}" destId="{1CA5C636-38A6-4D64-8A04-66BB3A4C0193}" srcOrd="0" destOrd="2" presId="urn:microsoft.com/office/officeart/2005/8/layout/hList1"/>
    <dgm:cxn modelId="{BB672770-119D-4CDE-AEBF-2725E2F8E16B}" type="presOf" srcId="{DDD451AE-EB44-48BF-B127-665AA02D2EBB}" destId="{0140FDA8-891C-4F93-9381-321B13606F56}" srcOrd="0" destOrd="0" presId="urn:microsoft.com/office/officeart/2005/8/layout/hList1"/>
    <dgm:cxn modelId="{2A043550-4842-4AE6-9AD0-A07409EE4BFC}" type="presOf" srcId="{F1369299-7C03-4DE5-A88A-8FA82D5B2725}" destId="{DE6317E0-F7BE-493E-B5FE-E365C916C261}" srcOrd="0" destOrd="2" presId="urn:microsoft.com/office/officeart/2005/8/layout/hList1"/>
    <dgm:cxn modelId="{8FC99558-807C-4252-B242-42F6C9BA608F}" srcId="{DDD451AE-EB44-48BF-B127-665AA02D2EBB}" destId="{3DA1A2DD-03D0-4F3D-9ACD-A8517D57EC14}" srcOrd="2" destOrd="0" parTransId="{C68144D7-9A13-4767-B9E6-7C0E57DA7B29}" sibTransId="{BEE7D8E2-9293-4CB8-BF6C-A01A0964D614}"/>
    <dgm:cxn modelId="{D3577279-4597-4FF6-B95C-AC99E0D52A99}" type="presOf" srcId="{4618CAA7-2284-41C4-9E03-D3573D18460F}" destId="{1CA5C636-38A6-4D64-8A04-66BB3A4C0193}" srcOrd="0" destOrd="0" presId="urn:microsoft.com/office/officeart/2005/8/layout/hList1"/>
    <dgm:cxn modelId="{925B368B-B556-4E85-9389-AA23906811F0}" type="presOf" srcId="{0F0898E1-B41D-480E-86C7-ACC76C825999}" destId="{477E54BC-B525-413B-8C52-2264320B351B}" srcOrd="0" destOrd="0" presId="urn:microsoft.com/office/officeart/2005/8/layout/hList1"/>
    <dgm:cxn modelId="{4CA183A1-1551-49C2-A9EF-8E38F01710F4}" srcId="{DDD451AE-EB44-48BF-B127-665AA02D2EBB}" destId="{4618CAA7-2284-41C4-9E03-D3573D18460F}" srcOrd="0" destOrd="0" parTransId="{1C184CCF-2926-47DD-928E-A25EEC01E398}" sibTransId="{4F0BBF30-0A2A-4312-A317-BF8944014C45}"/>
    <dgm:cxn modelId="{1D43C6A3-C911-4126-A14B-BDECEBC5D4D8}" type="presOf" srcId="{3DA1A2DD-03D0-4F3D-9ACD-A8517D57EC14}" destId="{1CA5C636-38A6-4D64-8A04-66BB3A4C0193}" srcOrd="0" destOrd="3" presId="urn:microsoft.com/office/officeart/2005/8/layout/hList1"/>
    <dgm:cxn modelId="{7D600DD0-9A89-40D5-A30A-F9BBD975CD1D}" srcId="{DDE82A05-C681-4DD0-9460-61E941F28D34}" destId="{F1369299-7C03-4DE5-A88A-8FA82D5B2725}" srcOrd="2" destOrd="0" parTransId="{C9E1007C-7ACF-4908-A003-FF33398A0252}" sibTransId="{0099EE15-0F09-478F-BBB2-019141E90582}"/>
    <dgm:cxn modelId="{58B2ECDD-91DE-40FD-9551-F370FF946F32}" srcId="{DDD451AE-EB44-48BF-B127-665AA02D2EBB}" destId="{16407D86-12A5-4D3E-86EA-69091830E80E}" srcOrd="3" destOrd="0" parTransId="{5B4602C8-30B7-4991-AE09-8B35B947EEE0}" sibTransId="{C81FD445-C3AC-4362-A66F-F3EBE86A70B7}"/>
    <dgm:cxn modelId="{2D8F4FE1-C0F8-41DA-B6BF-441A8562F698}" type="presOf" srcId="{DDE82A05-C681-4DD0-9460-61E941F28D34}" destId="{95C64CF1-DE55-4E19-ABEA-C74CE047CCC6}" srcOrd="0" destOrd="0" presId="urn:microsoft.com/office/officeart/2005/8/layout/hList1"/>
    <dgm:cxn modelId="{F8CD82EC-FBFF-4534-9488-6324DE8855B2}" srcId="{0F0898E1-B41D-480E-86C7-ACC76C825999}" destId="{DDD451AE-EB44-48BF-B127-665AA02D2EBB}" srcOrd="1" destOrd="0" parTransId="{589C0775-1355-43D4-B2A3-7889E5E9C85B}" sibTransId="{80F3FD95-5570-4A0E-8873-834DBE297951}"/>
    <dgm:cxn modelId="{02DFC6F6-581E-4945-8975-957058E9BB5D}" srcId="{DDE82A05-C681-4DD0-9460-61E941F28D34}" destId="{A9B67F97-573B-4F8C-8948-3BB3BDC9CAF0}" srcOrd="0" destOrd="0" parTransId="{693CA253-96E4-4B86-869A-3E53A5261EDC}" sibTransId="{6FBED39F-EB30-4C64-9AE8-11A2EA149875}"/>
    <dgm:cxn modelId="{EEEFA334-BB38-4BCF-BC6D-43D0D2883F4F}" type="presParOf" srcId="{477E54BC-B525-413B-8C52-2264320B351B}" destId="{0A999B7D-9802-4BBC-B4FD-78D424D23A16}" srcOrd="0" destOrd="0" presId="urn:microsoft.com/office/officeart/2005/8/layout/hList1"/>
    <dgm:cxn modelId="{D8BDEA4A-3285-4318-8B10-397206D84D8E}" type="presParOf" srcId="{0A999B7D-9802-4BBC-B4FD-78D424D23A16}" destId="{95C64CF1-DE55-4E19-ABEA-C74CE047CCC6}" srcOrd="0" destOrd="0" presId="urn:microsoft.com/office/officeart/2005/8/layout/hList1"/>
    <dgm:cxn modelId="{E7801D3B-6878-4A73-A617-3E5B23DC8080}" type="presParOf" srcId="{0A999B7D-9802-4BBC-B4FD-78D424D23A16}" destId="{DE6317E0-F7BE-493E-B5FE-E365C916C261}" srcOrd="1" destOrd="0" presId="urn:microsoft.com/office/officeart/2005/8/layout/hList1"/>
    <dgm:cxn modelId="{E4502B04-9445-4985-8D2A-F6C0388B9233}" type="presParOf" srcId="{477E54BC-B525-413B-8C52-2264320B351B}" destId="{A82492BA-8E99-41C2-BECA-7B5509C60A05}" srcOrd="1" destOrd="0" presId="urn:microsoft.com/office/officeart/2005/8/layout/hList1"/>
    <dgm:cxn modelId="{DD6F26C1-6135-4B8C-860F-D7AE6876EB9F}" type="presParOf" srcId="{477E54BC-B525-413B-8C52-2264320B351B}" destId="{2C56F8DE-B9C7-4002-86C0-45FC5B1204A4}" srcOrd="2" destOrd="0" presId="urn:microsoft.com/office/officeart/2005/8/layout/hList1"/>
    <dgm:cxn modelId="{93311921-C1D8-475E-8F08-976A7EEE6B34}" type="presParOf" srcId="{2C56F8DE-B9C7-4002-86C0-45FC5B1204A4}" destId="{0140FDA8-891C-4F93-9381-321B13606F56}" srcOrd="0" destOrd="0" presId="urn:microsoft.com/office/officeart/2005/8/layout/hList1"/>
    <dgm:cxn modelId="{7C8C5753-EAF6-4D6D-A63D-415E58ACEA84}" type="presParOf" srcId="{2C56F8DE-B9C7-4002-86C0-45FC5B1204A4}" destId="{1CA5C636-38A6-4D64-8A04-66BB3A4C01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2D8F00-4AB8-414F-A0EC-64E70A0A8F5B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38FE6D-54FF-4F1F-946F-BFC0127B387C}">
      <dgm:prSet custT="1"/>
      <dgm:spPr/>
      <dgm:t>
        <a:bodyPr/>
        <a:lstStyle/>
        <a:p>
          <a:r>
            <a:rPr lang="en-US" sz="2800"/>
            <a:t>Referring to workbooks</a:t>
          </a:r>
          <a:endParaRPr lang="en-IN" sz="2800"/>
        </a:p>
      </dgm:t>
    </dgm:pt>
    <dgm:pt modelId="{395A1723-3830-4E1A-A309-F68C55EFDD90}" type="parTrans" cxnId="{F60D77EF-0DE1-4FFA-A68C-271AAB2B84AB}">
      <dgm:prSet/>
      <dgm:spPr/>
      <dgm:t>
        <a:bodyPr/>
        <a:lstStyle/>
        <a:p>
          <a:endParaRPr lang="en-US" sz="2800"/>
        </a:p>
      </dgm:t>
    </dgm:pt>
    <dgm:pt modelId="{395AB7DE-AB74-4CD3-9DA9-783277072C01}" type="sibTrans" cxnId="{F60D77EF-0DE1-4FFA-A68C-271AAB2B84AB}">
      <dgm:prSet/>
      <dgm:spPr/>
      <dgm:t>
        <a:bodyPr/>
        <a:lstStyle/>
        <a:p>
          <a:endParaRPr lang="en-US" sz="2800"/>
        </a:p>
      </dgm:t>
    </dgm:pt>
    <dgm:pt modelId="{7DC2333A-33E2-436C-9ECA-84D5782CC7DA}">
      <dgm:prSet custT="1"/>
      <dgm:spPr/>
      <dgm:t>
        <a:bodyPr/>
        <a:lstStyle/>
        <a:p>
          <a:r>
            <a:rPr lang="en-US" sz="2800"/>
            <a:t>Opening and Creating workbooks</a:t>
          </a:r>
          <a:endParaRPr lang="en-IN" sz="2800"/>
        </a:p>
      </dgm:t>
    </dgm:pt>
    <dgm:pt modelId="{6FF8157B-08C2-4119-B141-042FA8F7A8A0}" type="parTrans" cxnId="{7F47C70B-4603-45E4-BB97-8C0286FB8AA0}">
      <dgm:prSet/>
      <dgm:spPr/>
      <dgm:t>
        <a:bodyPr/>
        <a:lstStyle/>
        <a:p>
          <a:endParaRPr lang="en-US" sz="2800"/>
        </a:p>
      </dgm:t>
    </dgm:pt>
    <dgm:pt modelId="{98CC07B9-6AC2-4FCF-9DD2-FC19605742B1}" type="sibTrans" cxnId="{7F47C70B-4603-45E4-BB97-8C0286FB8AA0}">
      <dgm:prSet/>
      <dgm:spPr/>
      <dgm:t>
        <a:bodyPr/>
        <a:lstStyle/>
        <a:p>
          <a:endParaRPr lang="en-US" sz="2800"/>
        </a:p>
      </dgm:t>
    </dgm:pt>
    <dgm:pt modelId="{DFCC5986-5571-49B3-9D72-3493370E6A8E}">
      <dgm:prSet custT="1"/>
      <dgm:spPr/>
      <dgm:t>
        <a:bodyPr/>
        <a:lstStyle/>
        <a:p>
          <a:pPr algn="ctr"/>
          <a:r>
            <a:rPr lang="en-US" sz="2800" dirty="0"/>
            <a:t>Saving Workbooks</a:t>
          </a:r>
          <a:endParaRPr lang="en-IN" sz="2800" dirty="0"/>
        </a:p>
      </dgm:t>
    </dgm:pt>
    <dgm:pt modelId="{AAFD891C-59F9-4AA9-8759-4E1B98728B00}" type="parTrans" cxnId="{2DA2DDAD-CC6F-4DBA-8464-50BE41F4B19E}">
      <dgm:prSet/>
      <dgm:spPr/>
      <dgm:t>
        <a:bodyPr/>
        <a:lstStyle/>
        <a:p>
          <a:endParaRPr lang="en-US" sz="2800"/>
        </a:p>
      </dgm:t>
    </dgm:pt>
    <dgm:pt modelId="{029572BB-DF5B-45E8-962E-C0BC0E778DEA}" type="sibTrans" cxnId="{2DA2DDAD-CC6F-4DBA-8464-50BE41F4B19E}">
      <dgm:prSet/>
      <dgm:spPr/>
      <dgm:t>
        <a:bodyPr/>
        <a:lstStyle/>
        <a:p>
          <a:endParaRPr lang="en-US" sz="2800"/>
        </a:p>
      </dgm:t>
    </dgm:pt>
    <dgm:pt modelId="{F5ACA35F-2EF2-4907-8448-1862B30A5FEB}">
      <dgm:prSet custT="1"/>
      <dgm:spPr/>
      <dgm:t>
        <a:bodyPr/>
        <a:lstStyle/>
        <a:p>
          <a:pPr algn="ctr"/>
          <a:r>
            <a:rPr lang="en-US" sz="2800" dirty="0"/>
            <a:t>Save as</a:t>
          </a:r>
          <a:endParaRPr lang="en-IN" sz="2800" dirty="0"/>
        </a:p>
      </dgm:t>
    </dgm:pt>
    <dgm:pt modelId="{BDE4A54A-78FD-4ED9-B459-D5FD6451BF6A}" type="parTrans" cxnId="{E32A975C-883C-4D0C-8E10-046CB700A1EB}">
      <dgm:prSet/>
      <dgm:spPr/>
      <dgm:t>
        <a:bodyPr/>
        <a:lstStyle/>
        <a:p>
          <a:endParaRPr lang="en-US" sz="2800"/>
        </a:p>
      </dgm:t>
    </dgm:pt>
    <dgm:pt modelId="{30DD6550-4D6E-48D3-A71E-523717B3A618}" type="sibTrans" cxnId="{E32A975C-883C-4D0C-8E10-046CB700A1EB}">
      <dgm:prSet/>
      <dgm:spPr/>
      <dgm:t>
        <a:bodyPr/>
        <a:lstStyle/>
        <a:p>
          <a:endParaRPr lang="en-US" sz="2800"/>
        </a:p>
      </dgm:t>
    </dgm:pt>
    <dgm:pt modelId="{E2CABD2A-C0CB-496A-91C9-EC72279A8A6D}">
      <dgm:prSet custT="1"/>
      <dgm:spPr/>
      <dgm:t>
        <a:bodyPr/>
        <a:lstStyle/>
        <a:p>
          <a:pPr algn="ctr"/>
          <a:r>
            <a:rPr lang="en-US" sz="2800" dirty="0"/>
            <a:t>Selecting Different Formats</a:t>
          </a:r>
          <a:endParaRPr lang="en-IN" sz="2800" dirty="0"/>
        </a:p>
      </dgm:t>
    </dgm:pt>
    <dgm:pt modelId="{C6EF2025-9915-4767-BB52-8309C6C7D863}" type="parTrans" cxnId="{27DE2AFB-97B2-4582-97BA-07EE630701E6}">
      <dgm:prSet/>
      <dgm:spPr/>
      <dgm:t>
        <a:bodyPr/>
        <a:lstStyle/>
        <a:p>
          <a:endParaRPr lang="en-US" sz="2800"/>
        </a:p>
      </dgm:t>
    </dgm:pt>
    <dgm:pt modelId="{1C8778E2-7D99-42D5-ABF7-48C8C5C91331}" type="sibTrans" cxnId="{27DE2AFB-97B2-4582-97BA-07EE630701E6}">
      <dgm:prSet/>
      <dgm:spPr/>
      <dgm:t>
        <a:bodyPr/>
        <a:lstStyle/>
        <a:p>
          <a:endParaRPr lang="en-US" sz="2800"/>
        </a:p>
      </dgm:t>
    </dgm:pt>
    <dgm:pt modelId="{90D42DD4-98BC-4E7D-A928-FF50762077ED}" type="pres">
      <dgm:prSet presAssocID="{392D8F00-4AB8-414F-A0EC-64E70A0A8F5B}" presName="Name0" presStyleCnt="0">
        <dgm:presLayoutVars>
          <dgm:dir/>
          <dgm:resizeHandles val="exact"/>
        </dgm:presLayoutVars>
      </dgm:prSet>
      <dgm:spPr/>
    </dgm:pt>
    <dgm:pt modelId="{BA87F327-85F8-4189-802E-1800821708B1}" type="pres">
      <dgm:prSet presAssocID="{AB38FE6D-54FF-4F1F-946F-BFC0127B387C}" presName="Name5" presStyleLbl="vennNode1" presStyleIdx="0" presStyleCnt="3">
        <dgm:presLayoutVars>
          <dgm:bulletEnabled val="1"/>
        </dgm:presLayoutVars>
      </dgm:prSet>
      <dgm:spPr/>
    </dgm:pt>
    <dgm:pt modelId="{8AFFCEE3-DC43-455B-A942-EEEAEB592252}" type="pres">
      <dgm:prSet presAssocID="{395AB7DE-AB74-4CD3-9DA9-783277072C01}" presName="space" presStyleCnt="0"/>
      <dgm:spPr/>
    </dgm:pt>
    <dgm:pt modelId="{EB077D15-4EBC-406F-B1A0-D4D52F48BB57}" type="pres">
      <dgm:prSet presAssocID="{7DC2333A-33E2-436C-9ECA-84D5782CC7DA}" presName="Name5" presStyleLbl="vennNode1" presStyleIdx="1" presStyleCnt="3">
        <dgm:presLayoutVars>
          <dgm:bulletEnabled val="1"/>
        </dgm:presLayoutVars>
      </dgm:prSet>
      <dgm:spPr/>
    </dgm:pt>
    <dgm:pt modelId="{E5707099-D597-4653-A36F-C01ED7ABF7E0}" type="pres">
      <dgm:prSet presAssocID="{98CC07B9-6AC2-4FCF-9DD2-FC19605742B1}" presName="space" presStyleCnt="0"/>
      <dgm:spPr/>
    </dgm:pt>
    <dgm:pt modelId="{58AD9D0E-460B-4CEB-8A32-32F3A9563A04}" type="pres">
      <dgm:prSet presAssocID="{DFCC5986-5571-49B3-9D72-3493370E6A8E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7F47C70B-4603-45E4-BB97-8C0286FB8AA0}" srcId="{392D8F00-4AB8-414F-A0EC-64E70A0A8F5B}" destId="{7DC2333A-33E2-436C-9ECA-84D5782CC7DA}" srcOrd="1" destOrd="0" parTransId="{6FF8157B-08C2-4119-B141-042FA8F7A8A0}" sibTransId="{98CC07B9-6AC2-4FCF-9DD2-FC19605742B1}"/>
    <dgm:cxn modelId="{09308C35-F5FD-4E07-BE67-36BCCBB01F5A}" type="presOf" srcId="{E2CABD2A-C0CB-496A-91C9-EC72279A8A6D}" destId="{58AD9D0E-460B-4CEB-8A32-32F3A9563A04}" srcOrd="0" destOrd="2" presId="urn:microsoft.com/office/officeart/2005/8/layout/venn3"/>
    <dgm:cxn modelId="{8BDD073B-87CD-4331-AA11-D7DB3E38074A}" type="presOf" srcId="{392D8F00-4AB8-414F-A0EC-64E70A0A8F5B}" destId="{90D42DD4-98BC-4E7D-A928-FF50762077ED}" srcOrd="0" destOrd="0" presId="urn:microsoft.com/office/officeart/2005/8/layout/venn3"/>
    <dgm:cxn modelId="{E32A975C-883C-4D0C-8E10-046CB700A1EB}" srcId="{DFCC5986-5571-49B3-9D72-3493370E6A8E}" destId="{F5ACA35F-2EF2-4907-8448-1862B30A5FEB}" srcOrd="0" destOrd="0" parTransId="{BDE4A54A-78FD-4ED9-B459-D5FD6451BF6A}" sibTransId="{30DD6550-4D6E-48D3-A71E-523717B3A618}"/>
    <dgm:cxn modelId="{AA59BE5A-24BF-480E-8139-50771C2C3F06}" type="presOf" srcId="{F5ACA35F-2EF2-4907-8448-1862B30A5FEB}" destId="{58AD9D0E-460B-4CEB-8A32-32F3A9563A04}" srcOrd="0" destOrd="1" presId="urn:microsoft.com/office/officeart/2005/8/layout/venn3"/>
    <dgm:cxn modelId="{2DA2DDAD-CC6F-4DBA-8464-50BE41F4B19E}" srcId="{392D8F00-4AB8-414F-A0EC-64E70A0A8F5B}" destId="{DFCC5986-5571-49B3-9D72-3493370E6A8E}" srcOrd="2" destOrd="0" parTransId="{AAFD891C-59F9-4AA9-8759-4E1B98728B00}" sibTransId="{029572BB-DF5B-45E8-962E-C0BC0E778DEA}"/>
    <dgm:cxn modelId="{C15C82CA-160B-44E6-9DBF-BA5468587C54}" type="presOf" srcId="{DFCC5986-5571-49B3-9D72-3493370E6A8E}" destId="{58AD9D0E-460B-4CEB-8A32-32F3A9563A04}" srcOrd="0" destOrd="0" presId="urn:microsoft.com/office/officeart/2005/8/layout/venn3"/>
    <dgm:cxn modelId="{F60D77EF-0DE1-4FFA-A68C-271AAB2B84AB}" srcId="{392D8F00-4AB8-414F-A0EC-64E70A0A8F5B}" destId="{AB38FE6D-54FF-4F1F-946F-BFC0127B387C}" srcOrd="0" destOrd="0" parTransId="{395A1723-3830-4E1A-A309-F68C55EFDD90}" sibTransId="{395AB7DE-AB74-4CD3-9DA9-783277072C01}"/>
    <dgm:cxn modelId="{30F4E5F1-2692-4EB1-A226-F31A06FA4EFB}" type="presOf" srcId="{7DC2333A-33E2-436C-9ECA-84D5782CC7DA}" destId="{EB077D15-4EBC-406F-B1A0-D4D52F48BB57}" srcOrd="0" destOrd="0" presId="urn:microsoft.com/office/officeart/2005/8/layout/venn3"/>
    <dgm:cxn modelId="{1952F1F1-6936-4E46-BED2-FDFF6CEDABFD}" type="presOf" srcId="{AB38FE6D-54FF-4F1F-946F-BFC0127B387C}" destId="{BA87F327-85F8-4189-802E-1800821708B1}" srcOrd="0" destOrd="0" presId="urn:microsoft.com/office/officeart/2005/8/layout/venn3"/>
    <dgm:cxn modelId="{27DE2AFB-97B2-4582-97BA-07EE630701E6}" srcId="{DFCC5986-5571-49B3-9D72-3493370E6A8E}" destId="{E2CABD2A-C0CB-496A-91C9-EC72279A8A6D}" srcOrd="1" destOrd="0" parTransId="{C6EF2025-9915-4767-BB52-8309C6C7D863}" sibTransId="{1C8778E2-7D99-42D5-ABF7-48C8C5C91331}"/>
    <dgm:cxn modelId="{78C304B3-728B-409E-AF60-496B2A4ACABE}" type="presParOf" srcId="{90D42DD4-98BC-4E7D-A928-FF50762077ED}" destId="{BA87F327-85F8-4189-802E-1800821708B1}" srcOrd="0" destOrd="0" presId="urn:microsoft.com/office/officeart/2005/8/layout/venn3"/>
    <dgm:cxn modelId="{88D2B581-9BBD-4246-9593-3D1D3566FE12}" type="presParOf" srcId="{90D42DD4-98BC-4E7D-A928-FF50762077ED}" destId="{8AFFCEE3-DC43-455B-A942-EEEAEB592252}" srcOrd="1" destOrd="0" presId="urn:microsoft.com/office/officeart/2005/8/layout/venn3"/>
    <dgm:cxn modelId="{419BE20E-324B-4F2C-89C6-FE7C4D1EC0A8}" type="presParOf" srcId="{90D42DD4-98BC-4E7D-A928-FF50762077ED}" destId="{EB077D15-4EBC-406F-B1A0-D4D52F48BB57}" srcOrd="2" destOrd="0" presId="urn:microsoft.com/office/officeart/2005/8/layout/venn3"/>
    <dgm:cxn modelId="{F3566CD1-83A7-406D-8988-4D8FD20DFBE8}" type="presParOf" srcId="{90D42DD4-98BC-4E7D-A928-FF50762077ED}" destId="{E5707099-D597-4653-A36F-C01ED7ABF7E0}" srcOrd="3" destOrd="0" presId="urn:microsoft.com/office/officeart/2005/8/layout/venn3"/>
    <dgm:cxn modelId="{5F91E373-1B09-40F5-B65D-F5AECB18B089}" type="presParOf" srcId="{90D42DD4-98BC-4E7D-A928-FF50762077ED}" destId="{58AD9D0E-460B-4CEB-8A32-32F3A9563A0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49B51-688D-4083-9D2D-443B0A81C1F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A7A2BC-0698-4D27-98A8-3B72416CD1C9}">
      <dgm:prSet custT="1"/>
      <dgm:spPr/>
      <dgm:t>
        <a:bodyPr/>
        <a:lstStyle/>
        <a:p>
          <a:r>
            <a:rPr lang="en-US" sz="1800"/>
            <a:t>You must use a letter as the first character.</a:t>
          </a:r>
        </a:p>
      </dgm:t>
    </dgm:pt>
    <dgm:pt modelId="{96207E71-DB0B-4C6F-99F3-019BF9722034}" type="parTrans" cxnId="{3F7693E6-DFA4-4FA1-9790-21F04CD3A660}">
      <dgm:prSet/>
      <dgm:spPr/>
      <dgm:t>
        <a:bodyPr/>
        <a:lstStyle/>
        <a:p>
          <a:endParaRPr lang="en-US" sz="2800"/>
        </a:p>
      </dgm:t>
    </dgm:pt>
    <dgm:pt modelId="{EF632F4D-A5F4-4295-A15E-E6DF8A926C84}" type="sibTrans" cxnId="{3F7693E6-DFA4-4FA1-9790-21F04CD3A660}">
      <dgm:prSet/>
      <dgm:spPr/>
      <dgm:t>
        <a:bodyPr/>
        <a:lstStyle/>
        <a:p>
          <a:endParaRPr lang="en-US" sz="2800"/>
        </a:p>
      </dgm:t>
    </dgm:pt>
    <dgm:pt modelId="{5BAD987A-AE14-4A53-A444-8ACB56612E87}">
      <dgm:prSet custT="1"/>
      <dgm:spPr/>
      <dgm:t>
        <a:bodyPr/>
        <a:lstStyle/>
        <a:p>
          <a:r>
            <a:rPr lang="en-US" sz="1800"/>
            <a:t>You can't use a space, period (.), exclamation mark (!), or the characters @, &amp;, $, # in the name.</a:t>
          </a:r>
        </a:p>
      </dgm:t>
    </dgm:pt>
    <dgm:pt modelId="{BD1DA564-427C-4EC3-923F-8B913B7DE7DC}" type="parTrans" cxnId="{B85D5C3D-57DE-42AB-A835-7DE54E46EF70}">
      <dgm:prSet/>
      <dgm:spPr/>
      <dgm:t>
        <a:bodyPr/>
        <a:lstStyle/>
        <a:p>
          <a:endParaRPr lang="en-US" sz="2800"/>
        </a:p>
      </dgm:t>
    </dgm:pt>
    <dgm:pt modelId="{5CEB9F20-CA66-4A79-9BA4-68FF0417B4A0}" type="sibTrans" cxnId="{B85D5C3D-57DE-42AB-A835-7DE54E46EF70}">
      <dgm:prSet/>
      <dgm:spPr/>
      <dgm:t>
        <a:bodyPr/>
        <a:lstStyle/>
        <a:p>
          <a:endParaRPr lang="en-US" sz="2800"/>
        </a:p>
      </dgm:t>
    </dgm:pt>
    <dgm:pt modelId="{3C7D0707-407D-41BB-B215-4E543BF7308E}">
      <dgm:prSet custT="1"/>
      <dgm:spPr/>
      <dgm:t>
        <a:bodyPr/>
        <a:lstStyle/>
        <a:p>
          <a:r>
            <a:rPr lang="en-US" sz="1800" dirty="0"/>
            <a:t>Name can't exceed 255 characters in length.</a:t>
          </a:r>
        </a:p>
      </dgm:t>
    </dgm:pt>
    <dgm:pt modelId="{16B33B4B-0A06-491C-B6EA-17C3F82A2C84}" type="parTrans" cxnId="{A4B0E134-C3BC-46E3-8CE1-086B3B3AB3FB}">
      <dgm:prSet/>
      <dgm:spPr/>
      <dgm:t>
        <a:bodyPr/>
        <a:lstStyle/>
        <a:p>
          <a:endParaRPr lang="en-US" sz="2800"/>
        </a:p>
      </dgm:t>
    </dgm:pt>
    <dgm:pt modelId="{A62E3DBA-0A2C-4CD2-B8E7-123272B65F62}" type="sibTrans" cxnId="{A4B0E134-C3BC-46E3-8CE1-086B3B3AB3FB}">
      <dgm:prSet/>
      <dgm:spPr/>
      <dgm:t>
        <a:bodyPr/>
        <a:lstStyle/>
        <a:p>
          <a:endParaRPr lang="en-US" sz="2800"/>
        </a:p>
      </dgm:t>
    </dgm:pt>
    <dgm:pt modelId="{8840912C-9FB8-492E-AB19-DDCF0CB09021}">
      <dgm:prSet custT="1"/>
      <dgm:spPr/>
      <dgm:t>
        <a:bodyPr/>
        <a:lstStyle/>
        <a:p>
          <a:r>
            <a:rPr lang="en-US" sz="1800" dirty="0"/>
            <a:t>You cannot use Visual Basic reserved keywords as variable name.</a:t>
          </a:r>
        </a:p>
      </dgm:t>
    </dgm:pt>
    <dgm:pt modelId="{A544ED9E-13F8-4763-9D33-1EDB107214EF}" type="parTrans" cxnId="{8806E0B0-4BB6-4361-AAAB-06E031FA9D0E}">
      <dgm:prSet/>
      <dgm:spPr/>
      <dgm:t>
        <a:bodyPr/>
        <a:lstStyle/>
        <a:p>
          <a:endParaRPr lang="en-US" sz="2800"/>
        </a:p>
      </dgm:t>
    </dgm:pt>
    <dgm:pt modelId="{EEDF288B-2D34-4D18-A446-683E58783AE1}" type="sibTrans" cxnId="{8806E0B0-4BB6-4361-AAAB-06E031FA9D0E}">
      <dgm:prSet/>
      <dgm:spPr/>
      <dgm:t>
        <a:bodyPr/>
        <a:lstStyle/>
        <a:p>
          <a:endParaRPr lang="en-US" sz="2800"/>
        </a:p>
      </dgm:t>
    </dgm:pt>
    <dgm:pt modelId="{55408307-BFBC-49DA-8F71-7CFB04C45AA0}" type="pres">
      <dgm:prSet presAssocID="{91249B51-688D-4083-9D2D-443B0A81C1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AA06F1-37D2-45E1-80E7-7AE4FA538447}" type="pres">
      <dgm:prSet presAssocID="{9AA7A2BC-0698-4D27-98A8-3B72416CD1C9}" presName="root" presStyleCnt="0"/>
      <dgm:spPr/>
    </dgm:pt>
    <dgm:pt modelId="{40E88A08-5D3F-445E-AFAB-400FF2D257D2}" type="pres">
      <dgm:prSet presAssocID="{9AA7A2BC-0698-4D27-98A8-3B72416CD1C9}" presName="rootComposite" presStyleCnt="0"/>
      <dgm:spPr/>
    </dgm:pt>
    <dgm:pt modelId="{22FA7736-47EF-4822-B9F9-B160BF404FC6}" type="pres">
      <dgm:prSet presAssocID="{9AA7A2BC-0698-4D27-98A8-3B72416CD1C9}" presName="rootText" presStyleLbl="node1" presStyleIdx="0" presStyleCnt="4"/>
      <dgm:spPr/>
    </dgm:pt>
    <dgm:pt modelId="{88F005F8-56AE-4B43-A4E3-80849B51223B}" type="pres">
      <dgm:prSet presAssocID="{9AA7A2BC-0698-4D27-98A8-3B72416CD1C9}" presName="rootConnector" presStyleLbl="node1" presStyleIdx="0" presStyleCnt="4"/>
      <dgm:spPr/>
    </dgm:pt>
    <dgm:pt modelId="{E9396578-3725-4FC3-A9E0-35DD263795BF}" type="pres">
      <dgm:prSet presAssocID="{9AA7A2BC-0698-4D27-98A8-3B72416CD1C9}" presName="childShape" presStyleCnt="0"/>
      <dgm:spPr/>
    </dgm:pt>
    <dgm:pt modelId="{DBE8408B-42A3-482B-B7F6-65B6300DFA8E}" type="pres">
      <dgm:prSet presAssocID="{5BAD987A-AE14-4A53-A444-8ACB56612E87}" presName="root" presStyleCnt="0"/>
      <dgm:spPr/>
    </dgm:pt>
    <dgm:pt modelId="{5DF3CC91-604B-4155-A4DF-21F5FBB0B1FC}" type="pres">
      <dgm:prSet presAssocID="{5BAD987A-AE14-4A53-A444-8ACB56612E87}" presName="rootComposite" presStyleCnt="0"/>
      <dgm:spPr/>
    </dgm:pt>
    <dgm:pt modelId="{063E4C38-FAC0-4E4B-8434-482B43C6E652}" type="pres">
      <dgm:prSet presAssocID="{5BAD987A-AE14-4A53-A444-8ACB56612E87}" presName="rootText" presStyleLbl="node1" presStyleIdx="1" presStyleCnt="4"/>
      <dgm:spPr/>
    </dgm:pt>
    <dgm:pt modelId="{45ED7E48-9040-4EAF-8563-AF224A2B6CC4}" type="pres">
      <dgm:prSet presAssocID="{5BAD987A-AE14-4A53-A444-8ACB56612E87}" presName="rootConnector" presStyleLbl="node1" presStyleIdx="1" presStyleCnt="4"/>
      <dgm:spPr/>
    </dgm:pt>
    <dgm:pt modelId="{349C55A9-CDC1-4D8E-83AC-10B3B4D646E3}" type="pres">
      <dgm:prSet presAssocID="{5BAD987A-AE14-4A53-A444-8ACB56612E87}" presName="childShape" presStyleCnt="0"/>
      <dgm:spPr/>
    </dgm:pt>
    <dgm:pt modelId="{88502EFD-F544-44E5-B3DC-8E66DDC00466}" type="pres">
      <dgm:prSet presAssocID="{3C7D0707-407D-41BB-B215-4E543BF7308E}" presName="root" presStyleCnt="0"/>
      <dgm:spPr/>
    </dgm:pt>
    <dgm:pt modelId="{45E8ABE7-8435-4EDD-B7FB-EE664244E809}" type="pres">
      <dgm:prSet presAssocID="{3C7D0707-407D-41BB-B215-4E543BF7308E}" presName="rootComposite" presStyleCnt="0"/>
      <dgm:spPr/>
    </dgm:pt>
    <dgm:pt modelId="{1BB01234-E04C-48D2-ACC8-FF616674AE06}" type="pres">
      <dgm:prSet presAssocID="{3C7D0707-407D-41BB-B215-4E543BF7308E}" presName="rootText" presStyleLbl="node1" presStyleIdx="2" presStyleCnt="4"/>
      <dgm:spPr/>
    </dgm:pt>
    <dgm:pt modelId="{56DE6593-E2B9-48F9-B340-EEE05337AE30}" type="pres">
      <dgm:prSet presAssocID="{3C7D0707-407D-41BB-B215-4E543BF7308E}" presName="rootConnector" presStyleLbl="node1" presStyleIdx="2" presStyleCnt="4"/>
      <dgm:spPr/>
    </dgm:pt>
    <dgm:pt modelId="{99366E16-60CD-490D-818B-FFB915CAFD67}" type="pres">
      <dgm:prSet presAssocID="{3C7D0707-407D-41BB-B215-4E543BF7308E}" presName="childShape" presStyleCnt="0"/>
      <dgm:spPr/>
    </dgm:pt>
    <dgm:pt modelId="{490323C0-7BB9-4AFD-8248-7D601EFB502E}" type="pres">
      <dgm:prSet presAssocID="{8840912C-9FB8-492E-AB19-DDCF0CB09021}" presName="root" presStyleCnt="0"/>
      <dgm:spPr/>
    </dgm:pt>
    <dgm:pt modelId="{0A44906B-B57C-4CD5-9CFA-44B37FEB169C}" type="pres">
      <dgm:prSet presAssocID="{8840912C-9FB8-492E-AB19-DDCF0CB09021}" presName="rootComposite" presStyleCnt="0"/>
      <dgm:spPr/>
    </dgm:pt>
    <dgm:pt modelId="{598844CD-A995-4703-9FC4-903391F6BDAF}" type="pres">
      <dgm:prSet presAssocID="{8840912C-9FB8-492E-AB19-DDCF0CB09021}" presName="rootText" presStyleLbl="node1" presStyleIdx="3" presStyleCnt="4"/>
      <dgm:spPr/>
    </dgm:pt>
    <dgm:pt modelId="{EC3EC681-957C-4323-A8FF-46348D2D638B}" type="pres">
      <dgm:prSet presAssocID="{8840912C-9FB8-492E-AB19-DDCF0CB09021}" presName="rootConnector" presStyleLbl="node1" presStyleIdx="3" presStyleCnt="4"/>
      <dgm:spPr/>
    </dgm:pt>
    <dgm:pt modelId="{8DB2F617-FBFD-4A03-81FA-62748552BD17}" type="pres">
      <dgm:prSet presAssocID="{8840912C-9FB8-492E-AB19-DDCF0CB09021}" presName="childShape" presStyleCnt="0"/>
      <dgm:spPr/>
    </dgm:pt>
  </dgm:ptLst>
  <dgm:cxnLst>
    <dgm:cxn modelId="{A0735B29-5C58-4E8E-ABAD-E2AA416D3C92}" type="presOf" srcId="{8840912C-9FB8-492E-AB19-DDCF0CB09021}" destId="{598844CD-A995-4703-9FC4-903391F6BDAF}" srcOrd="0" destOrd="0" presId="urn:microsoft.com/office/officeart/2005/8/layout/hierarchy3"/>
    <dgm:cxn modelId="{A4B0E134-C3BC-46E3-8CE1-086B3B3AB3FB}" srcId="{91249B51-688D-4083-9D2D-443B0A81C1F5}" destId="{3C7D0707-407D-41BB-B215-4E543BF7308E}" srcOrd="2" destOrd="0" parTransId="{16B33B4B-0A06-491C-B6EA-17C3F82A2C84}" sibTransId="{A62E3DBA-0A2C-4CD2-B8E7-123272B65F62}"/>
    <dgm:cxn modelId="{F22B6939-BAE2-41B9-B466-EBC630A49EEA}" type="presOf" srcId="{5BAD987A-AE14-4A53-A444-8ACB56612E87}" destId="{063E4C38-FAC0-4E4B-8434-482B43C6E652}" srcOrd="0" destOrd="0" presId="urn:microsoft.com/office/officeart/2005/8/layout/hierarchy3"/>
    <dgm:cxn modelId="{B85D5C3D-57DE-42AB-A835-7DE54E46EF70}" srcId="{91249B51-688D-4083-9D2D-443B0A81C1F5}" destId="{5BAD987A-AE14-4A53-A444-8ACB56612E87}" srcOrd="1" destOrd="0" parTransId="{BD1DA564-427C-4EC3-923F-8B913B7DE7DC}" sibTransId="{5CEB9F20-CA66-4A79-9BA4-68FF0417B4A0}"/>
    <dgm:cxn modelId="{BEBB7140-2A58-468F-BBF6-2CC7A1E025B7}" type="presOf" srcId="{9AA7A2BC-0698-4D27-98A8-3B72416CD1C9}" destId="{22FA7736-47EF-4822-B9F9-B160BF404FC6}" srcOrd="0" destOrd="0" presId="urn:microsoft.com/office/officeart/2005/8/layout/hierarchy3"/>
    <dgm:cxn modelId="{80767270-4D82-494E-A580-4728968C6657}" type="presOf" srcId="{3C7D0707-407D-41BB-B215-4E543BF7308E}" destId="{1BB01234-E04C-48D2-ACC8-FF616674AE06}" srcOrd="0" destOrd="0" presId="urn:microsoft.com/office/officeart/2005/8/layout/hierarchy3"/>
    <dgm:cxn modelId="{5610AB51-D24E-45E6-A3CB-AD2E5FBD0FA7}" type="presOf" srcId="{9AA7A2BC-0698-4D27-98A8-3B72416CD1C9}" destId="{88F005F8-56AE-4B43-A4E3-80849B51223B}" srcOrd="1" destOrd="0" presId="urn:microsoft.com/office/officeart/2005/8/layout/hierarchy3"/>
    <dgm:cxn modelId="{DF04F68E-FD05-453E-AEA9-1BEF985A28FB}" type="presOf" srcId="{8840912C-9FB8-492E-AB19-DDCF0CB09021}" destId="{EC3EC681-957C-4323-A8FF-46348D2D638B}" srcOrd="1" destOrd="0" presId="urn:microsoft.com/office/officeart/2005/8/layout/hierarchy3"/>
    <dgm:cxn modelId="{3B454596-821F-4844-812B-6D9216BF847F}" type="presOf" srcId="{3C7D0707-407D-41BB-B215-4E543BF7308E}" destId="{56DE6593-E2B9-48F9-B340-EEE05337AE30}" srcOrd="1" destOrd="0" presId="urn:microsoft.com/office/officeart/2005/8/layout/hierarchy3"/>
    <dgm:cxn modelId="{8806E0B0-4BB6-4361-AAAB-06E031FA9D0E}" srcId="{91249B51-688D-4083-9D2D-443B0A81C1F5}" destId="{8840912C-9FB8-492E-AB19-DDCF0CB09021}" srcOrd="3" destOrd="0" parTransId="{A544ED9E-13F8-4763-9D33-1EDB107214EF}" sibTransId="{EEDF288B-2D34-4D18-A446-683E58783AE1}"/>
    <dgm:cxn modelId="{173D8BE1-289A-4261-8881-FE19129CE5C5}" type="presOf" srcId="{91249B51-688D-4083-9D2D-443B0A81C1F5}" destId="{55408307-BFBC-49DA-8F71-7CFB04C45AA0}" srcOrd="0" destOrd="0" presId="urn:microsoft.com/office/officeart/2005/8/layout/hierarchy3"/>
    <dgm:cxn modelId="{3F7693E6-DFA4-4FA1-9790-21F04CD3A660}" srcId="{91249B51-688D-4083-9D2D-443B0A81C1F5}" destId="{9AA7A2BC-0698-4D27-98A8-3B72416CD1C9}" srcOrd="0" destOrd="0" parTransId="{96207E71-DB0B-4C6F-99F3-019BF9722034}" sibTransId="{EF632F4D-A5F4-4295-A15E-E6DF8A926C84}"/>
    <dgm:cxn modelId="{FB92B9EF-AF3B-4664-8E25-BDC40050F3D1}" type="presOf" srcId="{5BAD987A-AE14-4A53-A444-8ACB56612E87}" destId="{45ED7E48-9040-4EAF-8563-AF224A2B6CC4}" srcOrd="1" destOrd="0" presId="urn:microsoft.com/office/officeart/2005/8/layout/hierarchy3"/>
    <dgm:cxn modelId="{A79032CC-A645-4D89-868B-6CB624D63CD6}" type="presParOf" srcId="{55408307-BFBC-49DA-8F71-7CFB04C45AA0}" destId="{75AA06F1-37D2-45E1-80E7-7AE4FA538447}" srcOrd="0" destOrd="0" presId="urn:microsoft.com/office/officeart/2005/8/layout/hierarchy3"/>
    <dgm:cxn modelId="{5FFF6AE2-6CCA-453C-983E-DC3E663268EC}" type="presParOf" srcId="{75AA06F1-37D2-45E1-80E7-7AE4FA538447}" destId="{40E88A08-5D3F-445E-AFAB-400FF2D257D2}" srcOrd="0" destOrd="0" presId="urn:microsoft.com/office/officeart/2005/8/layout/hierarchy3"/>
    <dgm:cxn modelId="{793EDBD0-C50F-4AA2-9E0A-2EC59EB05AC5}" type="presParOf" srcId="{40E88A08-5D3F-445E-AFAB-400FF2D257D2}" destId="{22FA7736-47EF-4822-B9F9-B160BF404FC6}" srcOrd="0" destOrd="0" presId="urn:microsoft.com/office/officeart/2005/8/layout/hierarchy3"/>
    <dgm:cxn modelId="{7BA1250E-EF58-41E6-B190-0366C634274A}" type="presParOf" srcId="{40E88A08-5D3F-445E-AFAB-400FF2D257D2}" destId="{88F005F8-56AE-4B43-A4E3-80849B51223B}" srcOrd="1" destOrd="0" presId="urn:microsoft.com/office/officeart/2005/8/layout/hierarchy3"/>
    <dgm:cxn modelId="{4626BBA6-1EA2-4C0F-A278-E2E06B60B0C5}" type="presParOf" srcId="{75AA06F1-37D2-45E1-80E7-7AE4FA538447}" destId="{E9396578-3725-4FC3-A9E0-35DD263795BF}" srcOrd="1" destOrd="0" presId="urn:microsoft.com/office/officeart/2005/8/layout/hierarchy3"/>
    <dgm:cxn modelId="{C1C96AC9-6A6D-44CA-A047-1E44A6968E8E}" type="presParOf" srcId="{55408307-BFBC-49DA-8F71-7CFB04C45AA0}" destId="{DBE8408B-42A3-482B-B7F6-65B6300DFA8E}" srcOrd="1" destOrd="0" presId="urn:microsoft.com/office/officeart/2005/8/layout/hierarchy3"/>
    <dgm:cxn modelId="{BDE695CC-061D-48B7-A83B-30DBB844DBE2}" type="presParOf" srcId="{DBE8408B-42A3-482B-B7F6-65B6300DFA8E}" destId="{5DF3CC91-604B-4155-A4DF-21F5FBB0B1FC}" srcOrd="0" destOrd="0" presId="urn:microsoft.com/office/officeart/2005/8/layout/hierarchy3"/>
    <dgm:cxn modelId="{AA342307-6E43-4A30-8668-B8989A890000}" type="presParOf" srcId="{5DF3CC91-604B-4155-A4DF-21F5FBB0B1FC}" destId="{063E4C38-FAC0-4E4B-8434-482B43C6E652}" srcOrd="0" destOrd="0" presId="urn:microsoft.com/office/officeart/2005/8/layout/hierarchy3"/>
    <dgm:cxn modelId="{7FAE4A2A-A31B-4B62-95AA-001D7185F5DA}" type="presParOf" srcId="{5DF3CC91-604B-4155-A4DF-21F5FBB0B1FC}" destId="{45ED7E48-9040-4EAF-8563-AF224A2B6CC4}" srcOrd="1" destOrd="0" presId="urn:microsoft.com/office/officeart/2005/8/layout/hierarchy3"/>
    <dgm:cxn modelId="{FE786740-8B18-4166-B888-FE0042D90A4A}" type="presParOf" srcId="{DBE8408B-42A3-482B-B7F6-65B6300DFA8E}" destId="{349C55A9-CDC1-4D8E-83AC-10B3B4D646E3}" srcOrd="1" destOrd="0" presId="urn:microsoft.com/office/officeart/2005/8/layout/hierarchy3"/>
    <dgm:cxn modelId="{4BD3992F-E49B-40B3-9556-5289B3622FAB}" type="presParOf" srcId="{55408307-BFBC-49DA-8F71-7CFB04C45AA0}" destId="{88502EFD-F544-44E5-B3DC-8E66DDC00466}" srcOrd="2" destOrd="0" presId="urn:microsoft.com/office/officeart/2005/8/layout/hierarchy3"/>
    <dgm:cxn modelId="{17DEA04D-0DA1-434C-B92F-23296E35514C}" type="presParOf" srcId="{88502EFD-F544-44E5-B3DC-8E66DDC00466}" destId="{45E8ABE7-8435-4EDD-B7FB-EE664244E809}" srcOrd="0" destOrd="0" presId="urn:microsoft.com/office/officeart/2005/8/layout/hierarchy3"/>
    <dgm:cxn modelId="{59B37389-DC9A-408A-8016-D8367EFA1083}" type="presParOf" srcId="{45E8ABE7-8435-4EDD-B7FB-EE664244E809}" destId="{1BB01234-E04C-48D2-ACC8-FF616674AE06}" srcOrd="0" destOrd="0" presId="urn:microsoft.com/office/officeart/2005/8/layout/hierarchy3"/>
    <dgm:cxn modelId="{94F2F826-2349-4CB5-BF09-68DF35B83FC8}" type="presParOf" srcId="{45E8ABE7-8435-4EDD-B7FB-EE664244E809}" destId="{56DE6593-E2B9-48F9-B340-EEE05337AE30}" srcOrd="1" destOrd="0" presId="urn:microsoft.com/office/officeart/2005/8/layout/hierarchy3"/>
    <dgm:cxn modelId="{81E1565B-3608-418A-928B-D9EC8475F94B}" type="presParOf" srcId="{88502EFD-F544-44E5-B3DC-8E66DDC00466}" destId="{99366E16-60CD-490D-818B-FFB915CAFD67}" srcOrd="1" destOrd="0" presId="urn:microsoft.com/office/officeart/2005/8/layout/hierarchy3"/>
    <dgm:cxn modelId="{C6647D10-30F4-4E10-855E-46CF0AD5C4B3}" type="presParOf" srcId="{55408307-BFBC-49DA-8F71-7CFB04C45AA0}" destId="{490323C0-7BB9-4AFD-8248-7D601EFB502E}" srcOrd="3" destOrd="0" presId="urn:microsoft.com/office/officeart/2005/8/layout/hierarchy3"/>
    <dgm:cxn modelId="{6F9EEABC-DB13-454E-B0DD-43B2F4801A58}" type="presParOf" srcId="{490323C0-7BB9-4AFD-8248-7D601EFB502E}" destId="{0A44906B-B57C-4CD5-9CFA-44B37FEB169C}" srcOrd="0" destOrd="0" presId="urn:microsoft.com/office/officeart/2005/8/layout/hierarchy3"/>
    <dgm:cxn modelId="{4723BA7E-C833-4F4C-AED3-A999B53A34D9}" type="presParOf" srcId="{0A44906B-B57C-4CD5-9CFA-44B37FEB169C}" destId="{598844CD-A995-4703-9FC4-903391F6BDAF}" srcOrd="0" destOrd="0" presId="urn:microsoft.com/office/officeart/2005/8/layout/hierarchy3"/>
    <dgm:cxn modelId="{1590B97A-AAA9-4AB0-8755-67C3F9A40EAA}" type="presParOf" srcId="{0A44906B-B57C-4CD5-9CFA-44B37FEB169C}" destId="{EC3EC681-957C-4323-A8FF-46348D2D638B}" srcOrd="1" destOrd="0" presId="urn:microsoft.com/office/officeart/2005/8/layout/hierarchy3"/>
    <dgm:cxn modelId="{BD2DBFDF-5379-48A6-8D47-D767F04EE528}" type="presParOf" srcId="{490323C0-7BB9-4AFD-8248-7D601EFB502E}" destId="{8DB2F617-FBFD-4A03-81FA-62748552BD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5A1B06C-2833-4495-88F5-7D033550D413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F56D26-E8DF-4B7F-A932-DE6201E9E76E}">
      <dgm:prSet custT="1"/>
      <dgm:spPr/>
      <dgm:t>
        <a:bodyPr/>
        <a:lstStyle/>
        <a:p>
          <a:r>
            <a:rPr lang="en-US" sz="3600">
              <a:latin typeface="Agency FB" panose="020B0503020202020204" pitchFamily="34" charset="0"/>
            </a:rPr>
            <a:t>Let</a:t>
          </a:r>
        </a:p>
      </dgm:t>
    </dgm:pt>
    <dgm:pt modelId="{97F4EFC0-F013-4FF9-876C-9237A469841A}" type="parTrans" cxnId="{798AA6B8-D208-4177-9BD9-CF869FA85F3F}">
      <dgm:prSet/>
      <dgm:spPr/>
      <dgm:t>
        <a:bodyPr/>
        <a:lstStyle/>
        <a:p>
          <a:endParaRPr lang="en-US" sz="2400"/>
        </a:p>
      </dgm:t>
    </dgm:pt>
    <dgm:pt modelId="{013163AB-760F-4164-98C5-45475C16828A}" type="sibTrans" cxnId="{798AA6B8-D208-4177-9BD9-CF869FA85F3F}">
      <dgm:prSet/>
      <dgm:spPr/>
      <dgm:t>
        <a:bodyPr/>
        <a:lstStyle/>
        <a:p>
          <a:endParaRPr lang="en-US" sz="2400"/>
        </a:p>
      </dgm:t>
    </dgm:pt>
    <dgm:pt modelId="{DF9641EA-75BE-4A79-8D17-82AE1D7FFCAB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Let us see an example to understand why variable required</a:t>
          </a:r>
        </a:p>
      </dgm:t>
    </dgm:pt>
    <dgm:pt modelId="{79BFB441-A65C-4A2F-B808-5E178421C7CF}" type="parTrans" cxnId="{64288E76-F54B-48E5-A804-35F7FEE4C78E}">
      <dgm:prSet/>
      <dgm:spPr/>
      <dgm:t>
        <a:bodyPr/>
        <a:lstStyle/>
        <a:p>
          <a:endParaRPr lang="en-US" sz="2400"/>
        </a:p>
      </dgm:t>
    </dgm:pt>
    <dgm:pt modelId="{F0CEEDE5-4CFF-4B57-A47B-2EC775A2F6BB}" type="sibTrans" cxnId="{64288E76-F54B-48E5-A804-35F7FEE4C78E}">
      <dgm:prSet/>
      <dgm:spPr/>
      <dgm:t>
        <a:bodyPr/>
        <a:lstStyle/>
        <a:p>
          <a:endParaRPr lang="en-US" sz="2400"/>
        </a:p>
      </dgm:t>
    </dgm:pt>
    <dgm:pt modelId="{9045581D-3E83-40B8-BADE-65F3A09ED4EF}">
      <dgm:prSet custT="1"/>
      <dgm:spPr/>
      <dgm:t>
        <a:bodyPr/>
        <a:lstStyle/>
        <a:p>
          <a:r>
            <a:rPr lang="en-US" sz="3600">
              <a:latin typeface="Agency FB" panose="020B0503020202020204" pitchFamily="34" charset="0"/>
            </a:rPr>
            <a:t>Create</a:t>
          </a:r>
        </a:p>
      </dgm:t>
    </dgm:pt>
    <dgm:pt modelId="{6D811008-5844-457B-94B0-69C392922985}" type="parTrans" cxnId="{389E978F-8313-423D-BF2B-9781E31686DA}">
      <dgm:prSet/>
      <dgm:spPr/>
      <dgm:t>
        <a:bodyPr/>
        <a:lstStyle/>
        <a:p>
          <a:endParaRPr lang="en-US" sz="2400"/>
        </a:p>
      </dgm:t>
    </dgm:pt>
    <dgm:pt modelId="{A00DDEC0-B56E-4BD3-AF4D-D69D5F836879}" type="sibTrans" cxnId="{389E978F-8313-423D-BF2B-9781E31686DA}">
      <dgm:prSet/>
      <dgm:spPr/>
      <dgm:t>
        <a:bodyPr/>
        <a:lstStyle/>
        <a:p>
          <a:endParaRPr lang="en-US" sz="2400"/>
        </a:p>
      </dgm:t>
    </dgm:pt>
    <dgm:pt modelId="{EBC26DB6-E847-4079-87BC-000462EF5A62}">
      <dgm:prSet custT="1"/>
      <dgm:spPr/>
      <dgm:t>
        <a:bodyPr/>
        <a:lstStyle/>
        <a:p>
          <a:r>
            <a:rPr lang="en-US" sz="3200">
              <a:latin typeface="Agency FB" panose="020B0503020202020204" pitchFamily="34" charset="0"/>
            </a:rPr>
            <a:t>Create a multiplication Table, without Variable and with Variable</a:t>
          </a:r>
        </a:p>
      </dgm:t>
    </dgm:pt>
    <dgm:pt modelId="{C29CD513-FBE5-4C93-9706-9B2FF0B4157D}" type="parTrans" cxnId="{5F70302E-1650-4F8F-9E27-CB7678E566EA}">
      <dgm:prSet/>
      <dgm:spPr/>
      <dgm:t>
        <a:bodyPr/>
        <a:lstStyle/>
        <a:p>
          <a:endParaRPr lang="en-US" sz="2400"/>
        </a:p>
      </dgm:t>
    </dgm:pt>
    <dgm:pt modelId="{6A655D4E-05A6-4F83-8F07-B55F5672C2EE}" type="sibTrans" cxnId="{5F70302E-1650-4F8F-9E27-CB7678E566EA}">
      <dgm:prSet/>
      <dgm:spPr/>
      <dgm:t>
        <a:bodyPr/>
        <a:lstStyle/>
        <a:p>
          <a:endParaRPr lang="en-US" sz="2400"/>
        </a:p>
      </dgm:t>
    </dgm:pt>
    <dgm:pt modelId="{AAC759AD-5EEA-44FA-A729-DE6AD5990EF1}">
      <dgm:prSet custT="1"/>
      <dgm:spPr/>
      <dgm:t>
        <a:bodyPr/>
        <a:lstStyle/>
        <a:p>
          <a:r>
            <a:rPr lang="en-US" sz="3600" dirty="0">
              <a:latin typeface="Agency FB" panose="020B0503020202020204" pitchFamily="34" charset="0"/>
            </a:rPr>
            <a:t>Option</a:t>
          </a:r>
        </a:p>
      </dgm:t>
    </dgm:pt>
    <dgm:pt modelId="{8E89B467-9CA7-47BE-BF5B-CA795953327A}" type="parTrans" cxnId="{600BCF4C-DA57-49F8-8190-0855452D2B39}">
      <dgm:prSet/>
      <dgm:spPr/>
      <dgm:t>
        <a:bodyPr/>
        <a:lstStyle/>
        <a:p>
          <a:endParaRPr lang="en-US" sz="2400"/>
        </a:p>
      </dgm:t>
    </dgm:pt>
    <dgm:pt modelId="{C02977A2-3A4F-48E5-ABBC-DB265DD0D277}" type="sibTrans" cxnId="{600BCF4C-DA57-49F8-8190-0855452D2B39}">
      <dgm:prSet/>
      <dgm:spPr/>
      <dgm:t>
        <a:bodyPr/>
        <a:lstStyle/>
        <a:p>
          <a:endParaRPr lang="en-US" sz="2400"/>
        </a:p>
      </dgm:t>
    </dgm:pt>
    <dgm:pt modelId="{8F40CB6F-171E-43AE-B0A1-1367C8427230}">
      <dgm:prSet custT="1"/>
      <dgm:spPr/>
      <dgm:t>
        <a:bodyPr/>
        <a:lstStyle/>
        <a:p>
          <a:r>
            <a:rPr lang="en-US" sz="3200">
              <a:latin typeface="Agency FB" panose="020B0503020202020204" pitchFamily="34" charset="0"/>
            </a:rPr>
            <a:t>Option Explicit – Why required</a:t>
          </a:r>
        </a:p>
      </dgm:t>
    </dgm:pt>
    <dgm:pt modelId="{732A9278-CA68-4A5D-96B6-8BB29BC544FA}" type="parTrans" cxnId="{697602F3-12F8-4E10-AACC-334C1FC8E1F1}">
      <dgm:prSet/>
      <dgm:spPr/>
      <dgm:t>
        <a:bodyPr/>
        <a:lstStyle/>
        <a:p>
          <a:endParaRPr lang="en-US" sz="2400"/>
        </a:p>
      </dgm:t>
    </dgm:pt>
    <dgm:pt modelId="{3D91796E-CFD5-42CB-804E-EBE8BF5B67DF}" type="sibTrans" cxnId="{697602F3-12F8-4E10-AACC-334C1FC8E1F1}">
      <dgm:prSet/>
      <dgm:spPr/>
      <dgm:t>
        <a:bodyPr/>
        <a:lstStyle/>
        <a:p>
          <a:endParaRPr lang="en-US" sz="2400"/>
        </a:p>
      </dgm:t>
    </dgm:pt>
    <dgm:pt modelId="{69468744-F968-461C-BB6E-136B03465038}" type="pres">
      <dgm:prSet presAssocID="{75A1B06C-2833-4495-88F5-7D033550D413}" presName="Name0" presStyleCnt="0">
        <dgm:presLayoutVars>
          <dgm:dir/>
          <dgm:animLvl val="lvl"/>
          <dgm:resizeHandles val="exact"/>
        </dgm:presLayoutVars>
      </dgm:prSet>
      <dgm:spPr/>
    </dgm:pt>
    <dgm:pt modelId="{4B65BA7F-EF6F-447A-86F8-F604F0862836}" type="pres">
      <dgm:prSet presAssocID="{D0F56D26-E8DF-4B7F-A932-DE6201E9E76E}" presName="linNode" presStyleCnt="0"/>
      <dgm:spPr/>
    </dgm:pt>
    <dgm:pt modelId="{15C29E87-BE6F-4B2C-B55E-3BEEA560706B}" type="pres">
      <dgm:prSet presAssocID="{D0F56D26-E8DF-4B7F-A932-DE6201E9E76E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44CDDA7D-0191-451F-913F-F301276F72AD}" type="pres">
      <dgm:prSet presAssocID="{D0F56D26-E8DF-4B7F-A932-DE6201E9E76E}" presName="descendantText" presStyleLbl="alignNode1" presStyleIdx="0" presStyleCnt="3">
        <dgm:presLayoutVars>
          <dgm:bulletEnabled/>
        </dgm:presLayoutVars>
      </dgm:prSet>
      <dgm:spPr/>
    </dgm:pt>
    <dgm:pt modelId="{479BF3E8-DE7E-4878-96F8-F0976D855BCA}" type="pres">
      <dgm:prSet presAssocID="{013163AB-760F-4164-98C5-45475C16828A}" presName="sp" presStyleCnt="0"/>
      <dgm:spPr/>
    </dgm:pt>
    <dgm:pt modelId="{2082D58B-3048-4409-87FD-364D80945BE6}" type="pres">
      <dgm:prSet presAssocID="{9045581D-3E83-40B8-BADE-65F3A09ED4EF}" presName="linNode" presStyleCnt="0"/>
      <dgm:spPr/>
    </dgm:pt>
    <dgm:pt modelId="{F31D5738-70D7-489B-A174-D6236D377AA7}" type="pres">
      <dgm:prSet presAssocID="{9045581D-3E83-40B8-BADE-65F3A09ED4EF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3D5C784-A778-4955-B80C-3AA19851573C}" type="pres">
      <dgm:prSet presAssocID="{9045581D-3E83-40B8-BADE-65F3A09ED4EF}" presName="descendantText" presStyleLbl="alignNode1" presStyleIdx="1" presStyleCnt="3">
        <dgm:presLayoutVars>
          <dgm:bulletEnabled/>
        </dgm:presLayoutVars>
      </dgm:prSet>
      <dgm:spPr/>
    </dgm:pt>
    <dgm:pt modelId="{897A412F-ED7D-4D87-8D77-8CCF86FE2067}" type="pres">
      <dgm:prSet presAssocID="{A00DDEC0-B56E-4BD3-AF4D-D69D5F836879}" presName="sp" presStyleCnt="0"/>
      <dgm:spPr/>
    </dgm:pt>
    <dgm:pt modelId="{A42DE30E-0122-469B-80A4-488736C52A4E}" type="pres">
      <dgm:prSet presAssocID="{AAC759AD-5EEA-44FA-A729-DE6AD5990EF1}" presName="linNode" presStyleCnt="0"/>
      <dgm:spPr/>
    </dgm:pt>
    <dgm:pt modelId="{8F7A319A-5E48-432B-8265-722E74A8B5DC}" type="pres">
      <dgm:prSet presAssocID="{AAC759AD-5EEA-44FA-A729-DE6AD5990EF1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01FB7F3C-7E52-4C53-9E05-3A024FECB746}" type="pres">
      <dgm:prSet presAssocID="{AAC759AD-5EEA-44FA-A729-DE6AD5990EF1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F448AC1D-CDBF-4CAA-A62C-544992D708EE}" type="presOf" srcId="{AAC759AD-5EEA-44FA-A729-DE6AD5990EF1}" destId="{8F7A319A-5E48-432B-8265-722E74A8B5DC}" srcOrd="0" destOrd="0" presId="urn:microsoft.com/office/officeart/2016/7/layout/VerticalHollowActionList"/>
    <dgm:cxn modelId="{5F70302E-1650-4F8F-9E27-CB7678E566EA}" srcId="{9045581D-3E83-40B8-BADE-65F3A09ED4EF}" destId="{EBC26DB6-E847-4079-87BC-000462EF5A62}" srcOrd="0" destOrd="0" parTransId="{C29CD513-FBE5-4C93-9706-9B2FF0B4157D}" sibTransId="{6A655D4E-05A6-4F83-8F07-B55F5672C2EE}"/>
    <dgm:cxn modelId="{BD7FA33B-AFF1-4BFB-9D25-796E98B4AEED}" type="presOf" srcId="{D0F56D26-E8DF-4B7F-A932-DE6201E9E76E}" destId="{15C29E87-BE6F-4B2C-B55E-3BEEA560706B}" srcOrd="0" destOrd="0" presId="urn:microsoft.com/office/officeart/2016/7/layout/VerticalHollowActionList"/>
    <dgm:cxn modelId="{600BCF4C-DA57-49F8-8190-0855452D2B39}" srcId="{75A1B06C-2833-4495-88F5-7D033550D413}" destId="{AAC759AD-5EEA-44FA-A729-DE6AD5990EF1}" srcOrd="2" destOrd="0" parTransId="{8E89B467-9CA7-47BE-BF5B-CA795953327A}" sibTransId="{C02977A2-3A4F-48E5-ABBC-DB265DD0D277}"/>
    <dgm:cxn modelId="{F564654D-2F04-4FA6-83A3-5D6DC08CFA38}" type="presOf" srcId="{8F40CB6F-171E-43AE-B0A1-1367C8427230}" destId="{01FB7F3C-7E52-4C53-9E05-3A024FECB746}" srcOrd="0" destOrd="0" presId="urn:microsoft.com/office/officeart/2016/7/layout/VerticalHollowActionList"/>
    <dgm:cxn modelId="{3CB8716F-8368-424F-B0AE-29F009DE7167}" type="presOf" srcId="{9045581D-3E83-40B8-BADE-65F3A09ED4EF}" destId="{F31D5738-70D7-489B-A174-D6236D377AA7}" srcOrd="0" destOrd="0" presId="urn:microsoft.com/office/officeart/2016/7/layout/VerticalHollowActionList"/>
    <dgm:cxn modelId="{64288E76-F54B-48E5-A804-35F7FEE4C78E}" srcId="{D0F56D26-E8DF-4B7F-A932-DE6201E9E76E}" destId="{DF9641EA-75BE-4A79-8D17-82AE1D7FFCAB}" srcOrd="0" destOrd="0" parTransId="{79BFB441-A65C-4A2F-B808-5E178421C7CF}" sibTransId="{F0CEEDE5-4CFF-4B57-A47B-2EC775A2F6BB}"/>
    <dgm:cxn modelId="{287B4A7E-E45F-44B6-99B8-6C568E8EDA17}" type="presOf" srcId="{DF9641EA-75BE-4A79-8D17-82AE1D7FFCAB}" destId="{44CDDA7D-0191-451F-913F-F301276F72AD}" srcOrd="0" destOrd="0" presId="urn:microsoft.com/office/officeart/2016/7/layout/VerticalHollowActionList"/>
    <dgm:cxn modelId="{7DCF9F8E-65C8-4941-93A3-F0073C44DA90}" type="presOf" srcId="{EBC26DB6-E847-4079-87BC-000462EF5A62}" destId="{93D5C784-A778-4955-B80C-3AA19851573C}" srcOrd="0" destOrd="0" presId="urn:microsoft.com/office/officeart/2016/7/layout/VerticalHollowActionList"/>
    <dgm:cxn modelId="{389E978F-8313-423D-BF2B-9781E31686DA}" srcId="{75A1B06C-2833-4495-88F5-7D033550D413}" destId="{9045581D-3E83-40B8-BADE-65F3A09ED4EF}" srcOrd="1" destOrd="0" parTransId="{6D811008-5844-457B-94B0-69C392922985}" sibTransId="{A00DDEC0-B56E-4BD3-AF4D-D69D5F836879}"/>
    <dgm:cxn modelId="{3673079B-B7E5-4DEB-9C36-EC9C91C3A1BB}" type="presOf" srcId="{75A1B06C-2833-4495-88F5-7D033550D413}" destId="{69468744-F968-461C-BB6E-136B03465038}" srcOrd="0" destOrd="0" presId="urn:microsoft.com/office/officeart/2016/7/layout/VerticalHollowActionList"/>
    <dgm:cxn modelId="{798AA6B8-D208-4177-9BD9-CF869FA85F3F}" srcId="{75A1B06C-2833-4495-88F5-7D033550D413}" destId="{D0F56D26-E8DF-4B7F-A932-DE6201E9E76E}" srcOrd="0" destOrd="0" parTransId="{97F4EFC0-F013-4FF9-876C-9237A469841A}" sibTransId="{013163AB-760F-4164-98C5-45475C16828A}"/>
    <dgm:cxn modelId="{697602F3-12F8-4E10-AACC-334C1FC8E1F1}" srcId="{AAC759AD-5EEA-44FA-A729-DE6AD5990EF1}" destId="{8F40CB6F-171E-43AE-B0A1-1367C8427230}" srcOrd="0" destOrd="0" parTransId="{732A9278-CA68-4A5D-96B6-8BB29BC544FA}" sibTransId="{3D91796E-CFD5-42CB-804E-EBE8BF5B67DF}"/>
    <dgm:cxn modelId="{6EA5706B-ED06-488B-869B-F5F39DE68858}" type="presParOf" srcId="{69468744-F968-461C-BB6E-136B03465038}" destId="{4B65BA7F-EF6F-447A-86F8-F604F0862836}" srcOrd="0" destOrd="0" presId="urn:microsoft.com/office/officeart/2016/7/layout/VerticalHollowActionList"/>
    <dgm:cxn modelId="{6FB4EFDF-7EEB-4C61-ADF9-7F630294EBAC}" type="presParOf" srcId="{4B65BA7F-EF6F-447A-86F8-F604F0862836}" destId="{15C29E87-BE6F-4B2C-B55E-3BEEA560706B}" srcOrd="0" destOrd="0" presId="urn:microsoft.com/office/officeart/2016/7/layout/VerticalHollowActionList"/>
    <dgm:cxn modelId="{EAB6D380-CFE2-458D-B948-2CDE690703BD}" type="presParOf" srcId="{4B65BA7F-EF6F-447A-86F8-F604F0862836}" destId="{44CDDA7D-0191-451F-913F-F301276F72AD}" srcOrd="1" destOrd="0" presId="urn:microsoft.com/office/officeart/2016/7/layout/VerticalHollowActionList"/>
    <dgm:cxn modelId="{29B74161-3D3E-46A9-B8F9-838D5F115268}" type="presParOf" srcId="{69468744-F968-461C-BB6E-136B03465038}" destId="{479BF3E8-DE7E-4878-96F8-F0976D855BCA}" srcOrd="1" destOrd="0" presId="urn:microsoft.com/office/officeart/2016/7/layout/VerticalHollowActionList"/>
    <dgm:cxn modelId="{4DF63921-3483-4F1B-AA28-CB808392EE4C}" type="presParOf" srcId="{69468744-F968-461C-BB6E-136B03465038}" destId="{2082D58B-3048-4409-87FD-364D80945BE6}" srcOrd="2" destOrd="0" presId="urn:microsoft.com/office/officeart/2016/7/layout/VerticalHollowActionList"/>
    <dgm:cxn modelId="{7D809046-63C4-4530-8813-011E70F452AF}" type="presParOf" srcId="{2082D58B-3048-4409-87FD-364D80945BE6}" destId="{F31D5738-70D7-489B-A174-D6236D377AA7}" srcOrd="0" destOrd="0" presId="urn:microsoft.com/office/officeart/2016/7/layout/VerticalHollowActionList"/>
    <dgm:cxn modelId="{AA0553EF-5498-483D-AE21-2148318BBB4C}" type="presParOf" srcId="{2082D58B-3048-4409-87FD-364D80945BE6}" destId="{93D5C784-A778-4955-B80C-3AA19851573C}" srcOrd="1" destOrd="0" presId="urn:microsoft.com/office/officeart/2016/7/layout/VerticalHollowActionList"/>
    <dgm:cxn modelId="{B4C02DAD-9569-42D2-AFFF-3FF2D804CF68}" type="presParOf" srcId="{69468744-F968-461C-BB6E-136B03465038}" destId="{897A412F-ED7D-4D87-8D77-8CCF86FE2067}" srcOrd="3" destOrd="0" presId="urn:microsoft.com/office/officeart/2016/7/layout/VerticalHollowActionList"/>
    <dgm:cxn modelId="{5267CB50-1DD6-41F2-9ADE-22FE37529564}" type="presParOf" srcId="{69468744-F968-461C-BB6E-136B03465038}" destId="{A42DE30E-0122-469B-80A4-488736C52A4E}" srcOrd="4" destOrd="0" presId="urn:microsoft.com/office/officeart/2016/7/layout/VerticalHollowActionList"/>
    <dgm:cxn modelId="{6C0DA558-99D1-47B6-BD07-95F564BEBE60}" type="presParOf" srcId="{A42DE30E-0122-469B-80A4-488736C52A4E}" destId="{8F7A319A-5E48-432B-8265-722E74A8B5DC}" srcOrd="0" destOrd="0" presId="urn:microsoft.com/office/officeart/2016/7/layout/VerticalHollowActionList"/>
    <dgm:cxn modelId="{2A81D8DA-FA86-441E-9D47-F577D1ECD391}" type="presParOf" srcId="{A42DE30E-0122-469B-80A4-488736C52A4E}" destId="{01FB7F3C-7E52-4C53-9E05-3A024FECB74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188CC84-296E-4E38-ACBA-C1FF9E04292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46E736-ADAB-4104-AD5A-53D72878723F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Local Variable</a:t>
          </a:r>
          <a:endParaRPr lang="en-IN" dirty="0">
            <a:latin typeface="Agency FB" panose="020B0503020202020204" pitchFamily="34" charset="0"/>
          </a:endParaRPr>
        </a:p>
      </dgm:t>
    </dgm:pt>
    <dgm:pt modelId="{9BB48F6A-B06F-4C03-B98A-6387FF88F604}" type="parTrans" cxnId="{EEE0BD81-C709-4781-9BD7-D1974638221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F9DFB25-2A72-4913-B443-618CD13C8CEF}" type="sibTrans" cxnId="{EEE0BD81-C709-4781-9BD7-D1974638221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452F27C-0CEE-4BFE-A2BA-83050EF25309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The scope of this variable end after specific procedure</a:t>
          </a:r>
          <a:endParaRPr lang="en-IN">
            <a:latin typeface="Agency FB" panose="020B0503020202020204" pitchFamily="34" charset="0"/>
          </a:endParaRPr>
        </a:p>
      </dgm:t>
    </dgm:pt>
    <dgm:pt modelId="{4E91D38F-F7A4-4260-9BA8-5C9A6CA227AD}" type="parTrans" cxnId="{42968EA3-CB3A-4F7E-8B94-BCB3BCBA492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DACC3DD-B4A2-4B1F-9BE7-D84D8B861ADE}" type="sibTrans" cxnId="{42968EA3-CB3A-4F7E-8B94-BCB3BCBA492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A59AA3B-361A-447C-9108-34F7E73283EB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Module-wide Variables </a:t>
          </a:r>
          <a:endParaRPr lang="en-IN">
            <a:latin typeface="Agency FB" panose="020B0503020202020204" pitchFamily="34" charset="0"/>
          </a:endParaRPr>
        </a:p>
      </dgm:t>
    </dgm:pt>
    <dgm:pt modelId="{5F05EAB5-DA68-446C-8335-7AA2E1F526D0}" type="parTrans" cxnId="{0B310DE2-6A23-4EC8-BFE7-B2B05E71EDD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856E59C-1CFF-4988-ABC4-237038DD32F1}" type="sibTrans" cxnId="{0B310DE2-6A23-4EC8-BFE7-B2B05E71EDD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B5BB55E-95B5-4DA6-89C6-BD3A381B187F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The scope of this variable ends after specific module</a:t>
          </a:r>
          <a:endParaRPr lang="en-IN">
            <a:latin typeface="Agency FB" panose="020B0503020202020204" pitchFamily="34" charset="0"/>
          </a:endParaRPr>
        </a:p>
      </dgm:t>
    </dgm:pt>
    <dgm:pt modelId="{8CEDC3CD-4F3A-4BF2-9650-CBE7240A26E6}" type="parTrans" cxnId="{8A6D4CDD-C68C-467E-A0E0-A6E16EF12B6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E87CBDF-30C4-4A53-B46B-72BB381B52C3}" type="sibTrans" cxnId="{8A6D4CDD-C68C-467E-A0E0-A6E16EF12B6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F2E8060-25B2-4151-9D38-6199F65BB8AC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Public Variables</a:t>
          </a:r>
          <a:endParaRPr lang="en-IN">
            <a:latin typeface="Agency FB" panose="020B0503020202020204" pitchFamily="34" charset="0"/>
          </a:endParaRPr>
        </a:p>
      </dgm:t>
    </dgm:pt>
    <dgm:pt modelId="{AE6D6B7D-EDC9-4162-BDBA-7CC7D91088E1}" type="parTrans" cxnId="{27CC9437-CF2B-44AA-975E-A7DA4AA29F9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4BC9D8E-21E5-4E8E-A2FE-1CCC916D0341}" type="sibTrans" cxnId="{27CC9437-CF2B-44AA-975E-A7DA4AA29F91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6D6FA5BB-CC9F-4DBA-8AEA-F33C538E84B0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The scope of this variable is for all Modules in the worksheet</a:t>
          </a:r>
          <a:endParaRPr lang="en-IN">
            <a:latin typeface="Agency FB" panose="020B0503020202020204" pitchFamily="34" charset="0"/>
          </a:endParaRPr>
        </a:p>
      </dgm:t>
    </dgm:pt>
    <dgm:pt modelId="{4B640197-ECF5-4249-B4F4-92320F765590}" type="parTrans" cxnId="{52D33A7F-2BDC-4431-9C3A-DA7B36DBF76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526D8D2-D03E-49F8-B21C-08544B81F484}" type="sibTrans" cxnId="{52D33A7F-2BDC-4431-9C3A-DA7B36DBF76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CB28F51-0A50-4CC2-A2DB-FB66E9BD8911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Constant Variables</a:t>
          </a:r>
          <a:endParaRPr lang="en-IN" dirty="0">
            <a:latin typeface="Agency FB" panose="020B0503020202020204" pitchFamily="34" charset="0"/>
          </a:endParaRPr>
        </a:p>
      </dgm:t>
    </dgm:pt>
    <dgm:pt modelId="{8EADF015-429A-47C4-A89B-178ED82E891F}" type="parTrans" cxnId="{4BD3A690-4026-4BD2-B854-6AE060F8FA6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D55691B-73C5-4664-90B3-62450BAC983B}" type="sibTrans" cxnId="{4BD3A690-4026-4BD2-B854-6AE060F8FA6F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B20F6845-FFBC-4AFE-B718-A8BC33893AE6}">
      <dgm:prSet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Using constants throughout your code in place of hard-coded values or strings is an excellent programming practice. </a:t>
          </a:r>
          <a:endParaRPr lang="en-IN" dirty="0">
            <a:latin typeface="Agency FB" panose="020B0503020202020204" pitchFamily="34" charset="0"/>
          </a:endParaRPr>
        </a:p>
      </dgm:t>
    </dgm:pt>
    <dgm:pt modelId="{5D3A2391-1868-430B-B7A9-5F6798DA8CD9}" type="parTrans" cxnId="{31D396D7-C9ED-4BE1-AD9B-770D6D8037C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EDDBC010-90C0-4337-A1D8-9352C10215CC}" type="sibTrans" cxnId="{31D396D7-C9ED-4BE1-AD9B-770D6D8037C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4E699588-BDAA-430E-A8F5-BE4D540C0EC8}" type="pres">
      <dgm:prSet presAssocID="{C188CC84-296E-4E38-ACBA-C1FF9E04292E}" presName="Name0" presStyleCnt="0">
        <dgm:presLayoutVars>
          <dgm:dir/>
          <dgm:animLvl val="lvl"/>
          <dgm:resizeHandles val="exact"/>
        </dgm:presLayoutVars>
      </dgm:prSet>
      <dgm:spPr/>
    </dgm:pt>
    <dgm:pt modelId="{E860F198-7EB6-4BF8-BBE4-21B51CE44691}" type="pres">
      <dgm:prSet presAssocID="{1146E736-ADAB-4104-AD5A-53D72878723F}" presName="composite" presStyleCnt="0"/>
      <dgm:spPr/>
    </dgm:pt>
    <dgm:pt modelId="{B192466B-54FF-4B2F-9344-F3BE0175B631}" type="pres">
      <dgm:prSet presAssocID="{1146E736-ADAB-4104-AD5A-53D72878723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47E19DB-4786-4DF2-BF4B-C677A28954BA}" type="pres">
      <dgm:prSet presAssocID="{1146E736-ADAB-4104-AD5A-53D72878723F}" presName="desTx" presStyleLbl="alignAccFollowNode1" presStyleIdx="0" presStyleCnt="4">
        <dgm:presLayoutVars>
          <dgm:bulletEnabled val="1"/>
        </dgm:presLayoutVars>
      </dgm:prSet>
      <dgm:spPr/>
    </dgm:pt>
    <dgm:pt modelId="{6174E06B-A20C-49D2-BE30-C06902189F90}" type="pres">
      <dgm:prSet presAssocID="{FF9DFB25-2A72-4913-B443-618CD13C8CEF}" presName="space" presStyleCnt="0"/>
      <dgm:spPr/>
    </dgm:pt>
    <dgm:pt modelId="{32873E5A-F224-463F-BEBA-A7FC9A4740DD}" type="pres">
      <dgm:prSet presAssocID="{5A59AA3B-361A-447C-9108-34F7E73283EB}" presName="composite" presStyleCnt="0"/>
      <dgm:spPr/>
    </dgm:pt>
    <dgm:pt modelId="{2760DDBF-CB46-4719-9806-4806C34F933E}" type="pres">
      <dgm:prSet presAssocID="{5A59AA3B-361A-447C-9108-34F7E73283E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B835492-5BAC-4216-9698-7DCEA7A29360}" type="pres">
      <dgm:prSet presAssocID="{5A59AA3B-361A-447C-9108-34F7E73283EB}" presName="desTx" presStyleLbl="alignAccFollowNode1" presStyleIdx="1" presStyleCnt="4">
        <dgm:presLayoutVars>
          <dgm:bulletEnabled val="1"/>
        </dgm:presLayoutVars>
      </dgm:prSet>
      <dgm:spPr/>
    </dgm:pt>
    <dgm:pt modelId="{5E686383-A92D-4F93-A6C0-EB55716BE04F}" type="pres">
      <dgm:prSet presAssocID="{3856E59C-1CFF-4988-ABC4-237038DD32F1}" presName="space" presStyleCnt="0"/>
      <dgm:spPr/>
    </dgm:pt>
    <dgm:pt modelId="{1BBA4147-ABF9-4199-8815-6B4DEBA3FDEF}" type="pres">
      <dgm:prSet presAssocID="{CF2E8060-25B2-4151-9D38-6199F65BB8AC}" presName="composite" presStyleCnt="0"/>
      <dgm:spPr/>
    </dgm:pt>
    <dgm:pt modelId="{5471E790-C47A-41B3-962B-F1C8994C64EF}" type="pres">
      <dgm:prSet presAssocID="{CF2E8060-25B2-4151-9D38-6199F65BB8A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1AC4931-B371-4F12-B0C2-9F6FEBA58AE8}" type="pres">
      <dgm:prSet presAssocID="{CF2E8060-25B2-4151-9D38-6199F65BB8AC}" presName="desTx" presStyleLbl="alignAccFollowNode1" presStyleIdx="2" presStyleCnt="4">
        <dgm:presLayoutVars>
          <dgm:bulletEnabled val="1"/>
        </dgm:presLayoutVars>
      </dgm:prSet>
      <dgm:spPr/>
    </dgm:pt>
    <dgm:pt modelId="{F938D29F-66F5-44E0-A26B-C21C77D8EEC3}" type="pres">
      <dgm:prSet presAssocID="{44BC9D8E-21E5-4E8E-A2FE-1CCC916D0341}" presName="space" presStyleCnt="0"/>
      <dgm:spPr/>
    </dgm:pt>
    <dgm:pt modelId="{E9B9BA98-D2A4-41EA-BF96-D83DD2CD06C2}" type="pres">
      <dgm:prSet presAssocID="{3CB28F51-0A50-4CC2-A2DB-FB66E9BD8911}" presName="composite" presStyleCnt="0"/>
      <dgm:spPr/>
    </dgm:pt>
    <dgm:pt modelId="{470F4032-56D3-4A42-9412-0A453917D009}" type="pres">
      <dgm:prSet presAssocID="{3CB28F51-0A50-4CC2-A2DB-FB66E9BD891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1CD893B-685C-4289-80B4-21D566FB12C8}" type="pres">
      <dgm:prSet presAssocID="{3CB28F51-0A50-4CC2-A2DB-FB66E9BD891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3520614-B935-43D2-85BB-531B3A5991BA}" type="presOf" srcId="{B452F27C-0CEE-4BFE-A2BA-83050EF25309}" destId="{947E19DB-4786-4DF2-BF4B-C677A28954BA}" srcOrd="0" destOrd="0" presId="urn:microsoft.com/office/officeart/2005/8/layout/hList1"/>
    <dgm:cxn modelId="{27CC9437-CF2B-44AA-975E-A7DA4AA29F91}" srcId="{C188CC84-296E-4E38-ACBA-C1FF9E04292E}" destId="{CF2E8060-25B2-4151-9D38-6199F65BB8AC}" srcOrd="2" destOrd="0" parTransId="{AE6D6B7D-EDC9-4162-BDBA-7CC7D91088E1}" sibTransId="{44BC9D8E-21E5-4E8E-A2FE-1CCC916D0341}"/>
    <dgm:cxn modelId="{8F5E8C3C-2EEC-4E55-BB5D-7761A9770FED}" type="presOf" srcId="{6D6FA5BB-CC9F-4DBA-8AEA-F33C538E84B0}" destId="{51AC4931-B371-4F12-B0C2-9F6FEBA58AE8}" srcOrd="0" destOrd="0" presId="urn:microsoft.com/office/officeart/2005/8/layout/hList1"/>
    <dgm:cxn modelId="{B6E4323E-0151-47FB-81DE-E4CE7A8B4C89}" type="presOf" srcId="{B20F6845-FFBC-4AFE-B718-A8BC33893AE6}" destId="{21CD893B-685C-4289-80B4-21D566FB12C8}" srcOrd="0" destOrd="0" presId="urn:microsoft.com/office/officeart/2005/8/layout/hList1"/>
    <dgm:cxn modelId="{24DB2B65-1476-46B9-9630-D9599CBAB161}" type="presOf" srcId="{1146E736-ADAB-4104-AD5A-53D72878723F}" destId="{B192466B-54FF-4B2F-9344-F3BE0175B631}" srcOrd="0" destOrd="0" presId="urn:microsoft.com/office/officeart/2005/8/layout/hList1"/>
    <dgm:cxn modelId="{DCA97654-82CA-4BAE-B316-339005950B71}" type="presOf" srcId="{BB5BB55E-95B5-4DA6-89C6-BD3A381B187F}" destId="{2B835492-5BAC-4216-9698-7DCEA7A29360}" srcOrd="0" destOrd="0" presId="urn:microsoft.com/office/officeart/2005/8/layout/hList1"/>
    <dgm:cxn modelId="{52D33A7F-2BDC-4431-9C3A-DA7B36DBF76F}" srcId="{CF2E8060-25B2-4151-9D38-6199F65BB8AC}" destId="{6D6FA5BB-CC9F-4DBA-8AEA-F33C538E84B0}" srcOrd="0" destOrd="0" parTransId="{4B640197-ECF5-4249-B4F4-92320F765590}" sibTransId="{C526D8D2-D03E-49F8-B21C-08544B81F484}"/>
    <dgm:cxn modelId="{EEE0BD81-C709-4781-9BD7-D19746382217}" srcId="{C188CC84-296E-4E38-ACBA-C1FF9E04292E}" destId="{1146E736-ADAB-4104-AD5A-53D72878723F}" srcOrd="0" destOrd="0" parTransId="{9BB48F6A-B06F-4C03-B98A-6387FF88F604}" sibTransId="{FF9DFB25-2A72-4913-B443-618CD13C8CEF}"/>
    <dgm:cxn modelId="{A8596787-ABE8-41AC-AA56-7B73ADA79268}" type="presOf" srcId="{CF2E8060-25B2-4151-9D38-6199F65BB8AC}" destId="{5471E790-C47A-41B3-962B-F1C8994C64EF}" srcOrd="0" destOrd="0" presId="urn:microsoft.com/office/officeart/2005/8/layout/hList1"/>
    <dgm:cxn modelId="{4BD3A690-4026-4BD2-B854-6AE060F8FA6F}" srcId="{C188CC84-296E-4E38-ACBA-C1FF9E04292E}" destId="{3CB28F51-0A50-4CC2-A2DB-FB66E9BD8911}" srcOrd="3" destOrd="0" parTransId="{8EADF015-429A-47C4-A89B-178ED82E891F}" sibTransId="{BD55691B-73C5-4664-90B3-62450BAC983B}"/>
    <dgm:cxn modelId="{99B6BD9D-FFDC-43DA-9767-9EF5B204905B}" type="presOf" srcId="{C188CC84-296E-4E38-ACBA-C1FF9E04292E}" destId="{4E699588-BDAA-430E-A8F5-BE4D540C0EC8}" srcOrd="0" destOrd="0" presId="urn:microsoft.com/office/officeart/2005/8/layout/hList1"/>
    <dgm:cxn modelId="{42968EA3-CB3A-4F7E-8B94-BCB3BCBA4927}" srcId="{1146E736-ADAB-4104-AD5A-53D72878723F}" destId="{B452F27C-0CEE-4BFE-A2BA-83050EF25309}" srcOrd="0" destOrd="0" parTransId="{4E91D38F-F7A4-4260-9BA8-5C9A6CA227AD}" sibTransId="{3DACC3DD-B4A2-4B1F-9BE7-D84D8B861ADE}"/>
    <dgm:cxn modelId="{31D396D7-C9ED-4BE1-AD9B-770D6D8037CE}" srcId="{3CB28F51-0A50-4CC2-A2DB-FB66E9BD8911}" destId="{B20F6845-FFBC-4AFE-B718-A8BC33893AE6}" srcOrd="0" destOrd="0" parTransId="{5D3A2391-1868-430B-B7A9-5F6798DA8CD9}" sibTransId="{EDDBC010-90C0-4337-A1D8-9352C10215CC}"/>
    <dgm:cxn modelId="{8A6D4CDD-C68C-467E-A0E0-A6E16EF12B6A}" srcId="{5A59AA3B-361A-447C-9108-34F7E73283EB}" destId="{BB5BB55E-95B5-4DA6-89C6-BD3A381B187F}" srcOrd="0" destOrd="0" parTransId="{8CEDC3CD-4F3A-4BF2-9650-CBE7240A26E6}" sibTransId="{FE87CBDF-30C4-4A53-B46B-72BB381B52C3}"/>
    <dgm:cxn modelId="{0B310DE2-6A23-4EC8-BFE7-B2B05E71EDDF}" srcId="{C188CC84-296E-4E38-ACBA-C1FF9E04292E}" destId="{5A59AA3B-361A-447C-9108-34F7E73283EB}" srcOrd="1" destOrd="0" parTransId="{5F05EAB5-DA68-446C-8335-7AA2E1F526D0}" sibTransId="{3856E59C-1CFF-4988-ABC4-237038DD32F1}"/>
    <dgm:cxn modelId="{347F58F7-BBE1-4154-84C5-C02869409B88}" type="presOf" srcId="{5A59AA3B-361A-447C-9108-34F7E73283EB}" destId="{2760DDBF-CB46-4719-9806-4806C34F933E}" srcOrd="0" destOrd="0" presId="urn:microsoft.com/office/officeart/2005/8/layout/hList1"/>
    <dgm:cxn modelId="{4A2B85FA-00C6-4B24-BE92-736EC249E507}" type="presOf" srcId="{3CB28F51-0A50-4CC2-A2DB-FB66E9BD8911}" destId="{470F4032-56D3-4A42-9412-0A453917D009}" srcOrd="0" destOrd="0" presId="urn:microsoft.com/office/officeart/2005/8/layout/hList1"/>
    <dgm:cxn modelId="{0A638155-678F-43A8-94D9-CD741E9B5594}" type="presParOf" srcId="{4E699588-BDAA-430E-A8F5-BE4D540C0EC8}" destId="{E860F198-7EB6-4BF8-BBE4-21B51CE44691}" srcOrd="0" destOrd="0" presId="urn:microsoft.com/office/officeart/2005/8/layout/hList1"/>
    <dgm:cxn modelId="{45F3E4BB-E2D9-4D01-AABC-3C546176312D}" type="presParOf" srcId="{E860F198-7EB6-4BF8-BBE4-21B51CE44691}" destId="{B192466B-54FF-4B2F-9344-F3BE0175B631}" srcOrd="0" destOrd="0" presId="urn:microsoft.com/office/officeart/2005/8/layout/hList1"/>
    <dgm:cxn modelId="{B4439421-48C5-4C55-8C80-6EDD7477770D}" type="presParOf" srcId="{E860F198-7EB6-4BF8-BBE4-21B51CE44691}" destId="{947E19DB-4786-4DF2-BF4B-C677A28954BA}" srcOrd="1" destOrd="0" presId="urn:microsoft.com/office/officeart/2005/8/layout/hList1"/>
    <dgm:cxn modelId="{A105A639-5FEC-4AE5-BF8E-190C352792A9}" type="presParOf" srcId="{4E699588-BDAA-430E-A8F5-BE4D540C0EC8}" destId="{6174E06B-A20C-49D2-BE30-C06902189F90}" srcOrd="1" destOrd="0" presId="urn:microsoft.com/office/officeart/2005/8/layout/hList1"/>
    <dgm:cxn modelId="{A27EC9C0-6FEC-4ED4-8177-5393525BC776}" type="presParOf" srcId="{4E699588-BDAA-430E-A8F5-BE4D540C0EC8}" destId="{32873E5A-F224-463F-BEBA-A7FC9A4740DD}" srcOrd="2" destOrd="0" presId="urn:microsoft.com/office/officeart/2005/8/layout/hList1"/>
    <dgm:cxn modelId="{98A689DC-930D-4A4D-8C32-E85BAA5DC997}" type="presParOf" srcId="{32873E5A-F224-463F-BEBA-A7FC9A4740DD}" destId="{2760DDBF-CB46-4719-9806-4806C34F933E}" srcOrd="0" destOrd="0" presId="urn:microsoft.com/office/officeart/2005/8/layout/hList1"/>
    <dgm:cxn modelId="{7FB93515-C8F8-435B-ABF5-68C2CE40E71B}" type="presParOf" srcId="{32873E5A-F224-463F-BEBA-A7FC9A4740DD}" destId="{2B835492-5BAC-4216-9698-7DCEA7A29360}" srcOrd="1" destOrd="0" presId="urn:microsoft.com/office/officeart/2005/8/layout/hList1"/>
    <dgm:cxn modelId="{C3079DAE-6F91-4A30-96B6-ED0C7E9BADA2}" type="presParOf" srcId="{4E699588-BDAA-430E-A8F5-BE4D540C0EC8}" destId="{5E686383-A92D-4F93-A6C0-EB55716BE04F}" srcOrd="3" destOrd="0" presId="urn:microsoft.com/office/officeart/2005/8/layout/hList1"/>
    <dgm:cxn modelId="{CF3E3270-25D1-495A-A3AD-A5508EC18AEA}" type="presParOf" srcId="{4E699588-BDAA-430E-A8F5-BE4D540C0EC8}" destId="{1BBA4147-ABF9-4199-8815-6B4DEBA3FDEF}" srcOrd="4" destOrd="0" presId="urn:microsoft.com/office/officeart/2005/8/layout/hList1"/>
    <dgm:cxn modelId="{395220B1-A941-4135-B913-98AEBDE3D904}" type="presParOf" srcId="{1BBA4147-ABF9-4199-8815-6B4DEBA3FDEF}" destId="{5471E790-C47A-41B3-962B-F1C8994C64EF}" srcOrd="0" destOrd="0" presId="urn:microsoft.com/office/officeart/2005/8/layout/hList1"/>
    <dgm:cxn modelId="{CB39F350-DBBE-4635-9A66-F8FE792E4929}" type="presParOf" srcId="{1BBA4147-ABF9-4199-8815-6B4DEBA3FDEF}" destId="{51AC4931-B371-4F12-B0C2-9F6FEBA58AE8}" srcOrd="1" destOrd="0" presId="urn:microsoft.com/office/officeart/2005/8/layout/hList1"/>
    <dgm:cxn modelId="{DDDFA25C-67D7-48B2-9D01-3B5C839449A8}" type="presParOf" srcId="{4E699588-BDAA-430E-A8F5-BE4D540C0EC8}" destId="{F938D29F-66F5-44E0-A26B-C21C77D8EEC3}" srcOrd="5" destOrd="0" presId="urn:microsoft.com/office/officeart/2005/8/layout/hList1"/>
    <dgm:cxn modelId="{78EAE061-4704-4D03-A19A-D5FD8F8858E6}" type="presParOf" srcId="{4E699588-BDAA-430E-A8F5-BE4D540C0EC8}" destId="{E9B9BA98-D2A4-41EA-BF96-D83DD2CD06C2}" srcOrd="6" destOrd="0" presId="urn:microsoft.com/office/officeart/2005/8/layout/hList1"/>
    <dgm:cxn modelId="{D9A844C1-5BF5-465F-92DB-2D37E91DBD37}" type="presParOf" srcId="{E9B9BA98-D2A4-41EA-BF96-D83DD2CD06C2}" destId="{470F4032-56D3-4A42-9412-0A453917D009}" srcOrd="0" destOrd="0" presId="urn:microsoft.com/office/officeart/2005/8/layout/hList1"/>
    <dgm:cxn modelId="{EDEB83EF-16E2-447F-A0EC-940C4F080693}" type="presParOf" srcId="{E9B9BA98-D2A4-41EA-BF96-D83DD2CD06C2}" destId="{21CD893B-685C-4289-80B4-21D566FB12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32540-7995-4395-B75B-8D281D97DA87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27FBE1-61AD-40B5-BB88-C0C11D5E54E1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Accessing the Visual Basic Editor (VBE).</a:t>
          </a:r>
          <a:endParaRPr lang="en-IN">
            <a:latin typeface="Agency FB" panose="020B0503020202020204" pitchFamily="34" charset="0"/>
          </a:endParaRPr>
        </a:p>
      </dgm:t>
    </dgm:pt>
    <dgm:pt modelId="{8190A432-4527-494D-908C-D36841963A03}" type="parTrans" cxnId="{1A1A9A0F-9DB2-4215-B55C-06D534A7182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C8F3C3B8-0A9D-4481-8ABA-0F122062D7D7}" type="sibTrans" cxnId="{1A1A9A0F-9DB2-4215-B55C-06D534A71827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608BCE8-432C-466B-A2DA-3507753745CD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Switching between Excel and VBE</a:t>
          </a:r>
          <a:endParaRPr lang="en-IN">
            <a:latin typeface="Agency FB" panose="020B0503020202020204" pitchFamily="34" charset="0"/>
          </a:endParaRPr>
        </a:p>
      </dgm:t>
    </dgm:pt>
    <dgm:pt modelId="{6157E88E-4EB9-43FB-BD5B-9C346D291069}" type="parTrans" cxnId="{4B1CAEDE-778B-489C-8291-C712D137EFE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29B065C6-2555-4533-BE06-1FDECEE7AC6C}" type="sibTrans" cxnId="{4B1CAEDE-778B-489C-8291-C712D137EFEA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F5DFA20-12F1-41A9-A65F-E0CF1847D58D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Discussing VBE Window</a:t>
          </a:r>
          <a:endParaRPr lang="en-IN">
            <a:latin typeface="Agency FB" panose="020B0503020202020204" pitchFamily="34" charset="0"/>
          </a:endParaRPr>
        </a:p>
      </dgm:t>
    </dgm:pt>
    <dgm:pt modelId="{021C9C9E-115A-4897-A3CD-2B9534312D46}" type="parTrans" cxnId="{5C40D826-4FDF-48A8-85E2-1CE7E271973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A26B4A47-847C-40A9-9B31-2550E7007FF7}" type="sibTrans" cxnId="{5C40D826-4FDF-48A8-85E2-1CE7E271973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C13F7E8-00D3-430B-8A8F-1DCA969616F5}" type="pres">
      <dgm:prSet presAssocID="{C5032540-7995-4395-B75B-8D281D97DA87}" presName="compositeShape" presStyleCnt="0">
        <dgm:presLayoutVars>
          <dgm:chMax val="7"/>
          <dgm:dir/>
          <dgm:resizeHandles val="exact"/>
        </dgm:presLayoutVars>
      </dgm:prSet>
      <dgm:spPr/>
    </dgm:pt>
    <dgm:pt modelId="{0E557C6D-B295-45B1-BF6A-6F26372A8C55}" type="pres">
      <dgm:prSet presAssocID="{8227FBE1-61AD-40B5-BB88-C0C11D5E54E1}" presName="circ1" presStyleLbl="vennNode1" presStyleIdx="0" presStyleCnt="3"/>
      <dgm:spPr/>
    </dgm:pt>
    <dgm:pt modelId="{C9B7FB6A-B8B5-46A5-8F46-839218EB2AE3}" type="pres">
      <dgm:prSet presAssocID="{8227FBE1-61AD-40B5-BB88-C0C11D5E54E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78BCB9-4415-4F57-861D-AF8DEA00EBC0}" type="pres">
      <dgm:prSet presAssocID="{3608BCE8-432C-466B-A2DA-3507753745CD}" presName="circ2" presStyleLbl="vennNode1" presStyleIdx="1" presStyleCnt="3"/>
      <dgm:spPr/>
    </dgm:pt>
    <dgm:pt modelId="{4C81ED81-FE65-4E07-8BC4-EB74D74CDE48}" type="pres">
      <dgm:prSet presAssocID="{3608BCE8-432C-466B-A2DA-3507753745C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C44FE8-0C13-4755-90CC-699B9610B959}" type="pres">
      <dgm:prSet presAssocID="{FF5DFA20-12F1-41A9-A65F-E0CF1847D58D}" presName="circ3" presStyleLbl="vennNode1" presStyleIdx="2" presStyleCnt="3"/>
      <dgm:spPr/>
    </dgm:pt>
    <dgm:pt modelId="{1DB452BB-134A-432A-9DAA-2A0A4646F324}" type="pres">
      <dgm:prSet presAssocID="{FF5DFA20-12F1-41A9-A65F-E0CF1847D58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88F0209-1E9D-483F-BA78-62A96A6854E1}" type="presOf" srcId="{FF5DFA20-12F1-41A9-A65F-E0CF1847D58D}" destId="{1DB452BB-134A-432A-9DAA-2A0A4646F324}" srcOrd="1" destOrd="0" presId="urn:microsoft.com/office/officeart/2005/8/layout/venn1"/>
    <dgm:cxn modelId="{1A1A9A0F-9DB2-4215-B55C-06D534A71827}" srcId="{C5032540-7995-4395-B75B-8D281D97DA87}" destId="{8227FBE1-61AD-40B5-BB88-C0C11D5E54E1}" srcOrd="0" destOrd="0" parTransId="{8190A432-4527-494D-908C-D36841963A03}" sibTransId="{C8F3C3B8-0A9D-4481-8ABA-0F122062D7D7}"/>
    <dgm:cxn modelId="{B7A70911-3F86-4DC0-8EC8-56E88EEF8F4B}" type="presOf" srcId="{8227FBE1-61AD-40B5-BB88-C0C11D5E54E1}" destId="{0E557C6D-B295-45B1-BF6A-6F26372A8C55}" srcOrd="0" destOrd="0" presId="urn:microsoft.com/office/officeart/2005/8/layout/venn1"/>
    <dgm:cxn modelId="{5C40D826-4FDF-48A8-85E2-1CE7E2719733}" srcId="{C5032540-7995-4395-B75B-8D281D97DA87}" destId="{FF5DFA20-12F1-41A9-A65F-E0CF1847D58D}" srcOrd="2" destOrd="0" parTransId="{021C9C9E-115A-4897-A3CD-2B9534312D46}" sibTransId="{A26B4A47-847C-40A9-9B31-2550E7007FF7}"/>
    <dgm:cxn modelId="{C05D9F32-4767-4E10-B29F-EB0872F4B1D6}" type="presOf" srcId="{8227FBE1-61AD-40B5-BB88-C0C11D5E54E1}" destId="{C9B7FB6A-B8B5-46A5-8F46-839218EB2AE3}" srcOrd="1" destOrd="0" presId="urn:microsoft.com/office/officeart/2005/8/layout/venn1"/>
    <dgm:cxn modelId="{D56D645B-10C3-471B-B9A6-3743537487BB}" type="presOf" srcId="{FF5DFA20-12F1-41A9-A65F-E0CF1847D58D}" destId="{38C44FE8-0C13-4755-90CC-699B9610B959}" srcOrd="0" destOrd="0" presId="urn:microsoft.com/office/officeart/2005/8/layout/venn1"/>
    <dgm:cxn modelId="{4C39BE73-08D7-422B-BC85-65B7002670FB}" type="presOf" srcId="{3608BCE8-432C-466B-A2DA-3507753745CD}" destId="{3B78BCB9-4415-4F57-861D-AF8DEA00EBC0}" srcOrd="0" destOrd="0" presId="urn:microsoft.com/office/officeart/2005/8/layout/venn1"/>
    <dgm:cxn modelId="{F6A8F885-1F60-4E75-AA69-91BA7D9D5997}" type="presOf" srcId="{3608BCE8-432C-466B-A2DA-3507753745CD}" destId="{4C81ED81-FE65-4E07-8BC4-EB74D74CDE48}" srcOrd="1" destOrd="0" presId="urn:microsoft.com/office/officeart/2005/8/layout/venn1"/>
    <dgm:cxn modelId="{C6B0B6CC-8F06-47CD-A593-CEC39B4D2C1B}" type="presOf" srcId="{C5032540-7995-4395-B75B-8D281D97DA87}" destId="{3C13F7E8-00D3-430B-8A8F-1DCA969616F5}" srcOrd="0" destOrd="0" presId="urn:microsoft.com/office/officeart/2005/8/layout/venn1"/>
    <dgm:cxn modelId="{4B1CAEDE-778B-489C-8291-C712D137EFEA}" srcId="{C5032540-7995-4395-B75B-8D281D97DA87}" destId="{3608BCE8-432C-466B-A2DA-3507753745CD}" srcOrd="1" destOrd="0" parTransId="{6157E88E-4EB9-43FB-BD5B-9C346D291069}" sibTransId="{29B065C6-2555-4533-BE06-1FDECEE7AC6C}"/>
    <dgm:cxn modelId="{66AE90AB-BBB2-477C-AA12-DE7CF19379E9}" type="presParOf" srcId="{3C13F7E8-00D3-430B-8A8F-1DCA969616F5}" destId="{0E557C6D-B295-45B1-BF6A-6F26372A8C55}" srcOrd="0" destOrd="0" presId="urn:microsoft.com/office/officeart/2005/8/layout/venn1"/>
    <dgm:cxn modelId="{5D035F6A-CC58-4A20-8418-5FF9B6AE2113}" type="presParOf" srcId="{3C13F7E8-00D3-430B-8A8F-1DCA969616F5}" destId="{C9B7FB6A-B8B5-46A5-8F46-839218EB2AE3}" srcOrd="1" destOrd="0" presId="urn:microsoft.com/office/officeart/2005/8/layout/venn1"/>
    <dgm:cxn modelId="{71A0BD34-46B7-4628-9DC7-A618045AAB45}" type="presParOf" srcId="{3C13F7E8-00D3-430B-8A8F-1DCA969616F5}" destId="{3B78BCB9-4415-4F57-861D-AF8DEA00EBC0}" srcOrd="2" destOrd="0" presId="urn:microsoft.com/office/officeart/2005/8/layout/venn1"/>
    <dgm:cxn modelId="{C918767A-A11B-4433-BDEB-6FAC2DB9400B}" type="presParOf" srcId="{3C13F7E8-00D3-430B-8A8F-1DCA969616F5}" destId="{4C81ED81-FE65-4E07-8BC4-EB74D74CDE48}" srcOrd="3" destOrd="0" presId="urn:microsoft.com/office/officeart/2005/8/layout/venn1"/>
    <dgm:cxn modelId="{BBD2FA2F-A7A5-43C3-BE22-5B09EB874522}" type="presParOf" srcId="{3C13F7E8-00D3-430B-8A8F-1DCA969616F5}" destId="{38C44FE8-0C13-4755-90CC-699B9610B959}" srcOrd="4" destOrd="0" presId="urn:microsoft.com/office/officeart/2005/8/layout/venn1"/>
    <dgm:cxn modelId="{1304A1FA-60CA-47EE-8E0F-A01BA1E96F36}" type="presParOf" srcId="{3C13F7E8-00D3-430B-8A8F-1DCA969616F5}" destId="{1DB452BB-134A-432A-9DAA-2A0A4646F32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09B26-9966-41F6-ACE6-1C6A2ACA238B}" type="doc">
      <dgm:prSet loTypeId="urn:microsoft.com/office/officeart/2005/8/layout/bProcess3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4B67BC0-7445-42B7-AA06-CD023090BDF3}">
      <dgm:prSet custT="1"/>
      <dgm:spPr/>
      <dgm:t>
        <a:bodyPr anchor="ctr"/>
        <a:lstStyle/>
        <a:p>
          <a:pPr algn="l"/>
          <a:r>
            <a:rPr lang="en-US" sz="3200" dirty="0">
              <a:latin typeface="Agency FB" panose="020B0503020202020204" pitchFamily="34" charset="0"/>
            </a:rPr>
            <a:t>Setting Developer Tab</a:t>
          </a:r>
          <a:endParaRPr lang="en-IN" sz="3200" dirty="0">
            <a:latin typeface="Agency FB" panose="020B0503020202020204" pitchFamily="34" charset="0"/>
          </a:endParaRPr>
        </a:p>
      </dgm:t>
    </dgm:pt>
    <dgm:pt modelId="{446CA7B2-11E2-4792-8DA3-6A9F54A7864E}" type="parTrans" cxnId="{8C291C98-3930-4207-A746-E3EDAE0CFC97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8FD1A3C3-BF2F-4FBD-AFB9-2407752453A3}" type="sibTrans" cxnId="{8C291C98-3930-4207-A746-E3EDAE0CFC97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A165FCCC-ABBA-4861-8A29-B11AE7E82A12}">
      <dgm:prSet custT="1"/>
      <dgm:spPr/>
      <dgm:t>
        <a:bodyPr anchor="ctr"/>
        <a:lstStyle/>
        <a:p>
          <a:pPr algn="l"/>
          <a:r>
            <a:rPr lang="en-US" sz="3200" dirty="0">
              <a:latin typeface="Agency FB" panose="020B0503020202020204" pitchFamily="34" charset="0"/>
            </a:rPr>
            <a:t>Understanding Commands on Developer Tab</a:t>
          </a:r>
          <a:endParaRPr lang="en-IN" sz="3200" dirty="0">
            <a:latin typeface="Agency FB" panose="020B0503020202020204" pitchFamily="34" charset="0"/>
          </a:endParaRPr>
        </a:p>
      </dgm:t>
    </dgm:pt>
    <dgm:pt modelId="{1BFFAC26-E8B7-4B1A-8511-A52CBC68B1BE}" type="parTrans" cxnId="{FDDFA65F-E283-4D82-855E-8C0FDA9F46B2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50D26BC0-0BF9-415F-A1F0-914E362E71B1}" type="sibTrans" cxnId="{FDDFA65F-E283-4D82-855E-8C0FDA9F46B2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2EFA7423-ECA3-4925-B8BD-A7E389EC43A5}">
      <dgm:prSet custT="1"/>
      <dgm:spPr/>
      <dgm:t>
        <a:bodyPr anchor="ctr"/>
        <a:lstStyle/>
        <a:p>
          <a:pPr algn="l"/>
          <a:r>
            <a:rPr lang="en-US" sz="3200">
              <a:latin typeface="Agency FB" panose="020B0503020202020204" pitchFamily="34" charset="0"/>
            </a:rPr>
            <a:t>Alt + F11</a:t>
          </a:r>
          <a:endParaRPr lang="en-IN" sz="3200">
            <a:latin typeface="Agency FB" panose="020B0503020202020204" pitchFamily="34" charset="0"/>
          </a:endParaRPr>
        </a:p>
      </dgm:t>
    </dgm:pt>
    <dgm:pt modelId="{98BA384D-2496-4533-A490-25C7962E4266}" type="parTrans" cxnId="{FA6D1876-EF6D-408B-86E1-07208F56BAE5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C66B32BE-8C2E-436F-A8AF-4A3073684D9A}" type="sibTrans" cxnId="{FA6D1876-EF6D-408B-86E1-07208F56BAE5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207862E6-C9C7-4DD0-B6E2-124F4ABC4EAA}">
      <dgm:prSet custT="1"/>
      <dgm:spPr/>
      <dgm:t>
        <a:bodyPr anchor="ctr"/>
        <a:lstStyle/>
        <a:p>
          <a:pPr algn="l"/>
          <a:r>
            <a:rPr lang="en-US" sz="3200">
              <a:latin typeface="Agency FB" panose="020B0503020202020204" pitchFamily="34" charset="0"/>
            </a:rPr>
            <a:t>A Quick tour to the Command Ribbon</a:t>
          </a:r>
          <a:endParaRPr lang="en-IN" sz="3200">
            <a:latin typeface="Agency FB" panose="020B0503020202020204" pitchFamily="34" charset="0"/>
          </a:endParaRPr>
        </a:p>
      </dgm:t>
    </dgm:pt>
    <dgm:pt modelId="{1DCA087A-C8BE-4F98-93B5-EFB1F763C1FD}" type="parTrans" cxnId="{D9D5A1E7-860C-48CB-9D0F-2E756C2A0845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DB1C57CA-3826-4F7B-8B49-143BF335D188}" type="sibTrans" cxnId="{D9D5A1E7-860C-48CB-9D0F-2E756C2A0845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C8998964-7DF1-4780-820C-B08450E51317}">
      <dgm:prSet custT="1"/>
      <dgm:spPr>
        <a:solidFill>
          <a:srgbClr val="0070C0">
            <a:alpha val="90000"/>
          </a:srgbClr>
        </a:solidFill>
      </dgm:spPr>
      <dgm:t>
        <a:bodyPr anchor="ctr"/>
        <a:lstStyle/>
        <a:p>
          <a:pPr algn="l"/>
          <a:r>
            <a:rPr lang="en-US" sz="3200">
              <a:solidFill>
                <a:schemeClr val="tx1"/>
              </a:solidFill>
              <a:latin typeface="Agency FB" panose="020B0503020202020204" pitchFamily="34" charset="0"/>
            </a:rPr>
            <a:t>File</a:t>
          </a:r>
          <a:endParaRPr lang="en-IN" sz="32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BA11FE4F-5AEF-45C3-ACF7-46C5D294403B}" type="parTrans" cxnId="{53A3DA8F-8D76-45AF-A910-9DF994B1877C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92AAFDC9-ED6B-47C0-B248-18730EEA3E4F}" type="sibTrans" cxnId="{53A3DA8F-8D76-45AF-A910-9DF994B1877C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07F380CB-10C4-403D-85E4-DBFE453C68D8}">
      <dgm:prSet custT="1"/>
      <dgm:spPr>
        <a:solidFill>
          <a:srgbClr val="0070C0">
            <a:alpha val="90000"/>
          </a:srgbClr>
        </a:solidFill>
      </dgm:spPr>
      <dgm:t>
        <a:bodyPr anchor="ctr"/>
        <a:lstStyle/>
        <a:p>
          <a:pPr algn="l"/>
          <a:r>
            <a:rPr lang="en-US" sz="3200">
              <a:solidFill>
                <a:schemeClr val="tx1"/>
              </a:solidFill>
              <a:latin typeface="Agency FB" panose="020B0503020202020204" pitchFamily="34" charset="0"/>
            </a:rPr>
            <a:t>View</a:t>
          </a:r>
          <a:endParaRPr lang="en-IN" sz="320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0D43E9FF-95C1-4A5F-B5A5-E124B3650EAC}" type="parTrans" cxnId="{E759A7E3-A48F-47F8-BD9A-6839E8093FDE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C58E6BF7-955B-48DD-B79F-0A35C2D663F0}" type="sibTrans" cxnId="{E759A7E3-A48F-47F8-BD9A-6839E8093FDE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E0FED4E5-9666-47ED-BDFA-1389B611CC99}">
      <dgm:prSet custT="1"/>
      <dgm:spPr>
        <a:solidFill>
          <a:srgbClr val="0070C0">
            <a:alpha val="90000"/>
          </a:srgbClr>
        </a:solidFill>
      </dgm:spPr>
      <dgm:t>
        <a:bodyPr anchor="ctr"/>
        <a:lstStyle/>
        <a:p>
          <a:pPr algn="l"/>
          <a:r>
            <a:rPr lang="en-US" sz="3200" dirty="0">
              <a:solidFill>
                <a:schemeClr val="tx1"/>
              </a:solidFill>
              <a:latin typeface="Agency FB" panose="020B0503020202020204" pitchFamily="34" charset="0"/>
            </a:rPr>
            <a:t>Using Short cut to shift between Applications</a:t>
          </a:r>
        </a:p>
      </dgm:t>
    </dgm:pt>
    <dgm:pt modelId="{597B2ACF-4E9D-49E8-B371-72D1499194D5}" type="parTrans" cxnId="{7884A755-A377-4F2B-B7C7-7A57BF16C576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FAB64C96-FF70-4363-BD4C-6602FB0CB710}" type="sibTrans" cxnId="{7884A755-A377-4F2B-B7C7-7A57BF16C576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7AB18B28-EB0A-4735-8CAB-016ABEEBA1E3}">
      <dgm:prSet custT="1"/>
      <dgm:spPr>
        <a:solidFill>
          <a:srgbClr val="0070C0">
            <a:alpha val="90000"/>
          </a:srgbClr>
        </a:solidFill>
      </dgm:spPr>
      <dgm:t>
        <a:bodyPr anchor="ctr"/>
        <a:lstStyle/>
        <a:p>
          <a:pPr algn="l"/>
          <a:endParaRPr lang="en-US" sz="3200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FA94338-1FA5-4BFA-866B-0EC0332668F2}" type="parTrans" cxnId="{F897AB8B-2301-421D-BD95-CF42A9B1D949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DD98D82C-6434-4FE5-848D-41A8E38D419F}" type="sibTrans" cxnId="{F897AB8B-2301-421D-BD95-CF42A9B1D949}">
      <dgm:prSet/>
      <dgm:spPr/>
      <dgm:t>
        <a:bodyPr/>
        <a:lstStyle/>
        <a:p>
          <a:pPr algn="l"/>
          <a:endParaRPr lang="en-US" sz="2800">
            <a:latin typeface="Agency FB" panose="020B0503020202020204" pitchFamily="34" charset="0"/>
          </a:endParaRPr>
        </a:p>
      </dgm:t>
    </dgm:pt>
    <dgm:pt modelId="{99EA1856-40A2-46CF-8905-723371E97456}" type="pres">
      <dgm:prSet presAssocID="{94709B26-9966-41F6-ACE6-1C6A2ACA238B}" presName="Name0" presStyleCnt="0">
        <dgm:presLayoutVars>
          <dgm:dir/>
          <dgm:resizeHandles val="exact"/>
        </dgm:presLayoutVars>
      </dgm:prSet>
      <dgm:spPr/>
    </dgm:pt>
    <dgm:pt modelId="{EED69EB7-967B-47B6-B9D4-7A69E208747E}" type="pres">
      <dgm:prSet presAssocID="{D4B67BC0-7445-42B7-AA06-CD023090BDF3}" presName="node" presStyleLbl="node1" presStyleIdx="0" presStyleCnt="4" custScaleX="109217">
        <dgm:presLayoutVars>
          <dgm:bulletEnabled val="1"/>
        </dgm:presLayoutVars>
      </dgm:prSet>
      <dgm:spPr>
        <a:prstGeom prst="roundRect">
          <a:avLst/>
        </a:prstGeom>
      </dgm:spPr>
    </dgm:pt>
    <dgm:pt modelId="{7A8A92D3-C2C1-4DC4-87F5-A1EDA3EC5F67}" type="pres">
      <dgm:prSet presAssocID="{8FD1A3C3-BF2F-4FBD-AFB9-2407752453A3}" presName="sibTrans" presStyleLbl="sibTrans1D1" presStyleIdx="0" presStyleCnt="3"/>
      <dgm:spPr/>
    </dgm:pt>
    <dgm:pt modelId="{25F31566-739D-4B36-9426-7C780BD6631A}" type="pres">
      <dgm:prSet presAssocID="{8FD1A3C3-BF2F-4FBD-AFB9-2407752453A3}" presName="connectorText" presStyleLbl="sibTrans1D1" presStyleIdx="0" presStyleCnt="3"/>
      <dgm:spPr/>
    </dgm:pt>
    <dgm:pt modelId="{0138D734-CFED-456A-B115-3ACF19FB95A5}" type="pres">
      <dgm:prSet presAssocID="{A165FCCC-ABBA-4861-8A29-B11AE7E82A12}" presName="node" presStyleLbl="node1" presStyleIdx="1" presStyleCnt="4" custScaleX="109217">
        <dgm:presLayoutVars>
          <dgm:bulletEnabled val="1"/>
        </dgm:presLayoutVars>
      </dgm:prSet>
      <dgm:spPr>
        <a:prstGeom prst="roundRect">
          <a:avLst/>
        </a:prstGeom>
      </dgm:spPr>
    </dgm:pt>
    <dgm:pt modelId="{7F53EDD5-2FF5-4A39-B153-62E01F094562}" type="pres">
      <dgm:prSet presAssocID="{50D26BC0-0BF9-415F-A1F0-914E362E71B1}" presName="sibTrans" presStyleLbl="sibTrans1D1" presStyleIdx="1" presStyleCnt="3"/>
      <dgm:spPr/>
    </dgm:pt>
    <dgm:pt modelId="{F9E1EF79-402F-45F9-890F-5B7B350F96D2}" type="pres">
      <dgm:prSet presAssocID="{50D26BC0-0BF9-415F-A1F0-914E362E71B1}" presName="connectorText" presStyleLbl="sibTrans1D1" presStyleIdx="1" presStyleCnt="3"/>
      <dgm:spPr/>
    </dgm:pt>
    <dgm:pt modelId="{8ED11C45-9C53-4C3A-8154-E684208ED8C3}" type="pres">
      <dgm:prSet presAssocID="{2EFA7423-ECA3-4925-B8BD-A7E389EC43A5}" presName="node" presStyleLbl="node1" presStyleIdx="2" presStyleCnt="4" custScaleX="109217" custLinFactNeighborY="143">
        <dgm:presLayoutVars>
          <dgm:bulletEnabled val="1"/>
        </dgm:presLayoutVars>
      </dgm:prSet>
      <dgm:spPr>
        <a:prstGeom prst="roundRect">
          <a:avLst/>
        </a:prstGeom>
      </dgm:spPr>
    </dgm:pt>
    <dgm:pt modelId="{14D4EC50-B569-4F0D-96F6-99032106BBFD}" type="pres">
      <dgm:prSet presAssocID="{C66B32BE-8C2E-436F-A8AF-4A3073684D9A}" presName="sibTrans" presStyleLbl="sibTrans1D1" presStyleIdx="2" presStyleCnt="3"/>
      <dgm:spPr/>
    </dgm:pt>
    <dgm:pt modelId="{A9CD59E5-2E71-40C5-AA9A-6273A2AAB529}" type="pres">
      <dgm:prSet presAssocID="{C66B32BE-8C2E-436F-A8AF-4A3073684D9A}" presName="connectorText" presStyleLbl="sibTrans1D1" presStyleIdx="2" presStyleCnt="3"/>
      <dgm:spPr/>
    </dgm:pt>
    <dgm:pt modelId="{2D63FA50-9FE8-45A7-B8C9-106F039FC31B}" type="pres">
      <dgm:prSet presAssocID="{207862E6-C9C7-4DD0-B6E2-124F4ABC4EAA}" presName="node" presStyleLbl="node1" presStyleIdx="3" presStyleCnt="4" custScaleX="10921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B73B625-7C7C-426A-B160-3B8548950B1E}" type="presOf" srcId="{50D26BC0-0BF9-415F-A1F0-914E362E71B1}" destId="{7F53EDD5-2FF5-4A39-B153-62E01F094562}" srcOrd="0" destOrd="0" presId="urn:microsoft.com/office/officeart/2005/8/layout/bProcess3"/>
    <dgm:cxn modelId="{FDDFA65F-E283-4D82-855E-8C0FDA9F46B2}" srcId="{94709B26-9966-41F6-ACE6-1C6A2ACA238B}" destId="{A165FCCC-ABBA-4861-8A29-B11AE7E82A12}" srcOrd="1" destOrd="0" parTransId="{1BFFAC26-E8B7-4B1A-8511-A52CBC68B1BE}" sibTransId="{50D26BC0-0BF9-415F-A1F0-914E362E71B1}"/>
    <dgm:cxn modelId="{E4A75C63-8D60-4D5A-A670-B15BDDA40CE8}" type="presOf" srcId="{50D26BC0-0BF9-415F-A1F0-914E362E71B1}" destId="{F9E1EF79-402F-45F9-890F-5B7B350F96D2}" srcOrd="1" destOrd="0" presId="urn:microsoft.com/office/officeart/2005/8/layout/bProcess3"/>
    <dgm:cxn modelId="{8D82BB69-336B-4211-8177-FCBB6CCEC9C6}" type="presOf" srcId="{07F380CB-10C4-403D-85E4-DBFE453C68D8}" destId="{2D63FA50-9FE8-45A7-B8C9-106F039FC31B}" srcOrd="0" destOrd="2" presId="urn:microsoft.com/office/officeart/2005/8/layout/bProcess3"/>
    <dgm:cxn modelId="{84B38C6C-2542-443D-A8F2-1522D7961C81}" type="presOf" srcId="{C66B32BE-8C2E-436F-A8AF-4A3073684D9A}" destId="{A9CD59E5-2E71-40C5-AA9A-6273A2AAB529}" srcOrd="1" destOrd="0" presId="urn:microsoft.com/office/officeart/2005/8/layout/bProcess3"/>
    <dgm:cxn modelId="{97F87052-7770-4624-A3BE-31F489B3B6D1}" type="presOf" srcId="{7AB18B28-EB0A-4735-8CAB-016ABEEBA1E3}" destId="{EED69EB7-967B-47B6-B9D4-7A69E208747E}" srcOrd="0" destOrd="1" presId="urn:microsoft.com/office/officeart/2005/8/layout/bProcess3"/>
    <dgm:cxn modelId="{7884A755-A377-4F2B-B7C7-7A57BF16C576}" srcId="{2EFA7423-ECA3-4925-B8BD-A7E389EC43A5}" destId="{E0FED4E5-9666-47ED-BDFA-1389B611CC99}" srcOrd="0" destOrd="0" parTransId="{597B2ACF-4E9D-49E8-B371-72D1499194D5}" sibTransId="{FAB64C96-FF70-4363-BD4C-6602FB0CB710}"/>
    <dgm:cxn modelId="{FA6D1876-EF6D-408B-86E1-07208F56BAE5}" srcId="{94709B26-9966-41F6-ACE6-1C6A2ACA238B}" destId="{2EFA7423-ECA3-4925-B8BD-A7E389EC43A5}" srcOrd="2" destOrd="0" parTransId="{98BA384D-2496-4533-A490-25C7962E4266}" sibTransId="{C66B32BE-8C2E-436F-A8AF-4A3073684D9A}"/>
    <dgm:cxn modelId="{F897AB8B-2301-421D-BD95-CF42A9B1D949}" srcId="{D4B67BC0-7445-42B7-AA06-CD023090BDF3}" destId="{7AB18B28-EB0A-4735-8CAB-016ABEEBA1E3}" srcOrd="0" destOrd="0" parTransId="{6FA94338-1FA5-4BFA-866B-0EC0332668F2}" sibTransId="{DD98D82C-6434-4FE5-848D-41A8E38D419F}"/>
    <dgm:cxn modelId="{53A3DA8F-8D76-45AF-A910-9DF994B1877C}" srcId="{207862E6-C9C7-4DD0-B6E2-124F4ABC4EAA}" destId="{C8998964-7DF1-4780-820C-B08450E51317}" srcOrd="0" destOrd="0" parTransId="{BA11FE4F-5AEF-45C3-ACF7-46C5D294403B}" sibTransId="{92AAFDC9-ED6B-47C0-B248-18730EEA3E4F}"/>
    <dgm:cxn modelId="{3376B793-95B9-42ED-B206-7B5C0A8BB837}" type="presOf" srcId="{8FD1A3C3-BF2F-4FBD-AFB9-2407752453A3}" destId="{25F31566-739D-4B36-9426-7C780BD6631A}" srcOrd="1" destOrd="0" presId="urn:microsoft.com/office/officeart/2005/8/layout/bProcess3"/>
    <dgm:cxn modelId="{8C291C98-3930-4207-A746-E3EDAE0CFC97}" srcId="{94709B26-9966-41F6-ACE6-1C6A2ACA238B}" destId="{D4B67BC0-7445-42B7-AA06-CD023090BDF3}" srcOrd="0" destOrd="0" parTransId="{446CA7B2-11E2-4792-8DA3-6A9F54A7864E}" sibTransId="{8FD1A3C3-BF2F-4FBD-AFB9-2407752453A3}"/>
    <dgm:cxn modelId="{7A7B4F9A-CF0F-442C-8CD9-61FCC6360959}" type="presOf" srcId="{C8998964-7DF1-4780-820C-B08450E51317}" destId="{2D63FA50-9FE8-45A7-B8C9-106F039FC31B}" srcOrd="0" destOrd="1" presId="urn:microsoft.com/office/officeart/2005/8/layout/bProcess3"/>
    <dgm:cxn modelId="{DDBCF99D-1D19-4434-B627-26DA95900EB9}" type="presOf" srcId="{207862E6-C9C7-4DD0-B6E2-124F4ABC4EAA}" destId="{2D63FA50-9FE8-45A7-B8C9-106F039FC31B}" srcOrd="0" destOrd="0" presId="urn:microsoft.com/office/officeart/2005/8/layout/bProcess3"/>
    <dgm:cxn modelId="{CE93C8B3-776A-4854-8400-2F3CC769562D}" type="presOf" srcId="{2EFA7423-ECA3-4925-B8BD-A7E389EC43A5}" destId="{8ED11C45-9C53-4C3A-8154-E684208ED8C3}" srcOrd="0" destOrd="0" presId="urn:microsoft.com/office/officeart/2005/8/layout/bProcess3"/>
    <dgm:cxn modelId="{548A26BC-A6F2-4E33-8026-5AD044795A73}" type="presOf" srcId="{A165FCCC-ABBA-4861-8A29-B11AE7E82A12}" destId="{0138D734-CFED-456A-B115-3ACF19FB95A5}" srcOrd="0" destOrd="0" presId="urn:microsoft.com/office/officeart/2005/8/layout/bProcess3"/>
    <dgm:cxn modelId="{8B9596C8-9B6B-44B9-9F71-66599544FFA8}" type="presOf" srcId="{C66B32BE-8C2E-436F-A8AF-4A3073684D9A}" destId="{14D4EC50-B569-4F0D-96F6-99032106BBFD}" srcOrd="0" destOrd="0" presId="urn:microsoft.com/office/officeart/2005/8/layout/bProcess3"/>
    <dgm:cxn modelId="{042B4CCC-FABE-4373-9723-44C0A4614741}" type="presOf" srcId="{8FD1A3C3-BF2F-4FBD-AFB9-2407752453A3}" destId="{7A8A92D3-C2C1-4DC4-87F5-A1EDA3EC5F67}" srcOrd="0" destOrd="0" presId="urn:microsoft.com/office/officeart/2005/8/layout/bProcess3"/>
    <dgm:cxn modelId="{3071A5D5-B3D7-49F1-8BB1-99AF81C8F783}" type="presOf" srcId="{94709B26-9966-41F6-ACE6-1C6A2ACA238B}" destId="{99EA1856-40A2-46CF-8905-723371E97456}" srcOrd="0" destOrd="0" presId="urn:microsoft.com/office/officeart/2005/8/layout/bProcess3"/>
    <dgm:cxn modelId="{C7E6BEDA-1CA6-4C23-A3AC-9AFFB54E64D3}" type="presOf" srcId="{D4B67BC0-7445-42B7-AA06-CD023090BDF3}" destId="{EED69EB7-967B-47B6-B9D4-7A69E208747E}" srcOrd="0" destOrd="0" presId="urn:microsoft.com/office/officeart/2005/8/layout/bProcess3"/>
    <dgm:cxn modelId="{FBDD5BDC-3617-4FFC-A107-8CA74183C7C3}" type="presOf" srcId="{E0FED4E5-9666-47ED-BDFA-1389B611CC99}" destId="{8ED11C45-9C53-4C3A-8154-E684208ED8C3}" srcOrd="0" destOrd="1" presId="urn:microsoft.com/office/officeart/2005/8/layout/bProcess3"/>
    <dgm:cxn modelId="{E759A7E3-A48F-47F8-BD9A-6839E8093FDE}" srcId="{207862E6-C9C7-4DD0-B6E2-124F4ABC4EAA}" destId="{07F380CB-10C4-403D-85E4-DBFE453C68D8}" srcOrd="1" destOrd="0" parTransId="{0D43E9FF-95C1-4A5F-B5A5-E124B3650EAC}" sibTransId="{C58E6BF7-955B-48DD-B79F-0A35C2D663F0}"/>
    <dgm:cxn modelId="{D9D5A1E7-860C-48CB-9D0F-2E756C2A0845}" srcId="{94709B26-9966-41F6-ACE6-1C6A2ACA238B}" destId="{207862E6-C9C7-4DD0-B6E2-124F4ABC4EAA}" srcOrd="3" destOrd="0" parTransId="{1DCA087A-C8BE-4F98-93B5-EFB1F763C1FD}" sibTransId="{DB1C57CA-3826-4F7B-8B49-143BF335D188}"/>
    <dgm:cxn modelId="{352DD1AC-D4E6-4CE7-95A8-D71E80A43390}" type="presParOf" srcId="{99EA1856-40A2-46CF-8905-723371E97456}" destId="{EED69EB7-967B-47B6-B9D4-7A69E208747E}" srcOrd="0" destOrd="0" presId="urn:microsoft.com/office/officeart/2005/8/layout/bProcess3"/>
    <dgm:cxn modelId="{D05AB8D4-5CCB-4968-AC3B-068A5C0B8A53}" type="presParOf" srcId="{99EA1856-40A2-46CF-8905-723371E97456}" destId="{7A8A92D3-C2C1-4DC4-87F5-A1EDA3EC5F67}" srcOrd="1" destOrd="0" presId="urn:microsoft.com/office/officeart/2005/8/layout/bProcess3"/>
    <dgm:cxn modelId="{416E156C-3A33-47A8-B891-3E6472C0BA99}" type="presParOf" srcId="{7A8A92D3-C2C1-4DC4-87F5-A1EDA3EC5F67}" destId="{25F31566-739D-4B36-9426-7C780BD6631A}" srcOrd="0" destOrd="0" presId="urn:microsoft.com/office/officeart/2005/8/layout/bProcess3"/>
    <dgm:cxn modelId="{405DBE03-6B41-4CA5-B54E-ACA49D9BF49C}" type="presParOf" srcId="{99EA1856-40A2-46CF-8905-723371E97456}" destId="{0138D734-CFED-456A-B115-3ACF19FB95A5}" srcOrd="2" destOrd="0" presId="urn:microsoft.com/office/officeart/2005/8/layout/bProcess3"/>
    <dgm:cxn modelId="{FA28749C-E572-45D0-A8B1-A03800DBDBB6}" type="presParOf" srcId="{99EA1856-40A2-46CF-8905-723371E97456}" destId="{7F53EDD5-2FF5-4A39-B153-62E01F094562}" srcOrd="3" destOrd="0" presId="urn:microsoft.com/office/officeart/2005/8/layout/bProcess3"/>
    <dgm:cxn modelId="{7D08DCD4-C70E-4C47-BD3B-8C65A0C99FCE}" type="presParOf" srcId="{7F53EDD5-2FF5-4A39-B153-62E01F094562}" destId="{F9E1EF79-402F-45F9-890F-5B7B350F96D2}" srcOrd="0" destOrd="0" presId="urn:microsoft.com/office/officeart/2005/8/layout/bProcess3"/>
    <dgm:cxn modelId="{BE90C8F5-E23A-460A-8F33-1462177BA682}" type="presParOf" srcId="{99EA1856-40A2-46CF-8905-723371E97456}" destId="{8ED11C45-9C53-4C3A-8154-E684208ED8C3}" srcOrd="4" destOrd="0" presId="urn:microsoft.com/office/officeart/2005/8/layout/bProcess3"/>
    <dgm:cxn modelId="{FE1BD97F-BA3C-4018-B380-629B232B54FC}" type="presParOf" srcId="{99EA1856-40A2-46CF-8905-723371E97456}" destId="{14D4EC50-B569-4F0D-96F6-99032106BBFD}" srcOrd="5" destOrd="0" presId="urn:microsoft.com/office/officeart/2005/8/layout/bProcess3"/>
    <dgm:cxn modelId="{B9452E67-80D2-4E03-A480-9393BD713876}" type="presParOf" srcId="{14D4EC50-B569-4F0D-96F6-99032106BBFD}" destId="{A9CD59E5-2E71-40C5-AA9A-6273A2AAB529}" srcOrd="0" destOrd="0" presId="urn:microsoft.com/office/officeart/2005/8/layout/bProcess3"/>
    <dgm:cxn modelId="{E98A2FEB-6095-460C-9EB0-F21FD3F91870}" type="presParOf" srcId="{99EA1856-40A2-46CF-8905-723371E97456}" destId="{2D63FA50-9FE8-45A7-B8C9-106F039FC31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709B26-9966-41F6-ACE6-1C6A2ACA238B}" type="doc">
      <dgm:prSet loTypeId="urn:microsoft.com/office/officeart/2005/8/layout/bProcess4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D4B67BC0-7445-42B7-AA06-CD023090BDF3}">
      <dgm:prSet custT="1"/>
      <dgm:spPr/>
      <dgm:t>
        <a:bodyPr anchor="b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Selecting different windows from View Command</a:t>
          </a:r>
          <a:endParaRPr lang="en-IN" sz="3200" dirty="0">
            <a:latin typeface="Agency FB" panose="020B0503020202020204" pitchFamily="34" charset="0"/>
          </a:endParaRPr>
        </a:p>
      </dgm:t>
    </dgm:pt>
    <dgm:pt modelId="{446CA7B2-11E2-4792-8DA3-6A9F54A7864E}" type="parTrans" cxnId="{8C291C98-3930-4207-A746-E3EDAE0CFC97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8FD1A3C3-BF2F-4FBD-AFB9-2407752453A3}" type="sibTrans" cxnId="{8C291C98-3930-4207-A746-E3EDAE0CFC97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A165FCCC-ABBA-4861-8A29-B11AE7E82A12}">
      <dgm:prSet custT="1"/>
      <dgm:spPr/>
      <dgm:t>
        <a:bodyPr anchor="ctr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Docking and Undocking</a:t>
          </a:r>
          <a:endParaRPr lang="en-IN" sz="3200" dirty="0">
            <a:latin typeface="Agency FB" panose="020B0503020202020204" pitchFamily="34" charset="0"/>
          </a:endParaRPr>
        </a:p>
      </dgm:t>
    </dgm:pt>
    <dgm:pt modelId="{1BFFAC26-E8B7-4B1A-8511-A52CBC68B1BE}" type="parTrans" cxnId="{FDDFA65F-E283-4D82-855E-8C0FDA9F46B2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50D26BC0-0BF9-415F-A1F0-914E362E71B1}" type="sibTrans" cxnId="{FDDFA65F-E283-4D82-855E-8C0FDA9F46B2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2EFA7423-ECA3-4925-B8BD-A7E389EC43A5}">
      <dgm:prSet custT="1"/>
      <dgm:spPr/>
      <dgm:t>
        <a:bodyPr anchor="ctr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Project Explorer, Immediate Window, Local Window</a:t>
          </a:r>
          <a:endParaRPr lang="en-IN" sz="3200" dirty="0">
            <a:latin typeface="Agency FB" panose="020B0503020202020204" pitchFamily="34" charset="0"/>
          </a:endParaRPr>
        </a:p>
      </dgm:t>
    </dgm:pt>
    <dgm:pt modelId="{98BA384D-2496-4533-A490-25C7962E4266}" type="parTrans" cxnId="{FA6D1876-EF6D-408B-86E1-07208F56BAE5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C66B32BE-8C2E-436F-A8AF-4A3073684D9A}" type="sibTrans" cxnId="{FA6D1876-EF6D-408B-86E1-07208F56BAE5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207862E6-C9C7-4DD0-B6E2-124F4ABC4EAA}">
      <dgm:prSet custT="1"/>
      <dgm:spPr/>
      <dgm:t>
        <a:bodyPr anchor="ctr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Object Browser</a:t>
          </a:r>
          <a:endParaRPr lang="en-IN" sz="3200" dirty="0">
            <a:latin typeface="Agency FB" panose="020B0503020202020204" pitchFamily="34" charset="0"/>
          </a:endParaRPr>
        </a:p>
      </dgm:t>
    </dgm:pt>
    <dgm:pt modelId="{1DCA087A-C8BE-4F98-93B5-EFB1F763C1FD}" type="parTrans" cxnId="{D9D5A1E7-860C-48CB-9D0F-2E756C2A0845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DB1C57CA-3826-4F7B-8B49-143BF335D188}" type="sibTrans" cxnId="{D9D5A1E7-860C-48CB-9D0F-2E756C2A0845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7AB18B28-EB0A-4735-8CAB-016ABEEBA1E3}">
      <dgm:prSet custT="1"/>
      <dgm:spPr/>
      <dgm:t>
        <a:bodyPr anchor="b"/>
        <a:lstStyle/>
        <a:p>
          <a:pPr algn="ctr"/>
          <a:endParaRPr lang="en-US" sz="3200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FA94338-1FA5-4BFA-866B-0EC0332668F2}" type="parTrans" cxnId="{F897AB8B-2301-421D-BD95-CF42A9B1D949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DD98D82C-6434-4FE5-848D-41A8E38D419F}" type="sibTrans" cxnId="{F897AB8B-2301-421D-BD95-CF42A9B1D949}">
      <dgm:prSet/>
      <dgm:spPr/>
      <dgm:t>
        <a:bodyPr/>
        <a:lstStyle/>
        <a:p>
          <a:pPr algn="ctr"/>
          <a:endParaRPr lang="en-US" sz="2800">
            <a:latin typeface="Agency FB" panose="020B0503020202020204" pitchFamily="34" charset="0"/>
          </a:endParaRPr>
        </a:p>
      </dgm:t>
    </dgm:pt>
    <dgm:pt modelId="{04DA520D-2EA8-4468-B90D-933258DE3953}" type="pres">
      <dgm:prSet presAssocID="{94709B26-9966-41F6-ACE6-1C6A2ACA238B}" presName="Name0" presStyleCnt="0">
        <dgm:presLayoutVars>
          <dgm:dir/>
          <dgm:resizeHandles/>
        </dgm:presLayoutVars>
      </dgm:prSet>
      <dgm:spPr/>
    </dgm:pt>
    <dgm:pt modelId="{A2C40E49-7A1A-4812-81C5-BF4F1AC467CA}" type="pres">
      <dgm:prSet presAssocID="{D4B67BC0-7445-42B7-AA06-CD023090BDF3}" presName="compNode" presStyleCnt="0"/>
      <dgm:spPr/>
    </dgm:pt>
    <dgm:pt modelId="{EC129A3C-60A3-4D94-A523-C31A4EAE6C07}" type="pres">
      <dgm:prSet presAssocID="{D4B67BC0-7445-42B7-AA06-CD023090BDF3}" presName="dummyConnPt" presStyleCnt="0"/>
      <dgm:spPr/>
    </dgm:pt>
    <dgm:pt modelId="{EC515179-F22A-4CE8-B934-A9D1433FE80F}" type="pres">
      <dgm:prSet presAssocID="{D4B67BC0-7445-42B7-AA06-CD023090BDF3}" presName="node" presStyleLbl="node1" presStyleIdx="0" presStyleCnt="4">
        <dgm:presLayoutVars>
          <dgm:bulletEnabled val="1"/>
        </dgm:presLayoutVars>
      </dgm:prSet>
      <dgm:spPr/>
    </dgm:pt>
    <dgm:pt modelId="{A4CE07DD-A150-45FF-9487-236456988627}" type="pres">
      <dgm:prSet presAssocID="{8FD1A3C3-BF2F-4FBD-AFB9-2407752453A3}" presName="sibTrans" presStyleLbl="bgSibTrans2D1" presStyleIdx="0" presStyleCnt="3"/>
      <dgm:spPr/>
    </dgm:pt>
    <dgm:pt modelId="{8930C931-86CD-4406-AC6A-425C1F6AE20F}" type="pres">
      <dgm:prSet presAssocID="{A165FCCC-ABBA-4861-8A29-B11AE7E82A12}" presName="compNode" presStyleCnt="0"/>
      <dgm:spPr/>
    </dgm:pt>
    <dgm:pt modelId="{8F2F7C46-0478-4444-9B7D-F71FD9A5F1DF}" type="pres">
      <dgm:prSet presAssocID="{A165FCCC-ABBA-4861-8A29-B11AE7E82A12}" presName="dummyConnPt" presStyleCnt="0"/>
      <dgm:spPr/>
    </dgm:pt>
    <dgm:pt modelId="{28725A8D-CABC-43D6-82AE-93E26148FDDB}" type="pres">
      <dgm:prSet presAssocID="{A165FCCC-ABBA-4861-8A29-B11AE7E82A12}" presName="node" presStyleLbl="node1" presStyleIdx="1" presStyleCnt="4">
        <dgm:presLayoutVars>
          <dgm:bulletEnabled val="1"/>
        </dgm:presLayoutVars>
      </dgm:prSet>
      <dgm:spPr/>
    </dgm:pt>
    <dgm:pt modelId="{E9E306CF-6C18-43F5-881E-27204D79E0E8}" type="pres">
      <dgm:prSet presAssocID="{50D26BC0-0BF9-415F-A1F0-914E362E71B1}" presName="sibTrans" presStyleLbl="bgSibTrans2D1" presStyleIdx="1" presStyleCnt="3"/>
      <dgm:spPr/>
    </dgm:pt>
    <dgm:pt modelId="{455E42F1-505A-4995-9193-851F5E72EA1E}" type="pres">
      <dgm:prSet presAssocID="{2EFA7423-ECA3-4925-B8BD-A7E389EC43A5}" presName="compNode" presStyleCnt="0"/>
      <dgm:spPr/>
    </dgm:pt>
    <dgm:pt modelId="{F1546EF6-1018-43C4-95BF-76560F2D2886}" type="pres">
      <dgm:prSet presAssocID="{2EFA7423-ECA3-4925-B8BD-A7E389EC43A5}" presName="dummyConnPt" presStyleCnt="0"/>
      <dgm:spPr/>
    </dgm:pt>
    <dgm:pt modelId="{96BC2002-BFDA-4FA7-9ECA-0A37C80337FC}" type="pres">
      <dgm:prSet presAssocID="{2EFA7423-ECA3-4925-B8BD-A7E389EC43A5}" presName="node" presStyleLbl="node1" presStyleIdx="2" presStyleCnt="4">
        <dgm:presLayoutVars>
          <dgm:bulletEnabled val="1"/>
        </dgm:presLayoutVars>
      </dgm:prSet>
      <dgm:spPr/>
    </dgm:pt>
    <dgm:pt modelId="{CFBDC2E6-E292-42DF-A904-6D03B0A382EA}" type="pres">
      <dgm:prSet presAssocID="{C66B32BE-8C2E-436F-A8AF-4A3073684D9A}" presName="sibTrans" presStyleLbl="bgSibTrans2D1" presStyleIdx="2" presStyleCnt="3"/>
      <dgm:spPr/>
    </dgm:pt>
    <dgm:pt modelId="{BDB44869-5B2F-4103-9356-E5FA5998E703}" type="pres">
      <dgm:prSet presAssocID="{207862E6-C9C7-4DD0-B6E2-124F4ABC4EAA}" presName="compNode" presStyleCnt="0"/>
      <dgm:spPr/>
    </dgm:pt>
    <dgm:pt modelId="{CFAEF69A-F588-4EE5-99A0-8BB6999A05B2}" type="pres">
      <dgm:prSet presAssocID="{207862E6-C9C7-4DD0-B6E2-124F4ABC4EAA}" presName="dummyConnPt" presStyleCnt="0"/>
      <dgm:spPr/>
    </dgm:pt>
    <dgm:pt modelId="{723B8DA2-FD3F-4141-A77D-78F47CAE0611}" type="pres">
      <dgm:prSet presAssocID="{207862E6-C9C7-4DD0-B6E2-124F4ABC4EAA}" presName="node" presStyleLbl="node1" presStyleIdx="3" presStyleCnt="4">
        <dgm:presLayoutVars>
          <dgm:bulletEnabled val="1"/>
        </dgm:presLayoutVars>
      </dgm:prSet>
      <dgm:spPr/>
    </dgm:pt>
  </dgm:ptLst>
  <dgm:cxnLst>
    <dgm:cxn modelId="{602B2911-43A4-44CB-901B-48A1EAB6A882}" type="presOf" srcId="{D4B67BC0-7445-42B7-AA06-CD023090BDF3}" destId="{EC515179-F22A-4CE8-B934-A9D1433FE80F}" srcOrd="0" destOrd="0" presId="urn:microsoft.com/office/officeart/2005/8/layout/bProcess4"/>
    <dgm:cxn modelId="{81088324-79C1-4665-9304-5C5795B504E9}" type="presOf" srcId="{C66B32BE-8C2E-436F-A8AF-4A3073684D9A}" destId="{CFBDC2E6-E292-42DF-A904-6D03B0A382EA}" srcOrd="0" destOrd="0" presId="urn:microsoft.com/office/officeart/2005/8/layout/bProcess4"/>
    <dgm:cxn modelId="{FC31C730-4202-4386-A918-8F7718CF00FB}" type="presOf" srcId="{50D26BC0-0BF9-415F-A1F0-914E362E71B1}" destId="{E9E306CF-6C18-43F5-881E-27204D79E0E8}" srcOrd="0" destOrd="0" presId="urn:microsoft.com/office/officeart/2005/8/layout/bProcess4"/>
    <dgm:cxn modelId="{FDDFA65F-E283-4D82-855E-8C0FDA9F46B2}" srcId="{94709B26-9966-41F6-ACE6-1C6A2ACA238B}" destId="{A165FCCC-ABBA-4861-8A29-B11AE7E82A12}" srcOrd="1" destOrd="0" parTransId="{1BFFAC26-E8B7-4B1A-8511-A52CBC68B1BE}" sibTransId="{50D26BC0-0BF9-415F-A1F0-914E362E71B1}"/>
    <dgm:cxn modelId="{F89D6855-BB1A-493A-B8A8-5275EF9C7680}" type="presOf" srcId="{A165FCCC-ABBA-4861-8A29-B11AE7E82A12}" destId="{28725A8D-CABC-43D6-82AE-93E26148FDDB}" srcOrd="0" destOrd="0" presId="urn:microsoft.com/office/officeart/2005/8/layout/bProcess4"/>
    <dgm:cxn modelId="{FA6D1876-EF6D-408B-86E1-07208F56BAE5}" srcId="{94709B26-9966-41F6-ACE6-1C6A2ACA238B}" destId="{2EFA7423-ECA3-4925-B8BD-A7E389EC43A5}" srcOrd="2" destOrd="0" parTransId="{98BA384D-2496-4533-A490-25C7962E4266}" sibTransId="{C66B32BE-8C2E-436F-A8AF-4A3073684D9A}"/>
    <dgm:cxn modelId="{F897AB8B-2301-421D-BD95-CF42A9B1D949}" srcId="{D4B67BC0-7445-42B7-AA06-CD023090BDF3}" destId="{7AB18B28-EB0A-4735-8CAB-016ABEEBA1E3}" srcOrd="0" destOrd="0" parTransId="{6FA94338-1FA5-4BFA-866B-0EC0332668F2}" sibTransId="{DD98D82C-6434-4FE5-848D-41A8E38D419F}"/>
    <dgm:cxn modelId="{8C291C98-3930-4207-A746-E3EDAE0CFC97}" srcId="{94709B26-9966-41F6-ACE6-1C6A2ACA238B}" destId="{D4B67BC0-7445-42B7-AA06-CD023090BDF3}" srcOrd="0" destOrd="0" parTransId="{446CA7B2-11E2-4792-8DA3-6A9F54A7864E}" sibTransId="{8FD1A3C3-BF2F-4FBD-AFB9-2407752453A3}"/>
    <dgm:cxn modelId="{5D53A4A8-0295-4132-8B75-1660009348BA}" type="presOf" srcId="{207862E6-C9C7-4DD0-B6E2-124F4ABC4EAA}" destId="{723B8DA2-FD3F-4141-A77D-78F47CAE0611}" srcOrd="0" destOrd="0" presId="urn:microsoft.com/office/officeart/2005/8/layout/bProcess4"/>
    <dgm:cxn modelId="{9CF77FAC-EAF1-4DE7-83C5-AE3D87079C55}" type="presOf" srcId="{94709B26-9966-41F6-ACE6-1C6A2ACA238B}" destId="{04DA520D-2EA8-4468-B90D-933258DE3953}" srcOrd="0" destOrd="0" presId="urn:microsoft.com/office/officeart/2005/8/layout/bProcess4"/>
    <dgm:cxn modelId="{64A13BDE-D443-4A7A-81A1-8CE09DE2B58E}" type="presOf" srcId="{7AB18B28-EB0A-4735-8CAB-016ABEEBA1E3}" destId="{EC515179-F22A-4CE8-B934-A9D1433FE80F}" srcOrd="0" destOrd="1" presId="urn:microsoft.com/office/officeart/2005/8/layout/bProcess4"/>
    <dgm:cxn modelId="{D9D5A1E7-860C-48CB-9D0F-2E756C2A0845}" srcId="{94709B26-9966-41F6-ACE6-1C6A2ACA238B}" destId="{207862E6-C9C7-4DD0-B6E2-124F4ABC4EAA}" srcOrd="3" destOrd="0" parTransId="{1DCA087A-C8BE-4F98-93B5-EFB1F763C1FD}" sibTransId="{DB1C57CA-3826-4F7B-8B49-143BF335D188}"/>
    <dgm:cxn modelId="{2CAF2DF2-5C33-4D56-884F-D6B71645ADDB}" type="presOf" srcId="{2EFA7423-ECA3-4925-B8BD-A7E389EC43A5}" destId="{96BC2002-BFDA-4FA7-9ECA-0A37C80337FC}" srcOrd="0" destOrd="0" presId="urn:microsoft.com/office/officeart/2005/8/layout/bProcess4"/>
    <dgm:cxn modelId="{4042B6FF-ACB2-455C-974E-4E0E1C57E626}" type="presOf" srcId="{8FD1A3C3-BF2F-4FBD-AFB9-2407752453A3}" destId="{A4CE07DD-A150-45FF-9487-236456988627}" srcOrd="0" destOrd="0" presId="urn:microsoft.com/office/officeart/2005/8/layout/bProcess4"/>
    <dgm:cxn modelId="{A0C6AE63-17EE-4ECB-97E7-A35BBBF4D2EC}" type="presParOf" srcId="{04DA520D-2EA8-4468-B90D-933258DE3953}" destId="{A2C40E49-7A1A-4812-81C5-BF4F1AC467CA}" srcOrd="0" destOrd="0" presId="urn:microsoft.com/office/officeart/2005/8/layout/bProcess4"/>
    <dgm:cxn modelId="{E2168E56-BF3B-45E6-AC5B-53BED13DA3C2}" type="presParOf" srcId="{A2C40E49-7A1A-4812-81C5-BF4F1AC467CA}" destId="{EC129A3C-60A3-4D94-A523-C31A4EAE6C07}" srcOrd="0" destOrd="0" presId="urn:microsoft.com/office/officeart/2005/8/layout/bProcess4"/>
    <dgm:cxn modelId="{A00ACB97-E069-4B7F-9C00-BA2CF0603CC2}" type="presParOf" srcId="{A2C40E49-7A1A-4812-81C5-BF4F1AC467CA}" destId="{EC515179-F22A-4CE8-B934-A9D1433FE80F}" srcOrd="1" destOrd="0" presId="urn:microsoft.com/office/officeart/2005/8/layout/bProcess4"/>
    <dgm:cxn modelId="{55F715DE-4C4D-4716-BE62-328B18E491DA}" type="presParOf" srcId="{04DA520D-2EA8-4468-B90D-933258DE3953}" destId="{A4CE07DD-A150-45FF-9487-236456988627}" srcOrd="1" destOrd="0" presId="urn:microsoft.com/office/officeart/2005/8/layout/bProcess4"/>
    <dgm:cxn modelId="{54367DF8-B9A2-4DE7-820F-980878F4AC27}" type="presParOf" srcId="{04DA520D-2EA8-4468-B90D-933258DE3953}" destId="{8930C931-86CD-4406-AC6A-425C1F6AE20F}" srcOrd="2" destOrd="0" presId="urn:microsoft.com/office/officeart/2005/8/layout/bProcess4"/>
    <dgm:cxn modelId="{E48B8CD0-5AA1-42DA-9372-A360910032BD}" type="presParOf" srcId="{8930C931-86CD-4406-AC6A-425C1F6AE20F}" destId="{8F2F7C46-0478-4444-9B7D-F71FD9A5F1DF}" srcOrd="0" destOrd="0" presId="urn:microsoft.com/office/officeart/2005/8/layout/bProcess4"/>
    <dgm:cxn modelId="{9B353E9E-F739-44A0-839E-88FF99771B34}" type="presParOf" srcId="{8930C931-86CD-4406-AC6A-425C1F6AE20F}" destId="{28725A8D-CABC-43D6-82AE-93E26148FDDB}" srcOrd="1" destOrd="0" presId="urn:microsoft.com/office/officeart/2005/8/layout/bProcess4"/>
    <dgm:cxn modelId="{16917B76-D2FD-4E08-937E-85F233E737C0}" type="presParOf" srcId="{04DA520D-2EA8-4468-B90D-933258DE3953}" destId="{E9E306CF-6C18-43F5-881E-27204D79E0E8}" srcOrd="3" destOrd="0" presId="urn:microsoft.com/office/officeart/2005/8/layout/bProcess4"/>
    <dgm:cxn modelId="{703948B2-02D1-48A2-9DD6-76AE969808BE}" type="presParOf" srcId="{04DA520D-2EA8-4468-B90D-933258DE3953}" destId="{455E42F1-505A-4995-9193-851F5E72EA1E}" srcOrd="4" destOrd="0" presId="urn:microsoft.com/office/officeart/2005/8/layout/bProcess4"/>
    <dgm:cxn modelId="{04F88A35-A97F-4569-AB26-ABFED04B4DC1}" type="presParOf" srcId="{455E42F1-505A-4995-9193-851F5E72EA1E}" destId="{F1546EF6-1018-43C4-95BF-76560F2D2886}" srcOrd="0" destOrd="0" presId="urn:microsoft.com/office/officeart/2005/8/layout/bProcess4"/>
    <dgm:cxn modelId="{2A960CD0-8D10-44CB-A857-762B0FB90871}" type="presParOf" srcId="{455E42F1-505A-4995-9193-851F5E72EA1E}" destId="{96BC2002-BFDA-4FA7-9ECA-0A37C80337FC}" srcOrd="1" destOrd="0" presId="urn:microsoft.com/office/officeart/2005/8/layout/bProcess4"/>
    <dgm:cxn modelId="{407A5BF2-D393-4C36-965F-636C9433CE18}" type="presParOf" srcId="{04DA520D-2EA8-4468-B90D-933258DE3953}" destId="{CFBDC2E6-E292-42DF-A904-6D03B0A382EA}" srcOrd="5" destOrd="0" presId="urn:microsoft.com/office/officeart/2005/8/layout/bProcess4"/>
    <dgm:cxn modelId="{831EF4EB-BC74-47C3-926D-6CDA3C8D023C}" type="presParOf" srcId="{04DA520D-2EA8-4468-B90D-933258DE3953}" destId="{BDB44869-5B2F-4103-9356-E5FA5998E703}" srcOrd="6" destOrd="0" presId="urn:microsoft.com/office/officeart/2005/8/layout/bProcess4"/>
    <dgm:cxn modelId="{522510FA-5505-4CE1-98D2-FB3E6A4739CA}" type="presParOf" srcId="{BDB44869-5B2F-4103-9356-E5FA5998E703}" destId="{CFAEF69A-F588-4EE5-99A0-8BB6999A05B2}" srcOrd="0" destOrd="0" presId="urn:microsoft.com/office/officeart/2005/8/layout/bProcess4"/>
    <dgm:cxn modelId="{5D228A97-9176-4266-BB69-F49E9EC1D9A8}" type="presParOf" srcId="{BDB44869-5B2F-4103-9356-E5FA5998E703}" destId="{723B8DA2-FD3F-4141-A77D-78F47CAE061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D658C1-4727-4505-AFC1-89792E8402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0070A-C1BB-459B-BEBD-CB19BDD8F39D}">
      <dgm:prSet/>
      <dgm:spPr/>
      <dgm:t>
        <a:bodyPr/>
        <a:lstStyle/>
        <a:p>
          <a:r>
            <a:rPr lang="en-US"/>
            <a:t>Excel</a:t>
          </a:r>
          <a:endParaRPr lang="en-IN"/>
        </a:p>
      </dgm:t>
    </dgm:pt>
    <dgm:pt modelId="{43E02CC9-6292-4A0B-8B48-33CDE09CA093}" type="parTrans" cxnId="{F27F7CFE-D46E-4204-84EE-BDF1A1C38E44}">
      <dgm:prSet/>
      <dgm:spPr/>
      <dgm:t>
        <a:bodyPr/>
        <a:lstStyle/>
        <a:p>
          <a:endParaRPr lang="en-US"/>
        </a:p>
      </dgm:t>
    </dgm:pt>
    <dgm:pt modelId="{FD90FC0D-CD2E-4328-8E90-9C0692D1CDAF}" type="sibTrans" cxnId="{F27F7CFE-D46E-4204-84EE-BDF1A1C38E44}">
      <dgm:prSet/>
      <dgm:spPr/>
      <dgm:t>
        <a:bodyPr/>
        <a:lstStyle/>
        <a:p>
          <a:endParaRPr lang="en-US"/>
        </a:p>
      </dgm:t>
    </dgm:pt>
    <dgm:pt modelId="{BED8BA21-A40A-4D42-9992-98CE8743B5E3}">
      <dgm:prSet/>
      <dgm:spPr/>
      <dgm:t>
        <a:bodyPr/>
        <a:lstStyle/>
        <a:p>
          <a:r>
            <a:rPr lang="en-US"/>
            <a:t>Workbook</a:t>
          </a:r>
          <a:endParaRPr lang="en-IN"/>
        </a:p>
      </dgm:t>
    </dgm:pt>
    <dgm:pt modelId="{25E10BCC-499A-484B-8348-728E6694B950}" type="parTrans" cxnId="{BD5F9F33-A4C4-410C-9A6F-2B59C8A58862}">
      <dgm:prSet/>
      <dgm:spPr/>
      <dgm:t>
        <a:bodyPr/>
        <a:lstStyle/>
        <a:p>
          <a:endParaRPr lang="en-US"/>
        </a:p>
      </dgm:t>
    </dgm:pt>
    <dgm:pt modelId="{A31D50DA-B6C5-44E7-B532-5DB29FA02605}" type="sibTrans" cxnId="{BD5F9F33-A4C4-410C-9A6F-2B59C8A58862}">
      <dgm:prSet/>
      <dgm:spPr/>
      <dgm:t>
        <a:bodyPr/>
        <a:lstStyle/>
        <a:p>
          <a:endParaRPr lang="en-US"/>
        </a:p>
      </dgm:t>
    </dgm:pt>
    <dgm:pt modelId="{184DA737-D6D9-4D6F-A887-A93C67AF6A96}">
      <dgm:prSet/>
      <dgm:spPr/>
      <dgm:t>
        <a:bodyPr/>
        <a:lstStyle/>
        <a:p>
          <a:r>
            <a:rPr lang="en-US"/>
            <a:t>Worksheet</a:t>
          </a:r>
          <a:endParaRPr lang="en-IN"/>
        </a:p>
      </dgm:t>
    </dgm:pt>
    <dgm:pt modelId="{4A10FC55-36FE-4A99-A4CC-8C2FDA791E30}" type="parTrans" cxnId="{FB806E0F-6FB9-454E-B243-F4471717C15B}">
      <dgm:prSet/>
      <dgm:spPr/>
      <dgm:t>
        <a:bodyPr/>
        <a:lstStyle/>
        <a:p>
          <a:endParaRPr lang="en-US"/>
        </a:p>
      </dgm:t>
    </dgm:pt>
    <dgm:pt modelId="{61036993-880E-48F2-9CE9-5601545B6183}" type="sibTrans" cxnId="{FB806E0F-6FB9-454E-B243-F4471717C15B}">
      <dgm:prSet/>
      <dgm:spPr/>
      <dgm:t>
        <a:bodyPr/>
        <a:lstStyle/>
        <a:p>
          <a:endParaRPr lang="en-US"/>
        </a:p>
      </dgm:t>
    </dgm:pt>
    <dgm:pt modelId="{32311D16-D9C2-4559-A5AF-813BD471E6B9}">
      <dgm:prSet/>
      <dgm:spPr/>
      <dgm:t>
        <a:bodyPr/>
        <a:lstStyle/>
        <a:p>
          <a:r>
            <a:rPr lang="en-US"/>
            <a:t>Range</a:t>
          </a:r>
          <a:endParaRPr lang="en-IN"/>
        </a:p>
      </dgm:t>
    </dgm:pt>
    <dgm:pt modelId="{842BB65F-EFC3-4E0D-BD44-85C256A2A8A3}" type="parTrans" cxnId="{9B701199-7DCE-41B8-9ECC-FE9E07AB5BD7}">
      <dgm:prSet/>
      <dgm:spPr/>
      <dgm:t>
        <a:bodyPr/>
        <a:lstStyle/>
        <a:p>
          <a:endParaRPr lang="en-US"/>
        </a:p>
      </dgm:t>
    </dgm:pt>
    <dgm:pt modelId="{EB185CF7-0AC0-472F-BE94-8E016B8636D2}" type="sibTrans" cxnId="{9B701199-7DCE-41B8-9ECC-FE9E07AB5BD7}">
      <dgm:prSet/>
      <dgm:spPr/>
      <dgm:t>
        <a:bodyPr/>
        <a:lstStyle/>
        <a:p>
          <a:endParaRPr lang="en-US"/>
        </a:p>
      </dgm:t>
    </dgm:pt>
    <dgm:pt modelId="{80C548C3-B4E4-4209-8357-F92F57BE8199}">
      <dgm:prSet/>
      <dgm:spPr/>
      <dgm:t>
        <a:bodyPr/>
        <a:lstStyle/>
        <a:p>
          <a:r>
            <a:rPr lang="en-US"/>
            <a:t>Font</a:t>
          </a:r>
          <a:endParaRPr lang="en-IN"/>
        </a:p>
      </dgm:t>
    </dgm:pt>
    <dgm:pt modelId="{5E81A896-74B2-4CEE-85AD-80C215DD6F99}" type="parTrans" cxnId="{5BC1563A-64B7-4FAB-9F9B-60CD27D22F6B}">
      <dgm:prSet/>
      <dgm:spPr/>
      <dgm:t>
        <a:bodyPr/>
        <a:lstStyle/>
        <a:p>
          <a:endParaRPr lang="en-US"/>
        </a:p>
      </dgm:t>
    </dgm:pt>
    <dgm:pt modelId="{41EA3A22-1E92-4B3E-9020-FA6704BA067E}" type="sibTrans" cxnId="{5BC1563A-64B7-4FAB-9F9B-60CD27D22F6B}">
      <dgm:prSet/>
      <dgm:spPr/>
      <dgm:t>
        <a:bodyPr/>
        <a:lstStyle/>
        <a:p>
          <a:endParaRPr lang="en-US"/>
        </a:p>
      </dgm:t>
    </dgm:pt>
    <dgm:pt modelId="{943DE8BE-9640-49BD-89D2-55576615B5A0}">
      <dgm:prSet/>
      <dgm:spPr/>
      <dgm:t>
        <a:bodyPr/>
        <a:lstStyle/>
        <a:p>
          <a:r>
            <a:rPr lang="en-US"/>
            <a:t>Color</a:t>
          </a:r>
          <a:endParaRPr lang="en-IN"/>
        </a:p>
      </dgm:t>
    </dgm:pt>
    <dgm:pt modelId="{C1195018-2974-4460-B091-C16CEFB39553}" type="parTrans" cxnId="{50C4EEF3-5070-4A03-BC5F-B2CDDC15143B}">
      <dgm:prSet/>
      <dgm:spPr/>
      <dgm:t>
        <a:bodyPr/>
        <a:lstStyle/>
        <a:p>
          <a:endParaRPr lang="en-US"/>
        </a:p>
      </dgm:t>
    </dgm:pt>
    <dgm:pt modelId="{717EB414-5778-43B2-A9F8-40F34B0CB422}" type="sibTrans" cxnId="{50C4EEF3-5070-4A03-BC5F-B2CDDC15143B}">
      <dgm:prSet/>
      <dgm:spPr/>
      <dgm:t>
        <a:bodyPr/>
        <a:lstStyle/>
        <a:p>
          <a:endParaRPr lang="en-US"/>
        </a:p>
      </dgm:t>
    </dgm:pt>
    <dgm:pt modelId="{BAE45F65-0D9F-47C1-868A-FAD9E010DF6E}" type="pres">
      <dgm:prSet presAssocID="{61D658C1-4727-4505-AFC1-89792E8402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0EDDF5-A13D-4EAF-9804-D3FA3CE81F7A}" type="pres">
      <dgm:prSet presAssocID="{3AD0070A-C1BB-459B-BEBD-CB19BDD8F39D}" presName="hierRoot1" presStyleCnt="0">
        <dgm:presLayoutVars>
          <dgm:hierBranch val="init"/>
        </dgm:presLayoutVars>
      </dgm:prSet>
      <dgm:spPr/>
    </dgm:pt>
    <dgm:pt modelId="{8F534984-3E26-45DB-89D0-1907E92B2CA3}" type="pres">
      <dgm:prSet presAssocID="{3AD0070A-C1BB-459B-BEBD-CB19BDD8F39D}" presName="rootComposite1" presStyleCnt="0"/>
      <dgm:spPr/>
    </dgm:pt>
    <dgm:pt modelId="{37002E30-E432-4C64-AD00-15B003F4A025}" type="pres">
      <dgm:prSet presAssocID="{3AD0070A-C1BB-459B-BEBD-CB19BDD8F39D}" presName="rootText1" presStyleLbl="node0" presStyleIdx="0" presStyleCnt="1">
        <dgm:presLayoutVars>
          <dgm:chPref val="3"/>
        </dgm:presLayoutVars>
      </dgm:prSet>
      <dgm:spPr/>
    </dgm:pt>
    <dgm:pt modelId="{7CE89EC4-EB93-4D54-A494-7DB78AD3DB27}" type="pres">
      <dgm:prSet presAssocID="{3AD0070A-C1BB-459B-BEBD-CB19BDD8F39D}" presName="rootConnector1" presStyleLbl="node1" presStyleIdx="0" presStyleCnt="0"/>
      <dgm:spPr/>
    </dgm:pt>
    <dgm:pt modelId="{860825A0-094C-4BDE-93C0-FF05E929EB65}" type="pres">
      <dgm:prSet presAssocID="{3AD0070A-C1BB-459B-BEBD-CB19BDD8F39D}" presName="hierChild2" presStyleCnt="0"/>
      <dgm:spPr/>
    </dgm:pt>
    <dgm:pt modelId="{0D470D6D-B2EB-46F4-9CB3-52EEF143933F}" type="pres">
      <dgm:prSet presAssocID="{25E10BCC-499A-484B-8348-728E6694B950}" presName="Name37" presStyleLbl="parChTrans1D2" presStyleIdx="0" presStyleCnt="1"/>
      <dgm:spPr/>
    </dgm:pt>
    <dgm:pt modelId="{E1B09F37-E752-409B-8D96-1E143AFA40FA}" type="pres">
      <dgm:prSet presAssocID="{BED8BA21-A40A-4D42-9992-98CE8743B5E3}" presName="hierRoot2" presStyleCnt="0">
        <dgm:presLayoutVars>
          <dgm:hierBranch val="init"/>
        </dgm:presLayoutVars>
      </dgm:prSet>
      <dgm:spPr/>
    </dgm:pt>
    <dgm:pt modelId="{777F182F-31C1-4CA6-850D-660ACEB6D3E6}" type="pres">
      <dgm:prSet presAssocID="{BED8BA21-A40A-4D42-9992-98CE8743B5E3}" presName="rootComposite" presStyleCnt="0"/>
      <dgm:spPr/>
    </dgm:pt>
    <dgm:pt modelId="{AB8E7A86-6B91-4016-A88B-3064983BE155}" type="pres">
      <dgm:prSet presAssocID="{BED8BA21-A40A-4D42-9992-98CE8743B5E3}" presName="rootText" presStyleLbl="node2" presStyleIdx="0" presStyleCnt="1">
        <dgm:presLayoutVars>
          <dgm:chPref val="3"/>
        </dgm:presLayoutVars>
      </dgm:prSet>
      <dgm:spPr/>
    </dgm:pt>
    <dgm:pt modelId="{7D04E58D-4E35-4EAD-9FC8-A8777C676F6F}" type="pres">
      <dgm:prSet presAssocID="{BED8BA21-A40A-4D42-9992-98CE8743B5E3}" presName="rootConnector" presStyleLbl="node2" presStyleIdx="0" presStyleCnt="1"/>
      <dgm:spPr/>
    </dgm:pt>
    <dgm:pt modelId="{2D500F8A-60FC-479A-A849-EBCD760DA042}" type="pres">
      <dgm:prSet presAssocID="{BED8BA21-A40A-4D42-9992-98CE8743B5E3}" presName="hierChild4" presStyleCnt="0"/>
      <dgm:spPr/>
    </dgm:pt>
    <dgm:pt modelId="{ED7657F1-42B9-4B9E-9608-04CC9B2807C3}" type="pres">
      <dgm:prSet presAssocID="{4A10FC55-36FE-4A99-A4CC-8C2FDA791E30}" presName="Name37" presStyleLbl="parChTrans1D3" presStyleIdx="0" presStyleCnt="1"/>
      <dgm:spPr/>
    </dgm:pt>
    <dgm:pt modelId="{64C46075-0496-4E4F-BBF8-ECE8C46464EC}" type="pres">
      <dgm:prSet presAssocID="{184DA737-D6D9-4D6F-A887-A93C67AF6A96}" presName="hierRoot2" presStyleCnt="0">
        <dgm:presLayoutVars>
          <dgm:hierBranch val="init"/>
        </dgm:presLayoutVars>
      </dgm:prSet>
      <dgm:spPr/>
    </dgm:pt>
    <dgm:pt modelId="{0A5EC80C-2512-4AB4-8F0A-59FE3825DCDA}" type="pres">
      <dgm:prSet presAssocID="{184DA737-D6D9-4D6F-A887-A93C67AF6A96}" presName="rootComposite" presStyleCnt="0"/>
      <dgm:spPr/>
    </dgm:pt>
    <dgm:pt modelId="{1966AB1C-6720-404C-9EAD-60C5B36B5675}" type="pres">
      <dgm:prSet presAssocID="{184DA737-D6D9-4D6F-A887-A93C67AF6A96}" presName="rootText" presStyleLbl="node3" presStyleIdx="0" presStyleCnt="1">
        <dgm:presLayoutVars>
          <dgm:chPref val="3"/>
        </dgm:presLayoutVars>
      </dgm:prSet>
      <dgm:spPr/>
    </dgm:pt>
    <dgm:pt modelId="{8E881F6E-BF85-4E2C-B95D-118153FDC76A}" type="pres">
      <dgm:prSet presAssocID="{184DA737-D6D9-4D6F-A887-A93C67AF6A96}" presName="rootConnector" presStyleLbl="node3" presStyleIdx="0" presStyleCnt="1"/>
      <dgm:spPr/>
    </dgm:pt>
    <dgm:pt modelId="{7B576FF7-95FA-4113-A9E2-09C0021AB823}" type="pres">
      <dgm:prSet presAssocID="{184DA737-D6D9-4D6F-A887-A93C67AF6A96}" presName="hierChild4" presStyleCnt="0"/>
      <dgm:spPr/>
    </dgm:pt>
    <dgm:pt modelId="{56AA4E65-281F-4DA8-AEF7-F3699576E17D}" type="pres">
      <dgm:prSet presAssocID="{842BB65F-EFC3-4E0D-BD44-85C256A2A8A3}" presName="Name37" presStyleLbl="parChTrans1D4" presStyleIdx="0" presStyleCnt="3"/>
      <dgm:spPr/>
    </dgm:pt>
    <dgm:pt modelId="{0ECF9476-B525-4AD8-B9A9-D0D531F5749C}" type="pres">
      <dgm:prSet presAssocID="{32311D16-D9C2-4559-A5AF-813BD471E6B9}" presName="hierRoot2" presStyleCnt="0">
        <dgm:presLayoutVars>
          <dgm:hierBranch val="init"/>
        </dgm:presLayoutVars>
      </dgm:prSet>
      <dgm:spPr/>
    </dgm:pt>
    <dgm:pt modelId="{3C7D6DAA-73CF-4497-A295-196ADFB8E848}" type="pres">
      <dgm:prSet presAssocID="{32311D16-D9C2-4559-A5AF-813BD471E6B9}" presName="rootComposite" presStyleCnt="0"/>
      <dgm:spPr/>
    </dgm:pt>
    <dgm:pt modelId="{1ED8A352-8976-4CD7-BA56-1E6FB7A978A4}" type="pres">
      <dgm:prSet presAssocID="{32311D16-D9C2-4559-A5AF-813BD471E6B9}" presName="rootText" presStyleLbl="node4" presStyleIdx="0" presStyleCnt="3">
        <dgm:presLayoutVars>
          <dgm:chPref val="3"/>
        </dgm:presLayoutVars>
      </dgm:prSet>
      <dgm:spPr/>
    </dgm:pt>
    <dgm:pt modelId="{47035125-A473-46A2-AB3E-8A468BDFBB10}" type="pres">
      <dgm:prSet presAssocID="{32311D16-D9C2-4559-A5AF-813BD471E6B9}" presName="rootConnector" presStyleLbl="node4" presStyleIdx="0" presStyleCnt="3"/>
      <dgm:spPr/>
    </dgm:pt>
    <dgm:pt modelId="{EA025CF1-BA84-4EAE-9F37-18FD870BD6EF}" type="pres">
      <dgm:prSet presAssocID="{32311D16-D9C2-4559-A5AF-813BD471E6B9}" presName="hierChild4" presStyleCnt="0"/>
      <dgm:spPr/>
    </dgm:pt>
    <dgm:pt modelId="{CBC8F547-F111-4160-9D63-8C5D3DB1C7FB}" type="pres">
      <dgm:prSet presAssocID="{5E81A896-74B2-4CEE-85AD-80C215DD6F99}" presName="Name37" presStyleLbl="parChTrans1D4" presStyleIdx="1" presStyleCnt="3"/>
      <dgm:spPr/>
    </dgm:pt>
    <dgm:pt modelId="{9AD29A0D-623B-49F3-9E81-7D39D24ACD5B}" type="pres">
      <dgm:prSet presAssocID="{80C548C3-B4E4-4209-8357-F92F57BE8199}" presName="hierRoot2" presStyleCnt="0">
        <dgm:presLayoutVars>
          <dgm:hierBranch val="init"/>
        </dgm:presLayoutVars>
      </dgm:prSet>
      <dgm:spPr/>
    </dgm:pt>
    <dgm:pt modelId="{1307F295-79CC-44A4-8449-DD5F9362C891}" type="pres">
      <dgm:prSet presAssocID="{80C548C3-B4E4-4209-8357-F92F57BE8199}" presName="rootComposite" presStyleCnt="0"/>
      <dgm:spPr/>
    </dgm:pt>
    <dgm:pt modelId="{8AC44C02-9879-41B2-B7D4-E52DFAC0B72D}" type="pres">
      <dgm:prSet presAssocID="{80C548C3-B4E4-4209-8357-F92F57BE8199}" presName="rootText" presStyleLbl="node4" presStyleIdx="1" presStyleCnt="3">
        <dgm:presLayoutVars>
          <dgm:chPref val="3"/>
        </dgm:presLayoutVars>
      </dgm:prSet>
      <dgm:spPr/>
    </dgm:pt>
    <dgm:pt modelId="{A5BC0D5E-64FB-461C-869F-8D82A48DE323}" type="pres">
      <dgm:prSet presAssocID="{80C548C3-B4E4-4209-8357-F92F57BE8199}" presName="rootConnector" presStyleLbl="node4" presStyleIdx="1" presStyleCnt="3"/>
      <dgm:spPr/>
    </dgm:pt>
    <dgm:pt modelId="{3CC68615-4A8B-4587-8056-0668BF2E64DF}" type="pres">
      <dgm:prSet presAssocID="{80C548C3-B4E4-4209-8357-F92F57BE8199}" presName="hierChild4" presStyleCnt="0"/>
      <dgm:spPr/>
    </dgm:pt>
    <dgm:pt modelId="{3AC02604-556B-4A56-915A-3E66F15C5888}" type="pres">
      <dgm:prSet presAssocID="{C1195018-2974-4460-B091-C16CEFB39553}" presName="Name37" presStyleLbl="parChTrans1D4" presStyleIdx="2" presStyleCnt="3"/>
      <dgm:spPr/>
    </dgm:pt>
    <dgm:pt modelId="{15D94124-BFE5-4B17-8D0E-4F42F2CA4EEA}" type="pres">
      <dgm:prSet presAssocID="{943DE8BE-9640-49BD-89D2-55576615B5A0}" presName="hierRoot2" presStyleCnt="0">
        <dgm:presLayoutVars>
          <dgm:hierBranch val="init"/>
        </dgm:presLayoutVars>
      </dgm:prSet>
      <dgm:spPr/>
    </dgm:pt>
    <dgm:pt modelId="{A3783ADA-5400-4875-B73C-47ADF00FBFCD}" type="pres">
      <dgm:prSet presAssocID="{943DE8BE-9640-49BD-89D2-55576615B5A0}" presName="rootComposite" presStyleCnt="0"/>
      <dgm:spPr/>
    </dgm:pt>
    <dgm:pt modelId="{C7127BB1-B435-438E-8AB5-68775355B6E8}" type="pres">
      <dgm:prSet presAssocID="{943DE8BE-9640-49BD-89D2-55576615B5A0}" presName="rootText" presStyleLbl="node4" presStyleIdx="2" presStyleCnt="3">
        <dgm:presLayoutVars>
          <dgm:chPref val="3"/>
        </dgm:presLayoutVars>
      </dgm:prSet>
      <dgm:spPr/>
    </dgm:pt>
    <dgm:pt modelId="{0C5F871B-74EC-4D5E-97DD-6B373278FA1F}" type="pres">
      <dgm:prSet presAssocID="{943DE8BE-9640-49BD-89D2-55576615B5A0}" presName="rootConnector" presStyleLbl="node4" presStyleIdx="2" presStyleCnt="3"/>
      <dgm:spPr/>
    </dgm:pt>
    <dgm:pt modelId="{7158E23C-2AB1-43BB-95BA-BDF35225FF54}" type="pres">
      <dgm:prSet presAssocID="{943DE8BE-9640-49BD-89D2-55576615B5A0}" presName="hierChild4" presStyleCnt="0"/>
      <dgm:spPr/>
    </dgm:pt>
    <dgm:pt modelId="{EB7C67B8-51C2-443F-93F0-C7DA33C0485A}" type="pres">
      <dgm:prSet presAssocID="{943DE8BE-9640-49BD-89D2-55576615B5A0}" presName="hierChild5" presStyleCnt="0"/>
      <dgm:spPr/>
    </dgm:pt>
    <dgm:pt modelId="{84BE91C5-E9AC-452C-AC0A-8607D0C05874}" type="pres">
      <dgm:prSet presAssocID="{80C548C3-B4E4-4209-8357-F92F57BE8199}" presName="hierChild5" presStyleCnt="0"/>
      <dgm:spPr/>
    </dgm:pt>
    <dgm:pt modelId="{CA4912B8-FB43-430F-8638-EE8D143BB1D8}" type="pres">
      <dgm:prSet presAssocID="{32311D16-D9C2-4559-A5AF-813BD471E6B9}" presName="hierChild5" presStyleCnt="0"/>
      <dgm:spPr/>
    </dgm:pt>
    <dgm:pt modelId="{19D692FF-563E-4556-986C-B37AACA620ED}" type="pres">
      <dgm:prSet presAssocID="{184DA737-D6D9-4D6F-A887-A93C67AF6A96}" presName="hierChild5" presStyleCnt="0"/>
      <dgm:spPr/>
    </dgm:pt>
    <dgm:pt modelId="{4DEC1B2F-52A2-41D4-AD98-9D1F299C6F83}" type="pres">
      <dgm:prSet presAssocID="{BED8BA21-A40A-4D42-9992-98CE8743B5E3}" presName="hierChild5" presStyleCnt="0"/>
      <dgm:spPr/>
    </dgm:pt>
    <dgm:pt modelId="{F1A54697-5E1B-45C3-962B-C616276E3F83}" type="pres">
      <dgm:prSet presAssocID="{3AD0070A-C1BB-459B-BEBD-CB19BDD8F39D}" presName="hierChild3" presStyleCnt="0"/>
      <dgm:spPr/>
    </dgm:pt>
  </dgm:ptLst>
  <dgm:cxnLst>
    <dgm:cxn modelId="{FB806E0F-6FB9-454E-B243-F4471717C15B}" srcId="{BED8BA21-A40A-4D42-9992-98CE8743B5E3}" destId="{184DA737-D6D9-4D6F-A887-A93C67AF6A96}" srcOrd="0" destOrd="0" parTransId="{4A10FC55-36FE-4A99-A4CC-8C2FDA791E30}" sibTransId="{61036993-880E-48F2-9CE9-5601545B6183}"/>
    <dgm:cxn modelId="{77569C2A-FE23-4A6F-A436-09F8A308EC46}" type="presOf" srcId="{842BB65F-EFC3-4E0D-BD44-85C256A2A8A3}" destId="{56AA4E65-281F-4DA8-AEF7-F3699576E17D}" srcOrd="0" destOrd="0" presId="urn:microsoft.com/office/officeart/2005/8/layout/orgChart1"/>
    <dgm:cxn modelId="{DFDB4633-81DA-4B16-8C59-FA04AF2F38F3}" type="presOf" srcId="{943DE8BE-9640-49BD-89D2-55576615B5A0}" destId="{0C5F871B-74EC-4D5E-97DD-6B373278FA1F}" srcOrd="1" destOrd="0" presId="urn:microsoft.com/office/officeart/2005/8/layout/orgChart1"/>
    <dgm:cxn modelId="{84098C33-0F70-4785-8420-3153DBD4B2D6}" type="presOf" srcId="{C1195018-2974-4460-B091-C16CEFB39553}" destId="{3AC02604-556B-4A56-915A-3E66F15C5888}" srcOrd="0" destOrd="0" presId="urn:microsoft.com/office/officeart/2005/8/layout/orgChart1"/>
    <dgm:cxn modelId="{BD5F9F33-A4C4-410C-9A6F-2B59C8A58862}" srcId="{3AD0070A-C1BB-459B-BEBD-CB19BDD8F39D}" destId="{BED8BA21-A40A-4D42-9992-98CE8743B5E3}" srcOrd="0" destOrd="0" parTransId="{25E10BCC-499A-484B-8348-728E6694B950}" sibTransId="{A31D50DA-B6C5-44E7-B532-5DB29FA02605}"/>
    <dgm:cxn modelId="{FC0EE539-FB7F-4E77-9103-F8A5EBF8760A}" type="presOf" srcId="{3AD0070A-C1BB-459B-BEBD-CB19BDD8F39D}" destId="{37002E30-E432-4C64-AD00-15B003F4A025}" srcOrd="0" destOrd="0" presId="urn:microsoft.com/office/officeart/2005/8/layout/orgChart1"/>
    <dgm:cxn modelId="{D3123C3A-BDAB-4496-A89D-1F8393965DDE}" type="presOf" srcId="{32311D16-D9C2-4559-A5AF-813BD471E6B9}" destId="{47035125-A473-46A2-AB3E-8A468BDFBB10}" srcOrd="1" destOrd="0" presId="urn:microsoft.com/office/officeart/2005/8/layout/orgChart1"/>
    <dgm:cxn modelId="{5BC1563A-64B7-4FAB-9F9B-60CD27D22F6B}" srcId="{32311D16-D9C2-4559-A5AF-813BD471E6B9}" destId="{80C548C3-B4E4-4209-8357-F92F57BE8199}" srcOrd="0" destOrd="0" parTransId="{5E81A896-74B2-4CEE-85AD-80C215DD6F99}" sibTransId="{41EA3A22-1E92-4B3E-9020-FA6704BA067E}"/>
    <dgm:cxn modelId="{E6B2294C-FDD8-45CA-B61F-D7659ACC8C78}" type="presOf" srcId="{80C548C3-B4E4-4209-8357-F92F57BE8199}" destId="{8AC44C02-9879-41B2-B7D4-E52DFAC0B72D}" srcOrd="0" destOrd="0" presId="urn:microsoft.com/office/officeart/2005/8/layout/orgChart1"/>
    <dgm:cxn modelId="{3321B773-5BA4-476D-8A2F-4A32619572AD}" type="presOf" srcId="{3AD0070A-C1BB-459B-BEBD-CB19BDD8F39D}" destId="{7CE89EC4-EB93-4D54-A494-7DB78AD3DB27}" srcOrd="1" destOrd="0" presId="urn:microsoft.com/office/officeart/2005/8/layout/orgChart1"/>
    <dgm:cxn modelId="{84C26257-3B13-4F6A-8B5D-E417F1F0E8EA}" type="presOf" srcId="{80C548C3-B4E4-4209-8357-F92F57BE8199}" destId="{A5BC0D5E-64FB-461C-869F-8D82A48DE323}" srcOrd="1" destOrd="0" presId="urn:microsoft.com/office/officeart/2005/8/layout/orgChart1"/>
    <dgm:cxn modelId="{A91F1B92-4694-44BE-B6DA-C474BA1A0AB2}" type="presOf" srcId="{184DA737-D6D9-4D6F-A887-A93C67AF6A96}" destId="{8E881F6E-BF85-4E2C-B95D-118153FDC76A}" srcOrd="1" destOrd="0" presId="urn:microsoft.com/office/officeart/2005/8/layout/orgChart1"/>
    <dgm:cxn modelId="{89C00994-D2BA-4AAF-8052-728CD0F65AC2}" type="presOf" srcId="{4A10FC55-36FE-4A99-A4CC-8C2FDA791E30}" destId="{ED7657F1-42B9-4B9E-9608-04CC9B2807C3}" srcOrd="0" destOrd="0" presId="urn:microsoft.com/office/officeart/2005/8/layout/orgChart1"/>
    <dgm:cxn modelId="{E04B2C96-5709-4CBF-9943-B239FE573853}" type="presOf" srcId="{5E81A896-74B2-4CEE-85AD-80C215DD6F99}" destId="{CBC8F547-F111-4160-9D63-8C5D3DB1C7FB}" srcOrd="0" destOrd="0" presId="urn:microsoft.com/office/officeart/2005/8/layout/orgChart1"/>
    <dgm:cxn modelId="{9B701199-7DCE-41B8-9ECC-FE9E07AB5BD7}" srcId="{184DA737-D6D9-4D6F-A887-A93C67AF6A96}" destId="{32311D16-D9C2-4559-A5AF-813BD471E6B9}" srcOrd="0" destOrd="0" parTransId="{842BB65F-EFC3-4E0D-BD44-85C256A2A8A3}" sibTransId="{EB185CF7-0AC0-472F-BE94-8E016B8636D2}"/>
    <dgm:cxn modelId="{497389A8-879D-435C-B5A7-DBAABD312F1C}" type="presOf" srcId="{25E10BCC-499A-484B-8348-728E6694B950}" destId="{0D470D6D-B2EB-46F4-9CB3-52EEF143933F}" srcOrd="0" destOrd="0" presId="urn:microsoft.com/office/officeart/2005/8/layout/orgChart1"/>
    <dgm:cxn modelId="{EB1D14A9-95A4-4204-881E-F37FFBEB348C}" type="presOf" srcId="{32311D16-D9C2-4559-A5AF-813BD471E6B9}" destId="{1ED8A352-8976-4CD7-BA56-1E6FB7A978A4}" srcOrd="0" destOrd="0" presId="urn:microsoft.com/office/officeart/2005/8/layout/orgChart1"/>
    <dgm:cxn modelId="{E31A6FB5-C7F4-4AAA-9697-240FB3A8198A}" type="presOf" srcId="{184DA737-D6D9-4D6F-A887-A93C67AF6A96}" destId="{1966AB1C-6720-404C-9EAD-60C5B36B5675}" srcOrd="0" destOrd="0" presId="urn:microsoft.com/office/officeart/2005/8/layout/orgChart1"/>
    <dgm:cxn modelId="{9A33CCD0-7BFF-4B25-9301-7F820871F7EB}" type="presOf" srcId="{BED8BA21-A40A-4D42-9992-98CE8743B5E3}" destId="{AB8E7A86-6B91-4016-A88B-3064983BE155}" srcOrd="0" destOrd="0" presId="urn:microsoft.com/office/officeart/2005/8/layout/orgChart1"/>
    <dgm:cxn modelId="{3F5F9CE7-A820-44DF-9EB8-C982975A8AE1}" type="presOf" srcId="{61D658C1-4727-4505-AFC1-89792E8402B4}" destId="{BAE45F65-0D9F-47C1-868A-FAD9E010DF6E}" srcOrd="0" destOrd="0" presId="urn:microsoft.com/office/officeart/2005/8/layout/orgChart1"/>
    <dgm:cxn modelId="{C55134E9-D5FB-4B49-900A-66DA255325E5}" type="presOf" srcId="{943DE8BE-9640-49BD-89D2-55576615B5A0}" destId="{C7127BB1-B435-438E-8AB5-68775355B6E8}" srcOrd="0" destOrd="0" presId="urn:microsoft.com/office/officeart/2005/8/layout/orgChart1"/>
    <dgm:cxn modelId="{2E055AE9-17A8-4A40-984A-1F4D1400CF42}" type="presOf" srcId="{BED8BA21-A40A-4D42-9992-98CE8743B5E3}" destId="{7D04E58D-4E35-4EAD-9FC8-A8777C676F6F}" srcOrd="1" destOrd="0" presId="urn:microsoft.com/office/officeart/2005/8/layout/orgChart1"/>
    <dgm:cxn modelId="{50C4EEF3-5070-4A03-BC5F-B2CDDC15143B}" srcId="{80C548C3-B4E4-4209-8357-F92F57BE8199}" destId="{943DE8BE-9640-49BD-89D2-55576615B5A0}" srcOrd="0" destOrd="0" parTransId="{C1195018-2974-4460-B091-C16CEFB39553}" sibTransId="{717EB414-5778-43B2-A9F8-40F34B0CB422}"/>
    <dgm:cxn modelId="{F27F7CFE-D46E-4204-84EE-BDF1A1C38E44}" srcId="{61D658C1-4727-4505-AFC1-89792E8402B4}" destId="{3AD0070A-C1BB-459B-BEBD-CB19BDD8F39D}" srcOrd="0" destOrd="0" parTransId="{43E02CC9-6292-4A0B-8B48-33CDE09CA093}" sibTransId="{FD90FC0D-CD2E-4328-8E90-9C0692D1CDAF}"/>
    <dgm:cxn modelId="{2A4966C4-E3B7-42AC-8814-ABA45E9589D2}" type="presParOf" srcId="{BAE45F65-0D9F-47C1-868A-FAD9E010DF6E}" destId="{470EDDF5-A13D-4EAF-9804-D3FA3CE81F7A}" srcOrd="0" destOrd="0" presId="urn:microsoft.com/office/officeart/2005/8/layout/orgChart1"/>
    <dgm:cxn modelId="{2B7714BB-68AD-4DC0-95BD-40CC696C344D}" type="presParOf" srcId="{470EDDF5-A13D-4EAF-9804-D3FA3CE81F7A}" destId="{8F534984-3E26-45DB-89D0-1907E92B2CA3}" srcOrd="0" destOrd="0" presId="urn:microsoft.com/office/officeart/2005/8/layout/orgChart1"/>
    <dgm:cxn modelId="{696BF798-13EE-472F-9015-43BF33478557}" type="presParOf" srcId="{8F534984-3E26-45DB-89D0-1907E92B2CA3}" destId="{37002E30-E432-4C64-AD00-15B003F4A025}" srcOrd="0" destOrd="0" presId="urn:microsoft.com/office/officeart/2005/8/layout/orgChart1"/>
    <dgm:cxn modelId="{B187346E-182B-42AA-9679-5224D7364B30}" type="presParOf" srcId="{8F534984-3E26-45DB-89D0-1907E92B2CA3}" destId="{7CE89EC4-EB93-4D54-A494-7DB78AD3DB27}" srcOrd="1" destOrd="0" presId="urn:microsoft.com/office/officeart/2005/8/layout/orgChart1"/>
    <dgm:cxn modelId="{AA5A7554-5A39-4C05-973F-5A5D351F26AB}" type="presParOf" srcId="{470EDDF5-A13D-4EAF-9804-D3FA3CE81F7A}" destId="{860825A0-094C-4BDE-93C0-FF05E929EB65}" srcOrd="1" destOrd="0" presId="urn:microsoft.com/office/officeart/2005/8/layout/orgChart1"/>
    <dgm:cxn modelId="{EEEF23B2-0E0F-4173-A818-5DFAE5BAC2DC}" type="presParOf" srcId="{860825A0-094C-4BDE-93C0-FF05E929EB65}" destId="{0D470D6D-B2EB-46F4-9CB3-52EEF143933F}" srcOrd="0" destOrd="0" presId="urn:microsoft.com/office/officeart/2005/8/layout/orgChart1"/>
    <dgm:cxn modelId="{664196EB-A070-4681-ADCD-5E5BB47389CA}" type="presParOf" srcId="{860825A0-094C-4BDE-93C0-FF05E929EB65}" destId="{E1B09F37-E752-409B-8D96-1E143AFA40FA}" srcOrd="1" destOrd="0" presId="urn:microsoft.com/office/officeart/2005/8/layout/orgChart1"/>
    <dgm:cxn modelId="{208653BD-626C-4C42-952C-AF23189B9CF1}" type="presParOf" srcId="{E1B09F37-E752-409B-8D96-1E143AFA40FA}" destId="{777F182F-31C1-4CA6-850D-660ACEB6D3E6}" srcOrd="0" destOrd="0" presId="urn:microsoft.com/office/officeart/2005/8/layout/orgChart1"/>
    <dgm:cxn modelId="{5B60C3A5-3699-4E89-A046-9559355854C0}" type="presParOf" srcId="{777F182F-31C1-4CA6-850D-660ACEB6D3E6}" destId="{AB8E7A86-6B91-4016-A88B-3064983BE155}" srcOrd="0" destOrd="0" presId="urn:microsoft.com/office/officeart/2005/8/layout/orgChart1"/>
    <dgm:cxn modelId="{7D851224-FBBB-462F-8B19-8324F67D0DF4}" type="presParOf" srcId="{777F182F-31C1-4CA6-850D-660ACEB6D3E6}" destId="{7D04E58D-4E35-4EAD-9FC8-A8777C676F6F}" srcOrd="1" destOrd="0" presId="urn:microsoft.com/office/officeart/2005/8/layout/orgChart1"/>
    <dgm:cxn modelId="{0C241842-7B4D-403E-92BA-F7641CB22EE9}" type="presParOf" srcId="{E1B09F37-E752-409B-8D96-1E143AFA40FA}" destId="{2D500F8A-60FC-479A-A849-EBCD760DA042}" srcOrd="1" destOrd="0" presId="urn:microsoft.com/office/officeart/2005/8/layout/orgChart1"/>
    <dgm:cxn modelId="{404B7FBA-DF83-43FA-895E-14B7B46A47A9}" type="presParOf" srcId="{2D500F8A-60FC-479A-A849-EBCD760DA042}" destId="{ED7657F1-42B9-4B9E-9608-04CC9B2807C3}" srcOrd="0" destOrd="0" presId="urn:microsoft.com/office/officeart/2005/8/layout/orgChart1"/>
    <dgm:cxn modelId="{08250DD3-1223-4E52-B561-33D9D7857776}" type="presParOf" srcId="{2D500F8A-60FC-479A-A849-EBCD760DA042}" destId="{64C46075-0496-4E4F-BBF8-ECE8C46464EC}" srcOrd="1" destOrd="0" presId="urn:microsoft.com/office/officeart/2005/8/layout/orgChart1"/>
    <dgm:cxn modelId="{623AAC5D-5970-41D6-A09D-1FCD3A44CE1A}" type="presParOf" srcId="{64C46075-0496-4E4F-BBF8-ECE8C46464EC}" destId="{0A5EC80C-2512-4AB4-8F0A-59FE3825DCDA}" srcOrd="0" destOrd="0" presId="urn:microsoft.com/office/officeart/2005/8/layout/orgChart1"/>
    <dgm:cxn modelId="{16665D7B-B1E3-4A7F-B1CC-875BB19C0BF7}" type="presParOf" srcId="{0A5EC80C-2512-4AB4-8F0A-59FE3825DCDA}" destId="{1966AB1C-6720-404C-9EAD-60C5B36B5675}" srcOrd="0" destOrd="0" presId="urn:microsoft.com/office/officeart/2005/8/layout/orgChart1"/>
    <dgm:cxn modelId="{C203048B-E735-4419-A786-04F7FB2CDCA3}" type="presParOf" srcId="{0A5EC80C-2512-4AB4-8F0A-59FE3825DCDA}" destId="{8E881F6E-BF85-4E2C-B95D-118153FDC76A}" srcOrd="1" destOrd="0" presId="urn:microsoft.com/office/officeart/2005/8/layout/orgChart1"/>
    <dgm:cxn modelId="{1298BA91-DDF1-41A0-BFF8-DF4160A0725C}" type="presParOf" srcId="{64C46075-0496-4E4F-BBF8-ECE8C46464EC}" destId="{7B576FF7-95FA-4113-A9E2-09C0021AB823}" srcOrd="1" destOrd="0" presId="urn:microsoft.com/office/officeart/2005/8/layout/orgChart1"/>
    <dgm:cxn modelId="{17C8099B-BE91-4A58-9632-8A3DD3F8EAE6}" type="presParOf" srcId="{7B576FF7-95FA-4113-A9E2-09C0021AB823}" destId="{56AA4E65-281F-4DA8-AEF7-F3699576E17D}" srcOrd="0" destOrd="0" presId="urn:microsoft.com/office/officeart/2005/8/layout/orgChart1"/>
    <dgm:cxn modelId="{19BD90B6-7AB8-43D2-9DED-399A01E68731}" type="presParOf" srcId="{7B576FF7-95FA-4113-A9E2-09C0021AB823}" destId="{0ECF9476-B525-4AD8-B9A9-D0D531F5749C}" srcOrd="1" destOrd="0" presId="urn:microsoft.com/office/officeart/2005/8/layout/orgChart1"/>
    <dgm:cxn modelId="{3FC98BB9-0CFA-4E03-88EA-E4448F7E066D}" type="presParOf" srcId="{0ECF9476-B525-4AD8-B9A9-D0D531F5749C}" destId="{3C7D6DAA-73CF-4497-A295-196ADFB8E848}" srcOrd="0" destOrd="0" presId="urn:microsoft.com/office/officeart/2005/8/layout/orgChart1"/>
    <dgm:cxn modelId="{5B99F0C2-A7E8-4857-9C08-07FAF8A48A89}" type="presParOf" srcId="{3C7D6DAA-73CF-4497-A295-196ADFB8E848}" destId="{1ED8A352-8976-4CD7-BA56-1E6FB7A978A4}" srcOrd="0" destOrd="0" presId="urn:microsoft.com/office/officeart/2005/8/layout/orgChart1"/>
    <dgm:cxn modelId="{E68A0711-F1EC-4B79-83D4-0FB2CBC66A2E}" type="presParOf" srcId="{3C7D6DAA-73CF-4497-A295-196ADFB8E848}" destId="{47035125-A473-46A2-AB3E-8A468BDFBB10}" srcOrd="1" destOrd="0" presId="urn:microsoft.com/office/officeart/2005/8/layout/orgChart1"/>
    <dgm:cxn modelId="{329EC0E9-2C47-4F97-9C4B-BEC30A0B7301}" type="presParOf" srcId="{0ECF9476-B525-4AD8-B9A9-D0D531F5749C}" destId="{EA025CF1-BA84-4EAE-9F37-18FD870BD6EF}" srcOrd="1" destOrd="0" presId="urn:microsoft.com/office/officeart/2005/8/layout/orgChart1"/>
    <dgm:cxn modelId="{5E0EB4E3-996E-46CF-A646-4819C427C594}" type="presParOf" srcId="{EA025CF1-BA84-4EAE-9F37-18FD870BD6EF}" destId="{CBC8F547-F111-4160-9D63-8C5D3DB1C7FB}" srcOrd="0" destOrd="0" presId="urn:microsoft.com/office/officeart/2005/8/layout/orgChart1"/>
    <dgm:cxn modelId="{285601DE-CB3C-40E3-8AAF-B66EADD67467}" type="presParOf" srcId="{EA025CF1-BA84-4EAE-9F37-18FD870BD6EF}" destId="{9AD29A0D-623B-49F3-9E81-7D39D24ACD5B}" srcOrd="1" destOrd="0" presId="urn:microsoft.com/office/officeart/2005/8/layout/orgChart1"/>
    <dgm:cxn modelId="{21A86789-5D92-4515-BFC0-91EB8DD16136}" type="presParOf" srcId="{9AD29A0D-623B-49F3-9E81-7D39D24ACD5B}" destId="{1307F295-79CC-44A4-8449-DD5F9362C891}" srcOrd="0" destOrd="0" presId="urn:microsoft.com/office/officeart/2005/8/layout/orgChart1"/>
    <dgm:cxn modelId="{DCA992A6-BF1D-47D4-B561-10D7D481CA58}" type="presParOf" srcId="{1307F295-79CC-44A4-8449-DD5F9362C891}" destId="{8AC44C02-9879-41B2-B7D4-E52DFAC0B72D}" srcOrd="0" destOrd="0" presId="urn:microsoft.com/office/officeart/2005/8/layout/orgChart1"/>
    <dgm:cxn modelId="{529F8B16-0B79-4B1D-8211-93D5D00FBE6E}" type="presParOf" srcId="{1307F295-79CC-44A4-8449-DD5F9362C891}" destId="{A5BC0D5E-64FB-461C-869F-8D82A48DE323}" srcOrd="1" destOrd="0" presId="urn:microsoft.com/office/officeart/2005/8/layout/orgChart1"/>
    <dgm:cxn modelId="{407900AA-FAE6-45DD-AF90-7FDE92275BC3}" type="presParOf" srcId="{9AD29A0D-623B-49F3-9E81-7D39D24ACD5B}" destId="{3CC68615-4A8B-4587-8056-0668BF2E64DF}" srcOrd="1" destOrd="0" presId="urn:microsoft.com/office/officeart/2005/8/layout/orgChart1"/>
    <dgm:cxn modelId="{EE4DA52E-F790-49D2-8D7C-ED7F22A5F790}" type="presParOf" srcId="{3CC68615-4A8B-4587-8056-0668BF2E64DF}" destId="{3AC02604-556B-4A56-915A-3E66F15C5888}" srcOrd="0" destOrd="0" presId="urn:microsoft.com/office/officeart/2005/8/layout/orgChart1"/>
    <dgm:cxn modelId="{BF5FBC47-CB89-4792-BF78-DD7F255E87D9}" type="presParOf" srcId="{3CC68615-4A8B-4587-8056-0668BF2E64DF}" destId="{15D94124-BFE5-4B17-8D0E-4F42F2CA4EEA}" srcOrd="1" destOrd="0" presId="urn:microsoft.com/office/officeart/2005/8/layout/orgChart1"/>
    <dgm:cxn modelId="{47439BA0-4EAF-4C0B-85A2-935725F337D8}" type="presParOf" srcId="{15D94124-BFE5-4B17-8D0E-4F42F2CA4EEA}" destId="{A3783ADA-5400-4875-B73C-47ADF00FBFCD}" srcOrd="0" destOrd="0" presId="urn:microsoft.com/office/officeart/2005/8/layout/orgChart1"/>
    <dgm:cxn modelId="{76261186-20E0-4001-88C9-3F6937CE5582}" type="presParOf" srcId="{A3783ADA-5400-4875-B73C-47ADF00FBFCD}" destId="{C7127BB1-B435-438E-8AB5-68775355B6E8}" srcOrd="0" destOrd="0" presId="urn:microsoft.com/office/officeart/2005/8/layout/orgChart1"/>
    <dgm:cxn modelId="{F82FEC9A-5A1C-44E8-8646-EF6C18C6AB28}" type="presParOf" srcId="{A3783ADA-5400-4875-B73C-47ADF00FBFCD}" destId="{0C5F871B-74EC-4D5E-97DD-6B373278FA1F}" srcOrd="1" destOrd="0" presId="urn:microsoft.com/office/officeart/2005/8/layout/orgChart1"/>
    <dgm:cxn modelId="{1EC676B4-F1C8-46B2-B555-F0A1E55E49AE}" type="presParOf" srcId="{15D94124-BFE5-4B17-8D0E-4F42F2CA4EEA}" destId="{7158E23C-2AB1-43BB-95BA-BDF35225FF54}" srcOrd="1" destOrd="0" presId="urn:microsoft.com/office/officeart/2005/8/layout/orgChart1"/>
    <dgm:cxn modelId="{C33D24EF-E984-4A4F-9833-0C85E1BDC289}" type="presParOf" srcId="{15D94124-BFE5-4B17-8D0E-4F42F2CA4EEA}" destId="{EB7C67B8-51C2-443F-93F0-C7DA33C0485A}" srcOrd="2" destOrd="0" presId="urn:microsoft.com/office/officeart/2005/8/layout/orgChart1"/>
    <dgm:cxn modelId="{BB1FB0D9-F302-424F-A4DE-CD96D61118DF}" type="presParOf" srcId="{9AD29A0D-623B-49F3-9E81-7D39D24ACD5B}" destId="{84BE91C5-E9AC-452C-AC0A-8607D0C05874}" srcOrd="2" destOrd="0" presId="urn:microsoft.com/office/officeart/2005/8/layout/orgChart1"/>
    <dgm:cxn modelId="{CF9F4F8F-FE8E-470F-940E-A96A155EFB6E}" type="presParOf" srcId="{0ECF9476-B525-4AD8-B9A9-D0D531F5749C}" destId="{CA4912B8-FB43-430F-8638-EE8D143BB1D8}" srcOrd="2" destOrd="0" presId="urn:microsoft.com/office/officeart/2005/8/layout/orgChart1"/>
    <dgm:cxn modelId="{64CD6857-5958-4BA3-B785-64106688A103}" type="presParOf" srcId="{64C46075-0496-4E4F-BBF8-ECE8C46464EC}" destId="{19D692FF-563E-4556-986C-B37AACA620ED}" srcOrd="2" destOrd="0" presId="urn:microsoft.com/office/officeart/2005/8/layout/orgChart1"/>
    <dgm:cxn modelId="{92447C64-17A9-4CD2-8559-E81100D71462}" type="presParOf" srcId="{E1B09F37-E752-409B-8D96-1E143AFA40FA}" destId="{4DEC1B2F-52A2-41D4-AD98-9D1F299C6F83}" srcOrd="2" destOrd="0" presId="urn:microsoft.com/office/officeart/2005/8/layout/orgChart1"/>
    <dgm:cxn modelId="{D2E6C634-2038-4FA5-8C60-8DA596323E03}" type="presParOf" srcId="{470EDDF5-A13D-4EAF-9804-D3FA3CE81F7A}" destId="{F1A54697-5E1B-45C3-962B-C616276E3F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D3EF60-A9A0-4176-8C8D-2D281D97491F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C00B947-9ECC-4450-842C-8AC9955A0E10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What is Module</a:t>
          </a:r>
          <a:endParaRPr lang="en-IN">
            <a:latin typeface="Agency FB" panose="020B0503020202020204" pitchFamily="34" charset="0"/>
          </a:endParaRPr>
        </a:p>
      </dgm:t>
    </dgm:pt>
    <dgm:pt modelId="{28AF0042-16C9-4CE6-8CFD-DC72E12E75F7}" type="parTrans" cxnId="{1485207E-38A4-4E15-8F76-CF4380CC90DB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52CA31C7-4E9A-46DB-8B3D-83C843F4DCFB}" type="sibTrans" cxnId="{1485207E-38A4-4E15-8F76-CF4380CC90DB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7CE8E4E-A838-4754-8536-E277BAAE1D44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Creating and removing Modules</a:t>
          </a:r>
          <a:endParaRPr lang="en-IN">
            <a:latin typeface="Agency FB" panose="020B0503020202020204" pitchFamily="34" charset="0"/>
          </a:endParaRPr>
        </a:p>
      </dgm:t>
    </dgm:pt>
    <dgm:pt modelId="{D7E78194-471A-4020-829A-03435FAA4333}" type="parTrans" cxnId="{61A68971-8D61-4D25-9D05-08797AB9FD4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F92C06A-99D4-4A4E-984A-3260630681DE}" type="sibTrans" cxnId="{61A68971-8D61-4D25-9D05-08797AB9FD48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9AC47DA-4941-4C93-982C-0CC81FBFD2C3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Switching between Modules</a:t>
          </a:r>
          <a:endParaRPr lang="en-IN">
            <a:latin typeface="Agency FB" panose="020B0503020202020204" pitchFamily="34" charset="0"/>
          </a:endParaRPr>
        </a:p>
      </dgm:t>
    </dgm:pt>
    <dgm:pt modelId="{65D0A713-19F4-45BD-98AD-F923EC44D86F}" type="parTrans" cxnId="{F4C4A917-B742-47D4-9A29-36B11CBEEC0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F59160D6-1795-475C-9E24-0351EE49CBC6}" type="sibTrans" cxnId="{F4C4A917-B742-47D4-9A29-36B11CBEEC03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37C8D68A-9BA0-44C5-AEA1-A54E0E9CF8B1}">
      <dgm:prSet/>
      <dgm:spPr/>
      <dgm:t>
        <a:bodyPr/>
        <a:lstStyle/>
        <a:p>
          <a:r>
            <a:rPr lang="en-US">
              <a:latin typeface="Agency FB" panose="020B0503020202020204" pitchFamily="34" charset="0"/>
            </a:rPr>
            <a:t>Setting up Fonts and Colors</a:t>
          </a:r>
          <a:endParaRPr lang="en-IN">
            <a:latin typeface="Agency FB" panose="020B0503020202020204" pitchFamily="34" charset="0"/>
          </a:endParaRPr>
        </a:p>
      </dgm:t>
    </dgm:pt>
    <dgm:pt modelId="{7E562245-38B0-48CD-A595-F124AA6495A2}" type="parTrans" cxnId="{83A31444-24E9-427C-A246-1C95BC8C66D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9676E19E-6997-4BF6-912A-50852545A5E6}" type="sibTrans" cxnId="{83A31444-24E9-427C-A246-1C95BC8C66DE}">
      <dgm:prSet/>
      <dgm:spPr/>
      <dgm:t>
        <a:bodyPr/>
        <a:lstStyle/>
        <a:p>
          <a:endParaRPr lang="en-US">
            <a:latin typeface="Agency FB" panose="020B0503020202020204" pitchFamily="34" charset="0"/>
          </a:endParaRPr>
        </a:p>
      </dgm:t>
    </dgm:pt>
    <dgm:pt modelId="{741D74A8-52EC-4E6F-85C0-6F70F4721938}" type="pres">
      <dgm:prSet presAssocID="{22D3EF60-A9A0-4176-8C8D-2D281D97491F}" presName="matrix" presStyleCnt="0">
        <dgm:presLayoutVars>
          <dgm:chMax val="1"/>
          <dgm:dir/>
          <dgm:resizeHandles val="exact"/>
        </dgm:presLayoutVars>
      </dgm:prSet>
      <dgm:spPr/>
    </dgm:pt>
    <dgm:pt modelId="{086D937A-24FE-4B1F-8B8E-362694E2CE4F}" type="pres">
      <dgm:prSet presAssocID="{22D3EF60-A9A0-4176-8C8D-2D281D97491F}" presName="diamond" presStyleLbl="bgShp" presStyleIdx="0" presStyleCnt="1"/>
      <dgm:spPr/>
    </dgm:pt>
    <dgm:pt modelId="{EDC5CA00-4C65-41D5-B191-CD8FB70C5DD1}" type="pres">
      <dgm:prSet presAssocID="{22D3EF60-A9A0-4176-8C8D-2D281D97491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C638142-E3DD-4798-9FB0-A55AA6B5FACC}" type="pres">
      <dgm:prSet presAssocID="{22D3EF60-A9A0-4176-8C8D-2D281D97491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DF1C68-8ADF-4CD2-8D17-97D9E151B077}" type="pres">
      <dgm:prSet presAssocID="{22D3EF60-A9A0-4176-8C8D-2D281D97491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88778A-7D89-4B9C-B9C1-0F566E7AFA6C}" type="pres">
      <dgm:prSet presAssocID="{22D3EF60-A9A0-4176-8C8D-2D281D97491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4C4A917-B742-47D4-9A29-36B11CBEEC03}" srcId="{22D3EF60-A9A0-4176-8C8D-2D281D97491F}" destId="{99AC47DA-4941-4C93-982C-0CC81FBFD2C3}" srcOrd="2" destOrd="0" parTransId="{65D0A713-19F4-45BD-98AD-F923EC44D86F}" sibTransId="{F59160D6-1795-475C-9E24-0351EE49CBC6}"/>
    <dgm:cxn modelId="{F510003F-38FC-4592-858B-21A743ADDB6A}" type="presOf" srcId="{22D3EF60-A9A0-4176-8C8D-2D281D97491F}" destId="{741D74A8-52EC-4E6F-85C0-6F70F4721938}" srcOrd="0" destOrd="0" presId="urn:microsoft.com/office/officeart/2005/8/layout/matrix3"/>
    <dgm:cxn modelId="{83A31444-24E9-427C-A246-1C95BC8C66DE}" srcId="{22D3EF60-A9A0-4176-8C8D-2D281D97491F}" destId="{37C8D68A-9BA0-44C5-AEA1-A54E0E9CF8B1}" srcOrd="3" destOrd="0" parTransId="{7E562245-38B0-48CD-A595-F124AA6495A2}" sibTransId="{9676E19E-6997-4BF6-912A-50852545A5E6}"/>
    <dgm:cxn modelId="{61A68971-8D61-4D25-9D05-08797AB9FD48}" srcId="{22D3EF60-A9A0-4176-8C8D-2D281D97491F}" destId="{97CE8E4E-A838-4754-8536-E277BAAE1D44}" srcOrd="1" destOrd="0" parTransId="{D7E78194-471A-4020-829A-03435FAA4333}" sibTransId="{FF92C06A-99D4-4A4E-984A-3260630681DE}"/>
    <dgm:cxn modelId="{1485207E-38A4-4E15-8F76-CF4380CC90DB}" srcId="{22D3EF60-A9A0-4176-8C8D-2D281D97491F}" destId="{7C00B947-9ECC-4450-842C-8AC9955A0E10}" srcOrd="0" destOrd="0" parTransId="{28AF0042-16C9-4CE6-8CFD-DC72E12E75F7}" sibTransId="{52CA31C7-4E9A-46DB-8B3D-83C843F4DCFB}"/>
    <dgm:cxn modelId="{EAA7237F-0FFC-4CC6-BDFF-66A1C2709547}" type="presOf" srcId="{97CE8E4E-A838-4754-8536-E277BAAE1D44}" destId="{4C638142-E3DD-4798-9FB0-A55AA6B5FACC}" srcOrd="0" destOrd="0" presId="urn:microsoft.com/office/officeart/2005/8/layout/matrix3"/>
    <dgm:cxn modelId="{DBCF12A7-E1AC-4793-A70A-AA1767434190}" type="presOf" srcId="{99AC47DA-4941-4C93-982C-0CC81FBFD2C3}" destId="{3BDF1C68-8ADF-4CD2-8D17-97D9E151B077}" srcOrd="0" destOrd="0" presId="urn:microsoft.com/office/officeart/2005/8/layout/matrix3"/>
    <dgm:cxn modelId="{6FAB1FC2-7A98-4531-98D0-85B61E489355}" type="presOf" srcId="{37C8D68A-9BA0-44C5-AEA1-A54E0E9CF8B1}" destId="{BE88778A-7D89-4B9C-B9C1-0F566E7AFA6C}" srcOrd="0" destOrd="0" presId="urn:microsoft.com/office/officeart/2005/8/layout/matrix3"/>
    <dgm:cxn modelId="{122BCAD1-C221-4536-ADA2-3713F8568A29}" type="presOf" srcId="{7C00B947-9ECC-4450-842C-8AC9955A0E10}" destId="{EDC5CA00-4C65-41D5-B191-CD8FB70C5DD1}" srcOrd="0" destOrd="0" presId="urn:microsoft.com/office/officeart/2005/8/layout/matrix3"/>
    <dgm:cxn modelId="{51F30955-5910-472B-98F6-9BF4C0791F49}" type="presParOf" srcId="{741D74A8-52EC-4E6F-85C0-6F70F4721938}" destId="{086D937A-24FE-4B1F-8B8E-362694E2CE4F}" srcOrd="0" destOrd="0" presId="urn:microsoft.com/office/officeart/2005/8/layout/matrix3"/>
    <dgm:cxn modelId="{FBE33FBD-B61C-46C7-9F43-DEA05D84697D}" type="presParOf" srcId="{741D74A8-52EC-4E6F-85C0-6F70F4721938}" destId="{EDC5CA00-4C65-41D5-B191-CD8FB70C5DD1}" srcOrd="1" destOrd="0" presId="urn:microsoft.com/office/officeart/2005/8/layout/matrix3"/>
    <dgm:cxn modelId="{DB5CB782-83A9-48A7-9D25-6DDABCFF66F6}" type="presParOf" srcId="{741D74A8-52EC-4E6F-85C0-6F70F4721938}" destId="{4C638142-E3DD-4798-9FB0-A55AA6B5FACC}" srcOrd="2" destOrd="0" presId="urn:microsoft.com/office/officeart/2005/8/layout/matrix3"/>
    <dgm:cxn modelId="{D24B0FA4-3DE9-490B-ADC1-CE2B2B78AFEA}" type="presParOf" srcId="{741D74A8-52EC-4E6F-85C0-6F70F4721938}" destId="{3BDF1C68-8ADF-4CD2-8D17-97D9E151B077}" srcOrd="3" destOrd="0" presId="urn:microsoft.com/office/officeart/2005/8/layout/matrix3"/>
    <dgm:cxn modelId="{53679931-8BBE-42F6-9C46-CE5C0BE47138}" type="presParOf" srcId="{741D74A8-52EC-4E6F-85C0-6F70F4721938}" destId="{BE88778A-7D89-4B9C-B9C1-0F566E7AFA6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709B26-9966-41F6-ACE6-1C6A2ACA238B}" type="doc">
      <dgm:prSet loTypeId="urn:microsoft.com/office/officeart/2005/8/layout/bProcess3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4B67BC0-7445-42B7-AA06-CD023090BDF3}">
      <dgm:prSet custT="1"/>
      <dgm:spPr/>
      <dgm:t>
        <a:bodyPr anchor="b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Inserting a Module</a:t>
          </a:r>
          <a:endParaRPr lang="en-IN" sz="3200" dirty="0">
            <a:latin typeface="Agency FB" panose="020B0503020202020204" pitchFamily="34" charset="0"/>
          </a:endParaRPr>
        </a:p>
      </dgm:t>
    </dgm:pt>
    <dgm:pt modelId="{446CA7B2-11E2-4792-8DA3-6A9F54A7864E}" type="parTrans" cxnId="{8C291C98-3930-4207-A746-E3EDAE0CFC97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8FD1A3C3-BF2F-4FBD-AFB9-2407752453A3}" type="sibTrans" cxnId="{8C291C98-3930-4207-A746-E3EDAE0CFC97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A165FCCC-ABBA-4861-8A29-B11AE7E82A12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Naming a Module</a:t>
          </a:r>
          <a:endParaRPr lang="en-IN" sz="3200" dirty="0">
            <a:latin typeface="Agency FB" panose="020B0503020202020204" pitchFamily="34" charset="0"/>
          </a:endParaRPr>
        </a:p>
      </dgm:t>
    </dgm:pt>
    <dgm:pt modelId="{1BFFAC26-E8B7-4B1A-8511-A52CBC68B1BE}" type="parTrans" cxnId="{FDDFA65F-E283-4D82-855E-8C0FDA9F46B2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50D26BC0-0BF9-415F-A1F0-914E362E71B1}" type="sibTrans" cxnId="{FDDFA65F-E283-4D82-855E-8C0FDA9F46B2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2EFA7423-ECA3-4925-B8BD-A7E389EC43A5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Removing a Module</a:t>
          </a:r>
          <a:endParaRPr lang="en-IN" sz="3200" dirty="0">
            <a:latin typeface="Agency FB" panose="020B0503020202020204" pitchFamily="34" charset="0"/>
          </a:endParaRPr>
        </a:p>
      </dgm:t>
    </dgm:pt>
    <dgm:pt modelId="{98BA384D-2496-4533-A490-25C7962E4266}" type="parTrans" cxnId="{FA6D1876-EF6D-408B-86E1-07208F56BAE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C66B32BE-8C2E-436F-A8AF-4A3073684D9A}" type="sibTrans" cxnId="{FA6D1876-EF6D-408B-86E1-07208F56BAE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207862E6-C9C7-4DD0-B6E2-124F4ABC4EAA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Sharing a Module</a:t>
          </a:r>
          <a:endParaRPr lang="en-IN" sz="3200" dirty="0">
            <a:latin typeface="Agency FB" panose="020B0503020202020204" pitchFamily="34" charset="0"/>
          </a:endParaRPr>
        </a:p>
      </dgm:t>
    </dgm:pt>
    <dgm:pt modelId="{1DCA087A-C8BE-4F98-93B5-EFB1F763C1FD}" type="parTrans" cxnId="{D9D5A1E7-860C-48CB-9D0F-2E756C2A084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DB1C57CA-3826-4F7B-8B49-143BF335D188}" type="sibTrans" cxnId="{D9D5A1E7-860C-48CB-9D0F-2E756C2A084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7AB18B28-EB0A-4735-8CAB-016ABEEBA1E3}">
      <dgm:prSet custT="1"/>
      <dgm:spPr/>
      <dgm:t>
        <a:bodyPr anchor="b"/>
        <a:lstStyle/>
        <a:p>
          <a:pPr algn="ctr"/>
          <a:endParaRPr lang="en-US" sz="3200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FA94338-1FA5-4BFA-866B-0EC0332668F2}" type="parTrans" cxnId="{F897AB8B-2301-421D-BD95-CF42A9B1D949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DD98D82C-6434-4FE5-848D-41A8E38D419F}" type="sibTrans" cxnId="{F897AB8B-2301-421D-BD95-CF42A9B1D949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99EA1856-40A2-46CF-8905-723371E97456}" type="pres">
      <dgm:prSet presAssocID="{94709B26-9966-41F6-ACE6-1C6A2ACA238B}" presName="Name0" presStyleCnt="0">
        <dgm:presLayoutVars>
          <dgm:dir/>
          <dgm:resizeHandles val="exact"/>
        </dgm:presLayoutVars>
      </dgm:prSet>
      <dgm:spPr/>
    </dgm:pt>
    <dgm:pt modelId="{EED69EB7-967B-47B6-B9D4-7A69E208747E}" type="pres">
      <dgm:prSet presAssocID="{D4B67BC0-7445-42B7-AA06-CD023090BDF3}" presName="node" presStyleLbl="node1" presStyleIdx="0" presStyleCnt="4" custScaleX="109217">
        <dgm:presLayoutVars>
          <dgm:bulletEnabled val="1"/>
        </dgm:presLayoutVars>
      </dgm:prSet>
      <dgm:spPr/>
    </dgm:pt>
    <dgm:pt modelId="{7A8A92D3-C2C1-4DC4-87F5-A1EDA3EC5F67}" type="pres">
      <dgm:prSet presAssocID="{8FD1A3C3-BF2F-4FBD-AFB9-2407752453A3}" presName="sibTrans" presStyleLbl="sibTrans1D1" presStyleIdx="0" presStyleCnt="3"/>
      <dgm:spPr/>
    </dgm:pt>
    <dgm:pt modelId="{25F31566-739D-4B36-9426-7C780BD6631A}" type="pres">
      <dgm:prSet presAssocID="{8FD1A3C3-BF2F-4FBD-AFB9-2407752453A3}" presName="connectorText" presStyleLbl="sibTrans1D1" presStyleIdx="0" presStyleCnt="3"/>
      <dgm:spPr/>
    </dgm:pt>
    <dgm:pt modelId="{0138D734-CFED-456A-B115-3ACF19FB95A5}" type="pres">
      <dgm:prSet presAssocID="{A165FCCC-ABBA-4861-8A29-B11AE7E82A12}" presName="node" presStyleLbl="node1" presStyleIdx="1" presStyleCnt="4" custScaleX="109217" custLinFactNeighborY="-2933">
        <dgm:presLayoutVars>
          <dgm:bulletEnabled val="1"/>
        </dgm:presLayoutVars>
      </dgm:prSet>
      <dgm:spPr/>
    </dgm:pt>
    <dgm:pt modelId="{7F53EDD5-2FF5-4A39-B153-62E01F094562}" type="pres">
      <dgm:prSet presAssocID="{50D26BC0-0BF9-415F-A1F0-914E362E71B1}" presName="sibTrans" presStyleLbl="sibTrans1D1" presStyleIdx="1" presStyleCnt="3"/>
      <dgm:spPr/>
    </dgm:pt>
    <dgm:pt modelId="{F9E1EF79-402F-45F9-890F-5B7B350F96D2}" type="pres">
      <dgm:prSet presAssocID="{50D26BC0-0BF9-415F-A1F0-914E362E71B1}" presName="connectorText" presStyleLbl="sibTrans1D1" presStyleIdx="1" presStyleCnt="3"/>
      <dgm:spPr/>
    </dgm:pt>
    <dgm:pt modelId="{8ED11C45-9C53-4C3A-8154-E684208ED8C3}" type="pres">
      <dgm:prSet presAssocID="{2EFA7423-ECA3-4925-B8BD-A7E389EC43A5}" presName="node" presStyleLbl="node1" presStyleIdx="2" presStyleCnt="4" custScaleX="109217">
        <dgm:presLayoutVars>
          <dgm:bulletEnabled val="1"/>
        </dgm:presLayoutVars>
      </dgm:prSet>
      <dgm:spPr/>
    </dgm:pt>
    <dgm:pt modelId="{14D4EC50-B569-4F0D-96F6-99032106BBFD}" type="pres">
      <dgm:prSet presAssocID="{C66B32BE-8C2E-436F-A8AF-4A3073684D9A}" presName="sibTrans" presStyleLbl="sibTrans1D1" presStyleIdx="2" presStyleCnt="3"/>
      <dgm:spPr/>
    </dgm:pt>
    <dgm:pt modelId="{A9CD59E5-2E71-40C5-AA9A-6273A2AAB529}" type="pres">
      <dgm:prSet presAssocID="{C66B32BE-8C2E-436F-A8AF-4A3073684D9A}" presName="connectorText" presStyleLbl="sibTrans1D1" presStyleIdx="2" presStyleCnt="3"/>
      <dgm:spPr/>
    </dgm:pt>
    <dgm:pt modelId="{2D63FA50-9FE8-45A7-B8C9-106F039FC31B}" type="pres">
      <dgm:prSet presAssocID="{207862E6-C9C7-4DD0-B6E2-124F4ABC4EAA}" presName="node" presStyleLbl="node1" presStyleIdx="3" presStyleCnt="4" custScaleX="109217">
        <dgm:presLayoutVars>
          <dgm:bulletEnabled val="1"/>
        </dgm:presLayoutVars>
      </dgm:prSet>
      <dgm:spPr/>
    </dgm:pt>
  </dgm:ptLst>
  <dgm:cxnLst>
    <dgm:cxn modelId="{FB73B625-7C7C-426A-B160-3B8548950B1E}" type="presOf" srcId="{50D26BC0-0BF9-415F-A1F0-914E362E71B1}" destId="{7F53EDD5-2FF5-4A39-B153-62E01F094562}" srcOrd="0" destOrd="0" presId="urn:microsoft.com/office/officeart/2005/8/layout/bProcess3"/>
    <dgm:cxn modelId="{FDDFA65F-E283-4D82-855E-8C0FDA9F46B2}" srcId="{94709B26-9966-41F6-ACE6-1C6A2ACA238B}" destId="{A165FCCC-ABBA-4861-8A29-B11AE7E82A12}" srcOrd="1" destOrd="0" parTransId="{1BFFAC26-E8B7-4B1A-8511-A52CBC68B1BE}" sibTransId="{50D26BC0-0BF9-415F-A1F0-914E362E71B1}"/>
    <dgm:cxn modelId="{E4A75C63-8D60-4D5A-A670-B15BDDA40CE8}" type="presOf" srcId="{50D26BC0-0BF9-415F-A1F0-914E362E71B1}" destId="{F9E1EF79-402F-45F9-890F-5B7B350F96D2}" srcOrd="1" destOrd="0" presId="urn:microsoft.com/office/officeart/2005/8/layout/bProcess3"/>
    <dgm:cxn modelId="{84B38C6C-2542-443D-A8F2-1522D7961C81}" type="presOf" srcId="{C66B32BE-8C2E-436F-A8AF-4A3073684D9A}" destId="{A9CD59E5-2E71-40C5-AA9A-6273A2AAB529}" srcOrd="1" destOrd="0" presId="urn:microsoft.com/office/officeart/2005/8/layout/bProcess3"/>
    <dgm:cxn modelId="{97F87052-7770-4624-A3BE-31F489B3B6D1}" type="presOf" srcId="{7AB18B28-EB0A-4735-8CAB-016ABEEBA1E3}" destId="{EED69EB7-967B-47B6-B9D4-7A69E208747E}" srcOrd="0" destOrd="1" presId="urn:microsoft.com/office/officeart/2005/8/layout/bProcess3"/>
    <dgm:cxn modelId="{FA6D1876-EF6D-408B-86E1-07208F56BAE5}" srcId="{94709B26-9966-41F6-ACE6-1C6A2ACA238B}" destId="{2EFA7423-ECA3-4925-B8BD-A7E389EC43A5}" srcOrd="2" destOrd="0" parTransId="{98BA384D-2496-4533-A490-25C7962E4266}" sibTransId="{C66B32BE-8C2E-436F-A8AF-4A3073684D9A}"/>
    <dgm:cxn modelId="{F897AB8B-2301-421D-BD95-CF42A9B1D949}" srcId="{D4B67BC0-7445-42B7-AA06-CD023090BDF3}" destId="{7AB18B28-EB0A-4735-8CAB-016ABEEBA1E3}" srcOrd="0" destOrd="0" parTransId="{6FA94338-1FA5-4BFA-866B-0EC0332668F2}" sibTransId="{DD98D82C-6434-4FE5-848D-41A8E38D419F}"/>
    <dgm:cxn modelId="{3376B793-95B9-42ED-B206-7B5C0A8BB837}" type="presOf" srcId="{8FD1A3C3-BF2F-4FBD-AFB9-2407752453A3}" destId="{25F31566-739D-4B36-9426-7C780BD6631A}" srcOrd="1" destOrd="0" presId="urn:microsoft.com/office/officeart/2005/8/layout/bProcess3"/>
    <dgm:cxn modelId="{8C291C98-3930-4207-A746-E3EDAE0CFC97}" srcId="{94709B26-9966-41F6-ACE6-1C6A2ACA238B}" destId="{D4B67BC0-7445-42B7-AA06-CD023090BDF3}" srcOrd="0" destOrd="0" parTransId="{446CA7B2-11E2-4792-8DA3-6A9F54A7864E}" sibTransId="{8FD1A3C3-BF2F-4FBD-AFB9-2407752453A3}"/>
    <dgm:cxn modelId="{DDBCF99D-1D19-4434-B627-26DA95900EB9}" type="presOf" srcId="{207862E6-C9C7-4DD0-B6E2-124F4ABC4EAA}" destId="{2D63FA50-9FE8-45A7-B8C9-106F039FC31B}" srcOrd="0" destOrd="0" presId="urn:microsoft.com/office/officeart/2005/8/layout/bProcess3"/>
    <dgm:cxn modelId="{CE93C8B3-776A-4854-8400-2F3CC769562D}" type="presOf" srcId="{2EFA7423-ECA3-4925-B8BD-A7E389EC43A5}" destId="{8ED11C45-9C53-4C3A-8154-E684208ED8C3}" srcOrd="0" destOrd="0" presId="urn:microsoft.com/office/officeart/2005/8/layout/bProcess3"/>
    <dgm:cxn modelId="{548A26BC-A6F2-4E33-8026-5AD044795A73}" type="presOf" srcId="{A165FCCC-ABBA-4861-8A29-B11AE7E82A12}" destId="{0138D734-CFED-456A-B115-3ACF19FB95A5}" srcOrd="0" destOrd="0" presId="urn:microsoft.com/office/officeart/2005/8/layout/bProcess3"/>
    <dgm:cxn modelId="{8B9596C8-9B6B-44B9-9F71-66599544FFA8}" type="presOf" srcId="{C66B32BE-8C2E-436F-A8AF-4A3073684D9A}" destId="{14D4EC50-B569-4F0D-96F6-99032106BBFD}" srcOrd="0" destOrd="0" presId="urn:microsoft.com/office/officeart/2005/8/layout/bProcess3"/>
    <dgm:cxn modelId="{042B4CCC-FABE-4373-9723-44C0A4614741}" type="presOf" srcId="{8FD1A3C3-BF2F-4FBD-AFB9-2407752453A3}" destId="{7A8A92D3-C2C1-4DC4-87F5-A1EDA3EC5F67}" srcOrd="0" destOrd="0" presId="urn:microsoft.com/office/officeart/2005/8/layout/bProcess3"/>
    <dgm:cxn modelId="{3071A5D5-B3D7-49F1-8BB1-99AF81C8F783}" type="presOf" srcId="{94709B26-9966-41F6-ACE6-1C6A2ACA238B}" destId="{99EA1856-40A2-46CF-8905-723371E97456}" srcOrd="0" destOrd="0" presId="urn:microsoft.com/office/officeart/2005/8/layout/bProcess3"/>
    <dgm:cxn modelId="{C7E6BEDA-1CA6-4C23-A3AC-9AFFB54E64D3}" type="presOf" srcId="{D4B67BC0-7445-42B7-AA06-CD023090BDF3}" destId="{EED69EB7-967B-47B6-B9D4-7A69E208747E}" srcOrd="0" destOrd="0" presId="urn:microsoft.com/office/officeart/2005/8/layout/bProcess3"/>
    <dgm:cxn modelId="{D9D5A1E7-860C-48CB-9D0F-2E756C2A0845}" srcId="{94709B26-9966-41F6-ACE6-1C6A2ACA238B}" destId="{207862E6-C9C7-4DD0-B6E2-124F4ABC4EAA}" srcOrd="3" destOrd="0" parTransId="{1DCA087A-C8BE-4F98-93B5-EFB1F763C1FD}" sibTransId="{DB1C57CA-3826-4F7B-8B49-143BF335D188}"/>
    <dgm:cxn modelId="{352DD1AC-D4E6-4CE7-95A8-D71E80A43390}" type="presParOf" srcId="{99EA1856-40A2-46CF-8905-723371E97456}" destId="{EED69EB7-967B-47B6-B9D4-7A69E208747E}" srcOrd="0" destOrd="0" presId="urn:microsoft.com/office/officeart/2005/8/layout/bProcess3"/>
    <dgm:cxn modelId="{D05AB8D4-5CCB-4968-AC3B-068A5C0B8A53}" type="presParOf" srcId="{99EA1856-40A2-46CF-8905-723371E97456}" destId="{7A8A92D3-C2C1-4DC4-87F5-A1EDA3EC5F67}" srcOrd="1" destOrd="0" presId="urn:microsoft.com/office/officeart/2005/8/layout/bProcess3"/>
    <dgm:cxn modelId="{416E156C-3A33-47A8-B891-3E6472C0BA99}" type="presParOf" srcId="{7A8A92D3-C2C1-4DC4-87F5-A1EDA3EC5F67}" destId="{25F31566-739D-4B36-9426-7C780BD6631A}" srcOrd="0" destOrd="0" presId="urn:microsoft.com/office/officeart/2005/8/layout/bProcess3"/>
    <dgm:cxn modelId="{405DBE03-6B41-4CA5-B54E-ACA49D9BF49C}" type="presParOf" srcId="{99EA1856-40A2-46CF-8905-723371E97456}" destId="{0138D734-CFED-456A-B115-3ACF19FB95A5}" srcOrd="2" destOrd="0" presId="urn:microsoft.com/office/officeart/2005/8/layout/bProcess3"/>
    <dgm:cxn modelId="{FA28749C-E572-45D0-A8B1-A03800DBDBB6}" type="presParOf" srcId="{99EA1856-40A2-46CF-8905-723371E97456}" destId="{7F53EDD5-2FF5-4A39-B153-62E01F094562}" srcOrd="3" destOrd="0" presId="urn:microsoft.com/office/officeart/2005/8/layout/bProcess3"/>
    <dgm:cxn modelId="{7D08DCD4-C70E-4C47-BD3B-8C65A0C99FCE}" type="presParOf" srcId="{7F53EDD5-2FF5-4A39-B153-62E01F094562}" destId="{F9E1EF79-402F-45F9-890F-5B7B350F96D2}" srcOrd="0" destOrd="0" presId="urn:microsoft.com/office/officeart/2005/8/layout/bProcess3"/>
    <dgm:cxn modelId="{BE90C8F5-E23A-460A-8F33-1462177BA682}" type="presParOf" srcId="{99EA1856-40A2-46CF-8905-723371E97456}" destId="{8ED11C45-9C53-4C3A-8154-E684208ED8C3}" srcOrd="4" destOrd="0" presId="urn:microsoft.com/office/officeart/2005/8/layout/bProcess3"/>
    <dgm:cxn modelId="{FE1BD97F-BA3C-4018-B380-629B232B54FC}" type="presParOf" srcId="{99EA1856-40A2-46CF-8905-723371E97456}" destId="{14D4EC50-B569-4F0D-96F6-99032106BBFD}" srcOrd="5" destOrd="0" presId="urn:microsoft.com/office/officeart/2005/8/layout/bProcess3"/>
    <dgm:cxn modelId="{B9452E67-80D2-4E03-A480-9393BD713876}" type="presParOf" srcId="{14D4EC50-B569-4F0D-96F6-99032106BBFD}" destId="{A9CD59E5-2E71-40C5-AA9A-6273A2AAB529}" srcOrd="0" destOrd="0" presId="urn:microsoft.com/office/officeart/2005/8/layout/bProcess3"/>
    <dgm:cxn modelId="{E98A2FEB-6095-460C-9EB0-F21FD3F91870}" type="presParOf" srcId="{99EA1856-40A2-46CF-8905-723371E97456}" destId="{2D63FA50-9FE8-45A7-B8C9-106F039FC31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709B26-9966-41F6-ACE6-1C6A2ACA238B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4B67BC0-7445-42B7-AA06-CD023090BDF3}">
      <dgm:prSet custT="1"/>
      <dgm:spPr/>
      <dgm:t>
        <a:bodyPr anchor="b"/>
        <a:lstStyle/>
        <a:p>
          <a:pPr algn="ctr"/>
          <a:r>
            <a:rPr lang="en-US" sz="3200" dirty="0">
              <a:latin typeface="Agency FB" panose="020B0503020202020204" pitchFamily="34" charset="0"/>
            </a:rPr>
            <a:t>Understanding Modules Location and switching</a:t>
          </a:r>
          <a:endParaRPr lang="en-IN" sz="3200" dirty="0">
            <a:latin typeface="Agency FB" panose="020B0503020202020204" pitchFamily="34" charset="0"/>
          </a:endParaRPr>
        </a:p>
      </dgm:t>
    </dgm:pt>
    <dgm:pt modelId="{446CA7B2-11E2-4792-8DA3-6A9F54A7864E}" type="parTrans" cxnId="{8C291C98-3930-4207-A746-E3EDAE0CFC97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8FD1A3C3-BF2F-4FBD-AFB9-2407752453A3}" type="sibTrans" cxnId="{8C291C98-3930-4207-A746-E3EDAE0CFC97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A165FCCC-ABBA-4861-8A29-B11AE7E82A12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Tools -&gt; Options</a:t>
          </a:r>
          <a:endParaRPr lang="en-IN" sz="3200" dirty="0">
            <a:latin typeface="Agency FB" panose="020B0503020202020204" pitchFamily="34" charset="0"/>
          </a:endParaRPr>
        </a:p>
      </dgm:t>
    </dgm:pt>
    <dgm:pt modelId="{1BFFAC26-E8B7-4B1A-8511-A52CBC68B1BE}" type="parTrans" cxnId="{FDDFA65F-E283-4D82-855E-8C0FDA9F46B2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50D26BC0-0BF9-415F-A1F0-914E362E71B1}" type="sibTrans" cxnId="{FDDFA65F-E283-4D82-855E-8C0FDA9F46B2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2EFA7423-ECA3-4925-B8BD-A7E389EC43A5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Edit Options -&gt; Working with Fonts and Colors</a:t>
          </a:r>
          <a:endParaRPr lang="en-IN" sz="3200" dirty="0">
            <a:latin typeface="Agency FB" panose="020B0503020202020204" pitchFamily="34" charset="0"/>
          </a:endParaRPr>
        </a:p>
      </dgm:t>
    </dgm:pt>
    <dgm:pt modelId="{98BA384D-2496-4533-A490-25C7962E4266}" type="parTrans" cxnId="{FA6D1876-EF6D-408B-86E1-07208F56BAE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C66B32BE-8C2E-436F-A8AF-4A3073684D9A}" type="sibTrans" cxnId="{FA6D1876-EF6D-408B-86E1-07208F56BAE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207862E6-C9C7-4DD0-B6E2-124F4ABC4EAA}">
      <dgm:prSet custT="1"/>
      <dgm:spPr/>
      <dgm:t>
        <a:bodyPr anchor="ctr"/>
        <a:lstStyle/>
        <a:p>
          <a:r>
            <a:rPr lang="en-US" sz="3200" dirty="0">
              <a:latin typeface="Agency FB" panose="020B0503020202020204" pitchFamily="34" charset="0"/>
            </a:rPr>
            <a:t>Sharing a Module</a:t>
          </a:r>
          <a:endParaRPr lang="en-IN" sz="3200" dirty="0">
            <a:latin typeface="Agency FB" panose="020B0503020202020204" pitchFamily="34" charset="0"/>
          </a:endParaRPr>
        </a:p>
      </dgm:t>
    </dgm:pt>
    <dgm:pt modelId="{1DCA087A-C8BE-4F98-93B5-EFB1F763C1FD}" type="parTrans" cxnId="{D9D5A1E7-860C-48CB-9D0F-2E756C2A084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DB1C57CA-3826-4F7B-8B49-143BF335D188}" type="sibTrans" cxnId="{D9D5A1E7-860C-48CB-9D0F-2E756C2A0845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7AB18B28-EB0A-4735-8CAB-016ABEEBA1E3}">
      <dgm:prSet custT="1"/>
      <dgm:spPr/>
      <dgm:t>
        <a:bodyPr anchor="b"/>
        <a:lstStyle/>
        <a:p>
          <a:pPr algn="ctr"/>
          <a:endParaRPr lang="en-US" sz="3200" dirty="0">
            <a:solidFill>
              <a:schemeClr val="tx1"/>
            </a:solidFill>
            <a:latin typeface="Agency FB" panose="020B0503020202020204" pitchFamily="34" charset="0"/>
          </a:endParaRPr>
        </a:p>
      </dgm:t>
    </dgm:pt>
    <dgm:pt modelId="{6FA94338-1FA5-4BFA-866B-0EC0332668F2}" type="parTrans" cxnId="{F897AB8B-2301-421D-BD95-CF42A9B1D949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DD98D82C-6434-4FE5-848D-41A8E38D419F}" type="sibTrans" cxnId="{F897AB8B-2301-421D-BD95-CF42A9B1D949}">
      <dgm:prSet/>
      <dgm:spPr/>
      <dgm:t>
        <a:bodyPr/>
        <a:lstStyle/>
        <a:p>
          <a:endParaRPr lang="en-US" sz="2800">
            <a:latin typeface="Agency FB" panose="020B0503020202020204" pitchFamily="34" charset="0"/>
          </a:endParaRPr>
        </a:p>
      </dgm:t>
    </dgm:pt>
    <dgm:pt modelId="{99EA1856-40A2-46CF-8905-723371E97456}" type="pres">
      <dgm:prSet presAssocID="{94709B26-9966-41F6-ACE6-1C6A2ACA238B}" presName="Name0" presStyleCnt="0">
        <dgm:presLayoutVars>
          <dgm:dir/>
          <dgm:resizeHandles val="exact"/>
        </dgm:presLayoutVars>
      </dgm:prSet>
      <dgm:spPr/>
    </dgm:pt>
    <dgm:pt modelId="{EED69EB7-967B-47B6-B9D4-7A69E208747E}" type="pres">
      <dgm:prSet presAssocID="{D4B67BC0-7445-42B7-AA06-CD023090BDF3}" presName="node" presStyleLbl="node1" presStyleIdx="0" presStyleCnt="4" custScaleX="109217">
        <dgm:presLayoutVars>
          <dgm:bulletEnabled val="1"/>
        </dgm:presLayoutVars>
      </dgm:prSet>
      <dgm:spPr/>
    </dgm:pt>
    <dgm:pt modelId="{7A8A92D3-C2C1-4DC4-87F5-A1EDA3EC5F67}" type="pres">
      <dgm:prSet presAssocID="{8FD1A3C3-BF2F-4FBD-AFB9-2407752453A3}" presName="sibTrans" presStyleLbl="sibTrans1D1" presStyleIdx="0" presStyleCnt="3"/>
      <dgm:spPr/>
    </dgm:pt>
    <dgm:pt modelId="{25F31566-739D-4B36-9426-7C780BD6631A}" type="pres">
      <dgm:prSet presAssocID="{8FD1A3C3-BF2F-4FBD-AFB9-2407752453A3}" presName="connectorText" presStyleLbl="sibTrans1D1" presStyleIdx="0" presStyleCnt="3"/>
      <dgm:spPr/>
    </dgm:pt>
    <dgm:pt modelId="{0138D734-CFED-456A-B115-3ACF19FB95A5}" type="pres">
      <dgm:prSet presAssocID="{A165FCCC-ABBA-4861-8A29-B11AE7E82A12}" presName="node" presStyleLbl="node1" presStyleIdx="1" presStyleCnt="4" custScaleX="109217" custLinFactNeighborY="-2933">
        <dgm:presLayoutVars>
          <dgm:bulletEnabled val="1"/>
        </dgm:presLayoutVars>
      </dgm:prSet>
      <dgm:spPr/>
    </dgm:pt>
    <dgm:pt modelId="{7F53EDD5-2FF5-4A39-B153-62E01F094562}" type="pres">
      <dgm:prSet presAssocID="{50D26BC0-0BF9-415F-A1F0-914E362E71B1}" presName="sibTrans" presStyleLbl="sibTrans1D1" presStyleIdx="1" presStyleCnt="3"/>
      <dgm:spPr/>
    </dgm:pt>
    <dgm:pt modelId="{F9E1EF79-402F-45F9-890F-5B7B350F96D2}" type="pres">
      <dgm:prSet presAssocID="{50D26BC0-0BF9-415F-A1F0-914E362E71B1}" presName="connectorText" presStyleLbl="sibTrans1D1" presStyleIdx="1" presStyleCnt="3"/>
      <dgm:spPr/>
    </dgm:pt>
    <dgm:pt modelId="{8ED11C45-9C53-4C3A-8154-E684208ED8C3}" type="pres">
      <dgm:prSet presAssocID="{2EFA7423-ECA3-4925-B8BD-A7E389EC43A5}" presName="node" presStyleLbl="node1" presStyleIdx="2" presStyleCnt="4" custScaleX="109217">
        <dgm:presLayoutVars>
          <dgm:bulletEnabled val="1"/>
        </dgm:presLayoutVars>
      </dgm:prSet>
      <dgm:spPr/>
    </dgm:pt>
    <dgm:pt modelId="{14D4EC50-B569-4F0D-96F6-99032106BBFD}" type="pres">
      <dgm:prSet presAssocID="{C66B32BE-8C2E-436F-A8AF-4A3073684D9A}" presName="sibTrans" presStyleLbl="sibTrans1D1" presStyleIdx="2" presStyleCnt="3"/>
      <dgm:spPr/>
    </dgm:pt>
    <dgm:pt modelId="{A9CD59E5-2E71-40C5-AA9A-6273A2AAB529}" type="pres">
      <dgm:prSet presAssocID="{C66B32BE-8C2E-436F-A8AF-4A3073684D9A}" presName="connectorText" presStyleLbl="sibTrans1D1" presStyleIdx="2" presStyleCnt="3"/>
      <dgm:spPr/>
    </dgm:pt>
    <dgm:pt modelId="{2D63FA50-9FE8-45A7-B8C9-106F039FC31B}" type="pres">
      <dgm:prSet presAssocID="{207862E6-C9C7-4DD0-B6E2-124F4ABC4EAA}" presName="node" presStyleLbl="node1" presStyleIdx="3" presStyleCnt="4" custScaleX="109217">
        <dgm:presLayoutVars>
          <dgm:bulletEnabled val="1"/>
        </dgm:presLayoutVars>
      </dgm:prSet>
      <dgm:spPr/>
    </dgm:pt>
  </dgm:ptLst>
  <dgm:cxnLst>
    <dgm:cxn modelId="{FB73B625-7C7C-426A-B160-3B8548950B1E}" type="presOf" srcId="{50D26BC0-0BF9-415F-A1F0-914E362E71B1}" destId="{7F53EDD5-2FF5-4A39-B153-62E01F094562}" srcOrd="0" destOrd="0" presId="urn:microsoft.com/office/officeart/2005/8/layout/bProcess3"/>
    <dgm:cxn modelId="{FDDFA65F-E283-4D82-855E-8C0FDA9F46B2}" srcId="{94709B26-9966-41F6-ACE6-1C6A2ACA238B}" destId="{A165FCCC-ABBA-4861-8A29-B11AE7E82A12}" srcOrd="1" destOrd="0" parTransId="{1BFFAC26-E8B7-4B1A-8511-A52CBC68B1BE}" sibTransId="{50D26BC0-0BF9-415F-A1F0-914E362E71B1}"/>
    <dgm:cxn modelId="{E4A75C63-8D60-4D5A-A670-B15BDDA40CE8}" type="presOf" srcId="{50D26BC0-0BF9-415F-A1F0-914E362E71B1}" destId="{F9E1EF79-402F-45F9-890F-5B7B350F96D2}" srcOrd="1" destOrd="0" presId="urn:microsoft.com/office/officeart/2005/8/layout/bProcess3"/>
    <dgm:cxn modelId="{84B38C6C-2542-443D-A8F2-1522D7961C81}" type="presOf" srcId="{C66B32BE-8C2E-436F-A8AF-4A3073684D9A}" destId="{A9CD59E5-2E71-40C5-AA9A-6273A2AAB529}" srcOrd="1" destOrd="0" presId="urn:microsoft.com/office/officeart/2005/8/layout/bProcess3"/>
    <dgm:cxn modelId="{97F87052-7770-4624-A3BE-31F489B3B6D1}" type="presOf" srcId="{7AB18B28-EB0A-4735-8CAB-016ABEEBA1E3}" destId="{EED69EB7-967B-47B6-B9D4-7A69E208747E}" srcOrd="0" destOrd="1" presId="urn:microsoft.com/office/officeart/2005/8/layout/bProcess3"/>
    <dgm:cxn modelId="{FA6D1876-EF6D-408B-86E1-07208F56BAE5}" srcId="{94709B26-9966-41F6-ACE6-1C6A2ACA238B}" destId="{2EFA7423-ECA3-4925-B8BD-A7E389EC43A5}" srcOrd="2" destOrd="0" parTransId="{98BA384D-2496-4533-A490-25C7962E4266}" sibTransId="{C66B32BE-8C2E-436F-A8AF-4A3073684D9A}"/>
    <dgm:cxn modelId="{F897AB8B-2301-421D-BD95-CF42A9B1D949}" srcId="{D4B67BC0-7445-42B7-AA06-CD023090BDF3}" destId="{7AB18B28-EB0A-4735-8CAB-016ABEEBA1E3}" srcOrd="0" destOrd="0" parTransId="{6FA94338-1FA5-4BFA-866B-0EC0332668F2}" sibTransId="{DD98D82C-6434-4FE5-848D-41A8E38D419F}"/>
    <dgm:cxn modelId="{3376B793-95B9-42ED-B206-7B5C0A8BB837}" type="presOf" srcId="{8FD1A3C3-BF2F-4FBD-AFB9-2407752453A3}" destId="{25F31566-739D-4B36-9426-7C780BD6631A}" srcOrd="1" destOrd="0" presId="urn:microsoft.com/office/officeart/2005/8/layout/bProcess3"/>
    <dgm:cxn modelId="{8C291C98-3930-4207-A746-E3EDAE0CFC97}" srcId="{94709B26-9966-41F6-ACE6-1C6A2ACA238B}" destId="{D4B67BC0-7445-42B7-AA06-CD023090BDF3}" srcOrd="0" destOrd="0" parTransId="{446CA7B2-11E2-4792-8DA3-6A9F54A7864E}" sibTransId="{8FD1A3C3-BF2F-4FBD-AFB9-2407752453A3}"/>
    <dgm:cxn modelId="{DDBCF99D-1D19-4434-B627-26DA95900EB9}" type="presOf" srcId="{207862E6-C9C7-4DD0-B6E2-124F4ABC4EAA}" destId="{2D63FA50-9FE8-45A7-B8C9-106F039FC31B}" srcOrd="0" destOrd="0" presId="urn:microsoft.com/office/officeart/2005/8/layout/bProcess3"/>
    <dgm:cxn modelId="{CE93C8B3-776A-4854-8400-2F3CC769562D}" type="presOf" srcId="{2EFA7423-ECA3-4925-B8BD-A7E389EC43A5}" destId="{8ED11C45-9C53-4C3A-8154-E684208ED8C3}" srcOrd="0" destOrd="0" presId="urn:microsoft.com/office/officeart/2005/8/layout/bProcess3"/>
    <dgm:cxn modelId="{548A26BC-A6F2-4E33-8026-5AD044795A73}" type="presOf" srcId="{A165FCCC-ABBA-4861-8A29-B11AE7E82A12}" destId="{0138D734-CFED-456A-B115-3ACF19FB95A5}" srcOrd="0" destOrd="0" presId="urn:microsoft.com/office/officeart/2005/8/layout/bProcess3"/>
    <dgm:cxn modelId="{8B9596C8-9B6B-44B9-9F71-66599544FFA8}" type="presOf" srcId="{C66B32BE-8C2E-436F-A8AF-4A3073684D9A}" destId="{14D4EC50-B569-4F0D-96F6-99032106BBFD}" srcOrd="0" destOrd="0" presId="urn:microsoft.com/office/officeart/2005/8/layout/bProcess3"/>
    <dgm:cxn modelId="{042B4CCC-FABE-4373-9723-44C0A4614741}" type="presOf" srcId="{8FD1A3C3-BF2F-4FBD-AFB9-2407752453A3}" destId="{7A8A92D3-C2C1-4DC4-87F5-A1EDA3EC5F67}" srcOrd="0" destOrd="0" presId="urn:microsoft.com/office/officeart/2005/8/layout/bProcess3"/>
    <dgm:cxn modelId="{3071A5D5-B3D7-49F1-8BB1-99AF81C8F783}" type="presOf" srcId="{94709B26-9966-41F6-ACE6-1C6A2ACA238B}" destId="{99EA1856-40A2-46CF-8905-723371E97456}" srcOrd="0" destOrd="0" presId="urn:microsoft.com/office/officeart/2005/8/layout/bProcess3"/>
    <dgm:cxn modelId="{C7E6BEDA-1CA6-4C23-A3AC-9AFFB54E64D3}" type="presOf" srcId="{D4B67BC0-7445-42B7-AA06-CD023090BDF3}" destId="{EED69EB7-967B-47B6-B9D4-7A69E208747E}" srcOrd="0" destOrd="0" presId="urn:microsoft.com/office/officeart/2005/8/layout/bProcess3"/>
    <dgm:cxn modelId="{D9D5A1E7-860C-48CB-9D0F-2E756C2A0845}" srcId="{94709B26-9966-41F6-ACE6-1C6A2ACA238B}" destId="{207862E6-C9C7-4DD0-B6E2-124F4ABC4EAA}" srcOrd="3" destOrd="0" parTransId="{1DCA087A-C8BE-4F98-93B5-EFB1F763C1FD}" sibTransId="{DB1C57CA-3826-4F7B-8B49-143BF335D188}"/>
    <dgm:cxn modelId="{352DD1AC-D4E6-4CE7-95A8-D71E80A43390}" type="presParOf" srcId="{99EA1856-40A2-46CF-8905-723371E97456}" destId="{EED69EB7-967B-47B6-B9D4-7A69E208747E}" srcOrd="0" destOrd="0" presId="urn:microsoft.com/office/officeart/2005/8/layout/bProcess3"/>
    <dgm:cxn modelId="{D05AB8D4-5CCB-4968-AC3B-068A5C0B8A53}" type="presParOf" srcId="{99EA1856-40A2-46CF-8905-723371E97456}" destId="{7A8A92D3-C2C1-4DC4-87F5-A1EDA3EC5F67}" srcOrd="1" destOrd="0" presId="urn:microsoft.com/office/officeart/2005/8/layout/bProcess3"/>
    <dgm:cxn modelId="{416E156C-3A33-47A8-B891-3E6472C0BA99}" type="presParOf" srcId="{7A8A92D3-C2C1-4DC4-87F5-A1EDA3EC5F67}" destId="{25F31566-739D-4B36-9426-7C780BD6631A}" srcOrd="0" destOrd="0" presId="urn:microsoft.com/office/officeart/2005/8/layout/bProcess3"/>
    <dgm:cxn modelId="{405DBE03-6B41-4CA5-B54E-ACA49D9BF49C}" type="presParOf" srcId="{99EA1856-40A2-46CF-8905-723371E97456}" destId="{0138D734-CFED-456A-B115-3ACF19FB95A5}" srcOrd="2" destOrd="0" presId="urn:microsoft.com/office/officeart/2005/8/layout/bProcess3"/>
    <dgm:cxn modelId="{FA28749C-E572-45D0-A8B1-A03800DBDBB6}" type="presParOf" srcId="{99EA1856-40A2-46CF-8905-723371E97456}" destId="{7F53EDD5-2FF5-4A39-B153-62E01F094562}" srcOrd="3" destOrd="0" presId="urn:microsoft.com/office/officeart/2005/8/layout/bProcess3"/>
    <dgm:cxn modelId="{7D08DCD4-C70E-4C47-BD3B-8C65A0C99FCE}" type="presParOf" srcId="{7F53EDD5-2FF5-4A39-B153-62E01F094562}" destId="{F9E1EF79-402F-45F9-890F-5B7B350F96D2}" srcOrd="0" destOrd="0" presId="urn:microsoft.com/office/officeart/2005/8/layout/bProcess3"/>
    <dgm:cxn modelId="{BE90C8F5-E23A-460A-8F33-1462177BA682}" type="presParOf" srcId="{99EA1856-40A2-46CF-8905-723371E97456}" destId="{8ED11C45-9C53-4C3A-8154-E684208ED8C3}" srcOrd="4" destOrd="0" presId="urn:microsoft.com/office/officeart/2005/8/layout/bProcess3"/>
    <dgm:cxn modelId="{FE1BD97F-BA3C-4018-B380-629B232B54FC}" type="presParOf" srcId="{99EA1856-40A2-46CF-8905-723371E97456}" destId="{14D4EC50-B569-4F0D-96F6-99032106BBFD}" srcOrd="5" destOrd="0" presId="urn:microsoft.com/office/officeart/2005/8/layout/bProcess3"/>
    <dgm:cxn modelId="{B9452E67-80D2-4E03-A480-9393BD713876}" type="presParOf" srcId="{14D4EC50-B569-4F0D-96F6-99032106BBFD}" destId="{A9CD59E5-2E71-40C5-AA9A-6273A2AAB529}" srcOrd="0" destOrd="0" presId="urn:microsoft.com/office/officeart/2005/8/layout/bProcess3"/>
    <dgm:cxn modelId="{E98A2FEB-6095-460C-9EB0-F21FD3F91870}" type="presParOf" srcId="{99EA1856-40A2-46CF-8905-723371E97456}" destId="{2D63FA50-9FE8-45A7-B8C9-106F039FC31B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BA35A3-29E5-44A1-9D25-0F2F7F650AF9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E0CF3-AACE-4DF4-8503-1A59B9995677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What are the steps to record a macro</a:t>
          </a:r>
          <a:endParaRPr lang="en-IN" sz="3200" dirty="0">
            <a:latin typeface="Agency FB" panose="020B0503020202020204" pitchFamily="34" charset="0"/>
          </a:endParaRPr>
        </a:p>
      </dgm:t>
    </dgm:pt>
    <dgm:pt modelId="{AC73B7EB-EAF7-495D-A685-3A4634F1B33E}" type="parTrans" cxnId="{0ECD03B9-97CC-4E3E-909B-3CEEF955794C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D79F52DC-B5E5-47AF-A976-84919FB2C3AE}" type="sibTrans" cxnId="{0ECD03B9-97CC-4E3E-909B-3CEEF955794C}">
      <dgm:prSet custT="1"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F7BF656E-4D14-42DA-AFD2-F644034C1009}">
      <dgm:prSet custT="1"/>
      <dgm:spPr/>
      <dgm:t>
        <a:bodyPr/>
        <a:lstStyle/>
        <a:p>
          <a:r>
            <a:rPr lang="en-US" sz="3200">
              <a:latin typeface="Agency FB" panose="020B0503020202020204" pitchFamily="34" charset="0"/>
            </a:rPr>
            <a:t>Personal Workbook</a:t>
          </a:r>
          <a:endParaRPr lang="en-IN" sz="3200">
            <a:latin typeface="Agency FB" panose="020B0503020202020204" pitchFamily="34" charset="0"/>
          </a:endParaRPr>
        </a:p>
      </dgm:t>
    </dgm:pt>
    <dgm:pt modelId="{FCDBD332-BDC6-4355-9718-75AB2DE11D4B}" type="parTrans" cxnId="{82694898-D425-4828-8522-11D8000309BE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6D0F37E4-3A6D-4532-A943-74C88DA8D2E4}" type="sibTrans" cxnId="{82694898-D425-4828-8522-11D8000309BE}">
      <dgm:prSet custT="1"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F40D223E-DADC-48BB-9D27-11C7CA984A4B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New Workbook</a:t>
          </a:r>
          <a:endParaRPr lang="en-IN" sz="3200" dirty="0">
            <a:latin typeface="Agency FB" panose="020B0503020202020204" pitchFamily="34" charset="0"/>
          </a:endParaRPr>
        </a:p>
      </dgm:t>
    </dgm:pt>
    <dgm:pt modelId="{F9E9677E-B981-4648-9946-02110ED0BD69}" type="parTrans" cxnId="{339A82B0-4F91-4B52-B3DF-A93CD1F51DD1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2F3CB35D-B456-4CCD-88B8-0332F9573A75}" type="sibTrans" cxnId="{339A82B0-4F91-4B52-B3DF-A93CD1F51DD1}">
      <dgm:prSet custT="1"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E642A5A5-95BB-4C85-AC05-7595B8D3DDAF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Editing Recorded Macro</a:t>
          </a:r>
          <a:endParaRPr lang="en-IN" sz="3200" dirty="0">
            <a:latin typeface="Agency FB" panose="020B0503020202020204" pitchFamily="34" charset="0"/>
          </a:endParaRPr>
        </a:p>
      </dgm:t>
    </dgm:pt>
    <dgm:pt modelId="{72B671A8-ECC7-4C57-BCFE-A45B1D2180A7}" type="parTrans" cxnId="{5B209C5C-62F8-4F47-8698-527D1FDDFCB7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4B07D9EE-E5D0-4C08-B1FC-4B24769378A9}" type="sibTrans" cxnId="{5B209C5C-62F8-4F47-8698-527D1FDDFCB7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8F38FC28-0C07-4199-BEB5-0CF0ED0B4CC8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Absolute and relative reference</a:t>
          </a:r>
        </a:p>
      </dgm:t>
    </dgm:pt>
    <dgm:pt modelId="{CB754182-FDC0-42ED-8D8F-F3B17E185C2E}" type="parTrans" cxnId="{FB647904-FAB6-4BF0-BA02-58F9CBF43D48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D7784F38-42A4-4B7B-89F0-F5EC39D0DEB4}" type="sibTrans" cxnId="{FB647904-FAB6-4BF0-BA02-58F9CBF43D48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FFA10517-1E04-4FA5-981A-AB996197D421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This Workbook</a:t>
          </a:r>
        </a:p>
      </dgm:t>
    </dgm:pt>
    <dgm:pt modelId="{89E69592-6F85-46A3-B279-D9CF7FC15B50}" type="parTrans" cxnId="{EC03C8E0-8818-4825-8354-E88A463BDEFC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452B69A8-B1D8-41AB-941A-3EED1742A7DE}" type="sibTrans" cxnId="{EC03C8E0-8818-4825-8354-E88A463BDEFC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6AEF8414-6807-4378-A160-33303840F89C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Assigning Macro to Quick Access Toolbar</a:t>
          </a:r>
        </a:p>
      </dgm:t>
    </dgm:pt>
    <dgm:pt modelId="{3D5B7BBE-D68F-4E14-8F2F-03C0E197FB83}" type="parTrans" cxnId="{7EBE7CFE-DDAD-490A-B664-055A548936CE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7BE66CD3-B1C2-4381-8620-BE5D2D99BD81}" type="sibTrans" cxnId="{7EBE7CFE-DDAD-490A-B664-055A548936CE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05C09899-24BF-4305-843D-760F0F6B7628}">
      <dgm:prSet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Assigning Macro to Command Ribbon</a:t>
          </a:r>
        </a:p>
      </dgm:t>
    </dgm:pt>
    <dgm:pt modelId="{B0056C08-AC61-4153-8A1A-68FA7489379C}" type="parTrans" cxnId="{8A75FBA6-7E76-4B4D-BAFA-B69E16293869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1EB03F82-9664-4BEF-9C1A-581E7F097360}" type="sibTrans" cxnId="{8A75FBA6-7E76-4B4D-BAFA-B69E16293869}">
      <dgm:prSet/>
      <dgm:spPr/>
      <dgm:t>
        <a:bodyPr/>
        <a:lstStyle/>
        <a:p>
          <a:endParaRPr lang="en-US" sz="3200">
            <a:latin typeface="Agency FB" panose="020B0503020202020204" pitchFamily="34" charset="0"/>
          </a:endParaRPr>
        </a:p>
      </dgm:t>
    </dgm:pt>
    <dgm:pt modelId="{A4579D3D-1CD1-422B-A8DB-159C55B6AD44}">
      <dgm:prSet custT="1"/>
      <dgm:spPr>
        <a:solidFill>
          <a:srgbClr val="009999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cs"/>
            </a:rPr>
            <a:t>Watching while recording a Macro</a:t>
          </a:r>
        </a:p>
      </dgm:t>
    </dgm:pt>
    <dgm:pt modelId="{96B68E03-9899-4298-B617-F94E02034F7E}" type="parTrans" cxnId="{F769F05D-B0A2-4A39-BEFB-287048DFD1DA}">
      <dgm:prSet/>
      <dgm:spPr/>
      <dgm:t>
        <a:bodyPr/>
        <a:lstStyle/>
        <a:p>
          <a:endParaRPr lang="en-US"/>
        </a:p>
      </dgm:t>
    </dgm:pt>
    <dgm:pt modelId="{9C4B40FB-773E-45F0-8D4F-319830ACFACD}" type="sibTrans" cxnId="{F769F05D-B0A2-4A39-BEFB-287048DFD1DA}">
      <dgm:prSet/>
      <dgm:spPr/>
      <dgm:t>
        <a:bodyPr/>
        <a:lstStyle/>
        <a:p>
          <a:endParaRPr lang="en-US"/>
        </a:p>
      </dgm:t>
    </dgm:pt>
    <dgm:pt modelId="{F5D0855A-77BA-48B5-97F2-9522EEA86463}" type="pres">
      <dgm:prSet presAssocID="{2ABA35A3-29E5-44A1-9D25-0F2F7F650AF9}" presName="Name0" presStyleCnt="0">
        <dgm:presLayoutVars>
          <dgm:dir/>
          <dgm:resizeHandles/>
        </dgm:presLayoutVars>
      </dgm:prSet>
      <dgm:spPr/>
    </dgm:pt>
    <dgm:pt modelId="{3BBD7CC5-54B2-4B6E-82F4-99931B48E088}" type="pres">
      <dgm:prSet presAssocID="{66EE0CF3-AACE-4DF4-8503-1A59B9995677}" presName="compNode" presStyleCnt="0"/>
      <dgm:spPr/>
    </dgm:pt>
    <dgm:pt modelId="{BCD639F3-7665-4D78-B43B-B11B47C5B5CB}" type="pres">
      <dgm:prSet presAssocID="{66EE0CF3-AACE-4DF4-8503-1A59B9995677}" presName="dummyConnPt" presStyleCnt="0"/>
      <dgm:spPr/>
    </dgm:pt>
    <dgm:pt modelId="{BF9B5F9F-30E9-481A-96E6-394AC47492FF}" type="pres">
      <dgm:prSet presAssocID="{66EE0CF3-AACE-4DF4-8503-1A59B9995677}" presName="node" presStyleLbl="node1" presStyleIdx="0" presStyleCnt="9">
        <dgm:presLayoutVars>
          <dgm:bulletEnabled val="1"/>
        </dgm:presLayoutVars>
      </dgm:prSet>
      <dgm:spPr/>
    </dgm:pt>
    <dgm:pt modelId="{49D61282-24AC-42BA-A354-1211D490D7B9}" type="pres">
      <dgm:prSet presAssocID="{D79F52DC-B5E5-47AF-A976-84919FB2C3AE}" presName="sibTrans" presStyleLbl="bgSibTrans2D1" presStyleIdx="0" presStyleCnt="8"/>
      <dgm:spPr/>
    </dgm:pt>
    <dgm:pt modelId="{DDBCE3C4-9B6D-497A-BF8B-15D37E4B88A1}" type="pres">
      <dgm:prSet presAssocID="{F7BF656E-4D14-42DA-AFD2-F644034C1009}" presName="compNode" presStyleCnt="0"/>
      <dgm:spPr/>
    </dgm:pt>
    <dgm:pt modelId="{B56C3D30-4E77-4D38-87B6-AFDD6DA068B8}" type="pres">
      <dgm:prSet presAssocID="{F7BF656E-4D14-42DA-AFD2-F644034C1009}" presName="dummyConnPt" presStyleCnt="0"/>
      <dgm:spPr/>
    </dgm:pt>
    <dgm:pt modelId="{47EB1D78-BB8F-4012-A349-616813468D24}" type="pres">
      <dgm:prSet presAssocID="{F7BF656E-4D14-42DA-AFD2-F644034C1009}" presName="node" presStyleLbl="node1" presStyleIdx="1" presStyleCnt="9">
        <dgm:presLayoutVars>
          <dgm:bulletEnabled val="1"/>
        </dgm:presLayoutVars>
      </dgm:prSet>
      <dgm:spPr/>
    </dgm:pt>
    <dgm:pt modelId="{E7E1AD78-9AD2-4DF2-9A88-F2F002D468F9}" type="pres">
      <dgm:prSet presAssocID="{6D0F37E4-3A6D-4532-A943-74C88DA8D2E4}" presName="sibTrans" presStyleLbl="bgSibTrans2D1" presStyleIdx="1" presStyleCnt="8"/>
      <dgm:spPr/>
    </dgm:pt>
    <dgm:pt modelId="{0080E314-C0BD-46CF-AA7B-1C3432A5A501}" type="pres">
      <dgm:prSet presAssocID="{F40D223E-DADC-48BB-9D27-11C7CA984A4B}" presName="compNode" presStyleCnt="0"/>
      <dgm:spPr/>
    </dgm:pt>
    <dgm:pt modelId="{2341C451-044B-4EBE-8528-AA4A96DC35F5}" type="pres">
      <dgm:prSet presAssocID="{F40D223E-DADC-48BB-9D27-11C7CA984A4B}" presName="dummyConnPt" presStyleCnt="0"/>
      <dgm:spPr/>
    </dgm:pt>
    <dgm:pt modelId="{8DB1A6AC-629B-46C1-B166-78A7DCA267AD}" type="pres">
      <dgm:prSet presAssocID="{F40D223E-DADC-48BB-9D27-11C7CA984A4B}" presName="node" presStyleLbl="node1" presStyleIdx="2" presStyleCnt="9">
        <dgm:presLayoutVars>
          <dgm:bulletEnabled val="1"/>
        </dgm:presLayoutVars>
      </dgm:prSet>
      <dgm:spPr/>
    </dgm:pt>
    <dgm:pt modelId="{74FA9689-11A3-4E87-8904-0D87F46B2862}" type="pres">
      <dgm:prSet presAssocID="{2F3CB35D-B456-4CCD-88B8-0332F9573A75}" presName="sibTrans" presStyleLbl="bgSibTrans2D1" presStyleIdx="2" presStyleCnt="8"/>
      <dgm:spPr/>
    </dgm:pt>
    <dgm:pt modelId="{02F09E8D-D10F-4956-9BDB-27A5061C08BD}" type="pres">
      <dgm:prSet presAssocID="{E642A5A5-95BB-4C85-AC05-7595B8D3DDAF}" presName="compNode" presStyleCnt="0"/>
      <dgm:spPr/>
    </dgm:pt>
    <dgm:pt modelId="{91150235-ECBE-426E-9CDF-7C08970CC0DF}" type="pres">
      <dgm:prSet presAssocID="{E642A5A5-95BB-4C85-AC05-7595B8D3DDAF}" presName="dummyConnPt" presStyleCnt="0"/>
      <dgm:spPr/>
    </dgm:pt>
    <dgm:pt modelId="{F83F35B6-19DC-440B-B20C-00E9848EE35C}" type="pres">
      <dgm:prSet presAssocID="{E642A5A5-95BB-4C85-AC05-7595B8D3DDAF}" presName="node" presStyleLbl="node1" presStyleIdx="3" presStyleCnt="9">
        <dgm:presLayoutVars>
          <dgm:bulletEnabled val="1"/>
        </dgm:presLayoutVars>
      </dgm:prSet>
      <dgm:spPr/>
    </dgm:pt>
    <dgm:pt modelId="{549E9A8E-44EA-4838-A323-429AF177E00A}" type="pres">
      <dgm:prSet presAssocID="{4B07D9EE-E5D0-4C08-B1FC-4B24769378A9}" presName="sibTrans" presStyleLbl="bgSibTrans2D1" presStyleIdx="3" presStyleCnt="8"/>
      <dgm:spPr/>
    </dgm:pt>
    <dgm:pt modelId="{D2EB8E57-9AA2-4743-A498-9DAD1AAC69A7}" type="pres">
      <dgm:prSet presAssocID="{8F38FC28-0C07-4199-BEB5-0CF0ED0B4CC8}" presName="compNode" presStyleCnt="0"/>
      <dgm:spPr/>
    </dgm:pt>
    <dgm:pt modelId="{677512A1-D561-41C3-B3AD-02A1410C3DE6}" type="pres">
      <dgm:prSet presAssocID="{8F38FC28-0C07-4199-BEB5-0CF0ED0B4CC8}" presName="dummyConnPt" presStyleCnt="0"/>
      <dgm:spPr/>
    </dgm:pt>
    <dgm:pt modelId="{D915A27C-B1E2-4A2D-A1F7-BC2FE721F1DA}" type="pres">
      <dgm:prSet presAssocID="{8F38FC28-0C07-4199-BEB5-0CF0ED0B4CC8}" presName="node" presStyleLbl="node1" presStyleIdx="4" presStyleCnt="9">
        <dgm:presLayoutVars>
          <dgm:bulletEnabled val="1"/>
        </dgm:presLayoutVars>
      </dgm:prSet>
      <dgm:spPr/>
    </dgm:pt>
    <dgm:pt modelId="{4FF616F1-D302-41CB-B46D-CE1E7D29F33F}" type="pres">
      <dgm:prSet presAssocID="{D7784F38-42A4-4B7B-89F0-F5EC39D0DEB4}" presName="sibTrans" presStyleLbl="bgSibTrans2D1" presStyleIdx="4" presStyleCnt="8"/>
      <dgm:spPr/>
    </dgm:pt>
    <dgm:pt modelId="{B8B47590-5D20-4D9D-81A8-82BAC43A1ADA}" type="pres">
      <dgm:prSet presAssocID="{FFA10517-1E04-4FA5-981A-AB996197D421}" presName="compNode" presStyleCnt="0"/>
      <dgm:spPr/>
    </dgm:pt>
    <dgm:pt modelId="{4D305196-CB07-427B-ACC8-6D9C8130B6CA}" type="pres">
      <dgm:prSet presAssocID="{FFA10517-1E04-4FA5-981A-AB996197D421}" presName="dummyConnPt" presStyleCnt="0"/>
      <dgm:spPr/>
    </dgm:pt>
    <dgm:pt modelId="{351290D4-2FAE-4D42-AC73-22405818CF08}" type="pres">
      <dgm:prSet presAssocID="{FFA10517-1E04-4FA5-981A-AB996197D421}" presName="node" presStyleLbl="node1" presStyleIdx="5" presStyleCnt="9">
        <dgm:presLayoutVars>
          <dgm:bulletEnabled val="1"/>
        </dgm:presLayoutVars>
      </dgm:prSet>
      <dgm:spPr/>
    </dgm:pt>
    <dgm:pt modelId="{66C5B9D0-4E4C-4925-81E4-34BD60502AA9}" type="pres">
      <dgm:prSet presAssocID="{452B69A8-B1D8-41AB-941A-3EED1742A7DE}" presName="sibTrans" presStyleLbl="bgSibTrans2D1" presStyleIdx="5" presStyleCnt="8"/>
      <dgm:spPr/>
    </dgm:pt>
    <dgm:pt modelId="{01B12F6F-FFA5-42A6-9EC3-1C338DCCA228}" type="pres">
      <dgm:prSet presAssocID="{6AEF8414-6807-4378-A160-33303840F89C}" presName="compNode" presStyleCnt="0"/>
      <dgm:spPr/>
    </dgm:pt>
    <dgm:pt modelId="{F357B921-F554-4141-BDF7-22822BE9835C}" type="pres">
      <dgm:prSet presAssocID="{6AEF8414-6807-4378-A160-33303840F89C}" presName="dummyConnPt" presStyleCnt="0"/>
      <dgm:spPr/>
    </dgm:pt>
    <dgm:pt modelId="{1BCDB506-BDA7-4923-9CFB-DD9D957B23D3}" type="pres">
      <dgm:prSet presAssocID="{6AEF8414-6807-4378-A160-33303840F89C}" presName="node" presStyleLbl="node1" presStyleIdx="6" presStyleCnt="9">
        <dgm:presLayoutVars>
          <dgm:bulletEnabled val="1"/>
        </dgm:presLayoutVars>
      </dgm:prSet>
      <dgm:spPr/>
    </dgm:pt>
    <dgm:pt modelId="{FDC1C02F-9633-4013-A174-A2203D98CA61}" type="pres">
      <dgm:prSet presAssocID="{7BE66CD3-B1C2-4381-8620-BE5D2D99BD81}" presName="sibTrans" presStyleLbl="bgSibTrans2D1" presStyleIdx="6" presStyleCnt="8"/>
      <dgm:spPr/>
    </dgm:pt>
    <dgm:pt modelId="{E971E6B3-9724-42D3-B678-89F39BFF5E88}" type="pres">
      <dgm:prSet presAssocID="{05C09899-24BF-4305-843D-760F0F6B7628}" presName="compNode" presStyleCnt="0"/>
      <dgm:spPr/>
    </dgm:pt>
    <dgm:pt modelId="{5CB33021-AD0B-483D-A2F5-71F34ABA33F5}" type="pres">
      <dgm:prSet presAssocID="{05C09899-24BF-4305-843D-760F0F6B7628}" presName="dummyConnPt" presStyleCnt="0"/>
      <dgm:spPr/>
    </dgm:pt>
    <dgm:pt modelId="{4B9D8FEC-A9D0-4D04-ACEC-3528B82A5579}" type="pres">
      <dgm:prSet presAssocID="{05C09899-24BF-4305-843D-760F0F6B7628}" presName="node" presStyleLbl="node1" presStyleIdx="7" presStyleCnt="9">
        <dgm:presLayoutVars>
          <dgm:bulletEnabled val="1"/>
        </dgm:presLayoutVars>
      </dgm:prSet>
      <dgm:spPr/>
    </dgm:pt>
    <dgm:pt modelId="{D99237F2-3820-4293-8386-91B24C72560C}" type="pres">
      <dgm:prSet presAssocID="{1EB03F82-9664-4BEF-9C1A-581E7F097360}" presName="sibTrans" presStyleLbl="bgSibTrans2D1" presStyleIdx="7" presStyleCnt="8"/>
      <dgm:spPr/>
    </dgm:pt>
    <dgm:pt modelId="{5C0CD8C1-BF62-4245-B608-AA562853DA10}" type="pres">
      <dgm:prSet presAssocID="{A4579D3D-1CD1-422B-A8DB-159C55B6AD44}" presName="compNode" presStyleCnt="0"/>
      <dgm:spPr/>
    </dgm:pt>
    <dgm:pt modelId="{273325F8-9582-43B9-8A7C-9CCB8EF91467}" type="pres">
      <dgm:prSet presAssocID="{A4579D3D-1CD1-422B-A8DB-159C55B6AD44}" presName="dummyConnPt" presStyleCnt="0"/>
      <dgm:spPr/>
    </dgm:pt>
    <dgm:pt modelId="{E4305A60-7DAE-48DA-8289-1190616767B3}" type="pres">
      <dgm:prSet presAssocID="{A4579D3D-1CD1-422B-A8DB-159C55B6AD44}" presName="node" presStyleLbl="node1" presStyleIdx="8" presStyleCnt="9">
        <dgm:presLayoutVars>
          <dgm:bulletEnabled val="1"/>
        </dgm:presLayoutVars>
      </dgm:prSet>
      <dgm:spPr>
        <a:xfrm>
          <a:off x="7602691" y="3787152"/>
          <a:ext cx="2522987" cy="1513792"/>
        </a:xfrm>
        <a:prstGeom prst="roundRect">
          <a:avLst>
            <a:gd name="adj" fmla="val 10000"/>
          </a:avLst>
        </a:prstGeom>
      </dgm:spPr>
    </dgm:pt>
  </dgm:ptLst>
  <dgm:cxnLst>
    <dgm:cxn modelId="{FB647904-FAB6-4BF0-BA02-58F9CBF43D48}" srcId="{2ABA35A3-29E5-44A1-9D25-0F2F7F650AF9}" destId="{8F38FC28-0C07-4199-BEB5-0CF0ED0B4CC8}" srcOrd="4" destOrd="0" parTransId="{CB754182-FDC0-42ED-8D8F-F3B17E185C2E}" sibTransId="{D7784F38-42A4-4B7B-89F0-F5EC39D0DEB4}"/>
    <dgm:cxn modelId="{4F728225-5F4E-4D63-A70B-1F4D61FC5056}" type="presOf" srcId="{D7784F38-42A4-4B7B-89F0-F5EC39D0DEB4}" destId="{4FF616F1-D302-41CB-B46D-CE1E7D29F33F}" srcOrd="0" destOrd="0" presId="urn:microsoft.com/office/officeart/2005/8/layout/bProcess4"/>
    <dgm:cxn modelId="{DFB5A030-9BA0-4B97-94BA-CCBEA240012D}" type="presOf" srcId="{F7BF656E-4D14-42DA-AFD2-F644034C1009}" destId="{47EB1D78-BB8F-4012-A349-616813468D24}" srcOrd="0" destOrd="0" presId="urn:microsoft.com/office/officeart/2005/8/layout/bProcess4"/>
    <dgm:cxn modelId="{9E06C639-8B04-4F0A-A4E2-776BE87E1BA4}" type="presOf" srcId="{E642A5A5-95BB-4C85-AC05-7595B8D3DDAF}" destId="{F83F35B6-19DC-440B-B20C-00E9848EE35C}" srcOrd="0" destOrd="0" presId="urn:microsoft.com/office/officeart/2005/8/layout/bProcess4"/>
    <dgm:cxn modelId="{5B209C5C-62F8-4F47-8698-527D1FDDFCB7}" srcId="{2ABA35A3-29E5-44A1-9D25-0F2F7F650AF9}" destId="{E642A5A5-95BB-4C85-AC05-7595B8D3DDAF}" srcOrd="3" destOrd="0" parTransId="{72B671A8-ECC7-4C57-BCFE-A45B1D2180A7}" sibTransId="{4B07D9EE-E5D0-4C08-B1FC-4B24769378A9}"/>
    <dgm:cxn modelId="{F769F05D-B0A2-4A39-BEFB-287048DFD1DA}" srcId="{2ABA35A3-29E5-44A1-9D25-0F2F7F650AF9}" destId="{A4579D3D-1CD1-422B-A8DB-159C55B6AD44}" srcOrd="8" destOrd="0" parTransId="{96B68E03-9899-4298-B617-F94E02034F7E}" sibTransId="{9C4B40FB-773E-45F0-8D4F-319830ACFACD}"/>
    <dgm:cxn modelId="{6C19EF49-F178-4A92-AB6E-FAD73C355768}" type="presOf" srcId="{2ABA35A3-29E5-44A1-9D25-0F2F7F650AF9}" destId="{F5D0855A-77BA-48B5-97F2-9522EEA86463}" srcOrd="0" destOrd="0" presId="urn:microsoft.com/office/officeart/2005/8/layout/bProcess4"/>
    <dgm:cxn modelId="{1D75A46B-6379-4ADF-8B61-C05587D07AF1}" type="presOf" srcId="{2F3CB35D-B456-4CCD-88B8-0332F9573A75}" destId="{74FA9689-11A3-4E87-8904-0D87F46B2862}" srcOrd="0" destOrd="0" presId="urn:microsoft.com/office/officeart/2005/8/layout/bProcess4"/>
    <dgm:cxn modelId="{8D91C052-3BDD-4FDC-BB5E-50A9999B7839}" type="presOf" srcId="{4B07D9EE-E5D0-4C08-B1FC-4B24769378A9}" destId="{549E9A8E-44EA-4838-A323-429AF177E00A}" srcOrd="0" destOrd="0" presId="urn:microsoft.com/office/officeart/2005/8/layout/bProcess4"/>
    <dgm:cxn modelId="{11109F55-E60B-4667-A687-1D2F5A28B910}" type="presOf" srcId="{1EB03F82-9664-4BEF-9C1A-581E7F097360}" destId="{D99237F2-3820-4293-8386-91B24C72560C}" srcOrd="0" destOrd="0" presId="urn:microsoft.com/office/officeart/2005/8/layout/bProcess4"/>
    <dgm:cxn modelId="{C02D4281-1821-4BFF-8D44-CBFA5807982C}" type="presOf" srcId="{A4579D3D-1CD1-422B-A8DB-159C55B6AD44}" destId="{E4305A60-7DAE-48DA-8289-1190616767B3}" srcOrd="0" destOrd="0" presId="urn:microsoft.com/office/officeart/2005/8/layout/bProcess4"/>
    <dgm:cxn modelId="{3872B392-9F2A-477C-A1D4-392466D72705}" type="presOf" srcId="{7BE66CD3-B1C2-4381-8620-BE5D2D99BD81}" destId="{FDC1C02F-9633-4013-A174-A2203D98CA61}" srcOrd="0" destOrd="0" presId="urn:microsoft.com/office/officeart/2005/8/layout/bProcess4"/>
    <dgm:cxn modelId="{82694898-D425-4828-8522-11D8000309BE}" srcId="{2ABA35A3-29E5-44A1-9D25-0F2F7F650AF9}" destId="{F7BF656E-4D14-42DA-AFD2-F644034C1009}" srcOrd="1" destOrd="0" parTransId="{FCDBD332-BDC6-4355-9718-75AB2DE11D4B}" sibTransId="{6D0F37E4-3A6D-4532-A943-74C88DA8D2E4}"/>
    <dgm:cxn modelId="{8A75FBA6-7E76-4B4D-BAFA-B69E16293869}" srcId="{2ABA35A3-29E5-44A1-9D25-0F2F7F650AF9}" destId="{05C09899-24BF-4305-843D-760F0F6B7628}" srcOrd="7" destOrd="0" parTransId="{B0056C08-AC61-4153-8A1A-68FA7489379C}" sibTransId="{1EB03F82-9664-4BEF-9C1A-581E7F097360}"/>
    <dgm:cxn modelId="{7D7642AC-8D8F-4A9D-98FE-ADFF07DF9949}" type="presOf" srcId="{6AEF8414-6807-4378-A160-33303840F89C}" destId="{1BCDB506-BDA7-4923-9CFB-DD9D957B23D3}" srcOrd="0" destOrd="0" presId="urn:microsoft.com/office/officeart/2005/8/layout/bProcess4"/>
    <dgm:cxn modelId="{57BC47AC-4DBC-4BD9-A202-77C4A326C377}" type="presOf" srcId="{6D0F37E4-3A6D-4532-A943-74C88DA8D2E4}" destId="{E7E1AD78-9AD2-4DF2-9A88-F2F002D468F9}" srcOrd="0" destOrd="0" presId="urn:microsoft.com/office/officeart/2005/8/layout/bProcess4"/>
    <dgm:cxn modelId="{339A82B0-4F91-4B52-B3DF-A93CD1F51DD1}" srcId="{2ABA35A3-29E5-44A1-9D25-0F2F7F650AF9}" destId="{F40D223E-DADC-48BB-9D27-11C7CA984A4B}" srcOrd="2" destOrd="0" parTransId="{F9E9677E-B981-4648-9946-02110ED0BD69}" sibTransId="{2F3CB35D-B456-4CCD-88B8-0332F9573A75}"/>
    <dgm:cxn modelId="{0ECD03B9-97CC-4E3E-909B-3CEEF955794C}" srcId="{2ABA35A3-29E5-44A1-9D25-0F2F7F650AF9}" destId="{66EE0CF3-AACE-4DF4-8503-1A59B9995677}" srcOrd="0" destOrd="0" parTransId="{AC73B7EB-EAF7-495D-A685-3A4634F1B33E}" sibTransId="{D79F52DC-B5E5-47AF-A976-84919FB2C3AE}"/>
    <dgm:cxn modelId="{53138AD5-F7D9-4FB7-8727-8B9E8584FFC0}" type="presOf" srcId="{66EE0CF3-AACE-4DF4-8503-1A59B9995677}" destId="{BF9B5F9F-30E9-481A-96E6-394AC47492FF}" srcOrd="0" destOrd="0" presId="urn:microsoft.com/office/officeart/2005/8/layout/bProcess4"/>
    <dgm:cxn modelId="{DD9029E0-D829-45DA-BBF4-85F797A98F03}" type="presOf" srcId="{452B69A8-B1D8-41AB-941A-3EED1742A7DE}" destId="{66C5B9D0-4E4C-4925-81E4-34BD60502AA9}" srcOrd="0" destOrd="0" presId="urn:microsoft.com/office/officeart/2005/8/layout/bProcess4"/>
    <dgm:cxn modelId="{EC03C8E0-8818-4825-8354-E88A463BDEFC}" srcId="{2ABA35A3-29E5-44A1-9D25-0F2F7F650AF9}" destId="{FFA10517-1E04-4FA5-981A-AB996197D421}" srcOrd="5" destOrd="0" parTransId="{89E69592-6F85-46A3-B279-D9CF7FC15B50}" sibTransId="{452B69A8-B1D8-41AB-941A-3EED1742A7DE}"/>
    <dgm:cxn modelId="{7ECBBDE7-2DAB-40FE-9F23-ABB465E2B223}" type="presOf" srcId="{D79F52DC-B5E5-47AF-A976-84919FB2C3AE}" destId="{49D61282-24AC-42BA-A354-1211D490D7B9}" srcOrd="0" destOrd="0" presId="urn:microsoft.com/office/officeart/2005/8/layout/bProcess4"/>
    <dgm:cxn modelId="{0F6BA0F4-E9C5-47C2-A865-F9BBD9F69CA6}" type="presOf" srcId="{F40D223E-DADC-48BB-9D27-11C7CA984A4B}" destId="{8DB1A6AC-629B-46C1-B166-78A7DCA267AD}" srcOrd="0" destOrd="0" presId="urn:microsoft.com/office/officeart/2005/8/layout/bProcess4"/>
    <dgm:cxn modelId="{8CF4E2F4-1CB1-4347-8E11-3479EC06C43E}" type="presOf" srcId="{FFA10517-1E04-4FA5-981A-AB996197D421}" destId="{351290D4-2FAE-4D42-AC73-22405818CF08}" srcOrd="0" destOrd="0" presId="urn:microsoft.com/office/officeart/2005/8/layout/bProcess4"/>
    <dgm:cxn modelId="{474816F5-EA1B-4485-9F4F-71173381C8EA}" type="presOf" srcId="{05C09899-24BF-4305-843D-760F0F6B7628}" destId="{4B9D8FEC-A9D0-4D04-ACEC-3528B82A5579}" srcOrd="0" destOrd="0" presId="urn:microsoft.com/office/officeart/2005/8/layout/bProcess4"/>
    <dgm:cxn modelId="{7EBE7CFE-DDAD-490A-B664-055A548936CE}" srcId="{2ABA35A3-29E5-44A1-9D25-0F2F7F650AF9}" destId="{6AEF8414-6807-4378-A160-33303840F89C}" srcOrd="6" destOrd="0" parTransId="{3D5B7BBE-D68F-4E14-8F2F-03C0E197FB83}" sibTransId="{7BE66CD3-B1C2-4381-8620-BE5D2D99BD81}"/>
    <dgm:cxn modelId="{AAA9E5FF-4B35-467A-9A74-4B6BFCCA5CBE}" type="presOf" srcId="{8F38FC28-0C07-4199-BEB5-0CF0ED0B4CC8}" destId="{D915A27C-B1E2-4A2D-A1F7-BC2FE721F1DA}" srcOrd="0" destOrd="0" presId="urn:microsoft.com/office/officeart/2005/8/layout/bProcess4"/>
    <dgm:cxn modelId="{AC1909D6-54DD-4725-8C10-6FDB0BD6D7EC}" type="presParOf" srcId="{F5D0855A-77BA-48B5-97F2-9522EEA86463}" destId="{3BBD7CC5-54B2-4B6E-82F4-99931B48E088}" srcOrd="0" destOrd="0" presId="urn:microsoft.com/office/officeart/2005/8/layout/bProcess4"/>
    <dgm:cxn modelId="{007280A6-3937-43E0-A0CA-5D3BB74E4AEF}" type="presParOf" srcId="{3BBD7CC5-54B2-4B6E-82F4-99931B48E088}" destId="{BCD639F3-7665-4D78-B43B-B11B47C5B5CB}" srcOrd="0" destOrd="0" presId="urn:microsoft.com/office/officeart/2005/8/layout/bProcess4"/>
    <dgm:cxn modelId="{13FBDBB3-A841-484B-8DC7-D6E552A23BA5}" type="presParOf" srcId="{3BBD7CC5-54B2-4B6E-82F4-99931B48E088}" destId="{BF9B5F9F-30E9-481A-96E6-394AC47492FF}" srcOrd="1" destOrd="0" presId="urn:microsoft.com/office/officeart/2005/8/layout/bProcess4"/>
    <dgm:cxn modelId="{56C6A484-685D-403E-BABE-6EF36D21DC9F}" type="presParOf" srcId="{F5D0855A-77BA-48B5-97F2-9522EEA86463}" destId="{49D61282-24AC-42BA-A354-1211D490D7B9}" srcOrd="1" destOrd="0" presId="urn:microsoft.com/office/officeart/2005/8/layout/bProcess4"/>
    <dgm:cxn modelId="{F0F856FB-83ED-42A1-8D46-9BAEEC09917F}" type="presParOf" srcId="{F5D0855A-77BA-48B5-97F2-9522EEA86463}" destId="{DDBCE3C4-9B6D-497A-BF8B-15D37E4B88A1}" srcOrd="2" destOrd="0" presId="urn:microsoft.com/office/officeart/2005/8/layout/bProcess4"/>
    <dgm:cxn modelId="{599EBEDB-5F97-4270-8C06-C11E4747B6C7}" type="presParOf" srcId="{DDBCE3C4-9B6D-497A-BF8B-15D37E4B88A1}" destId="{B56C3D30-4E77-4D38-87B6-AFDD6DA068B8}" srcOrd="0" destOrd="0" presId="urn:microsoft.com/office/officeart/2005/8/layout/bProcess4"/>
    <dgm:cxn modelId="{6D52B66B-98E0-4525-88E7-F9E53842A84A}" type="presParOf" srcId="{DDBCE3C4-9B6D-497A-BF8B-15D37E4B88A1}" destId="{47EB1D78-BB8F-4012-A349-616813468D24}" srcOrd="1" destOrd="0" presId="urn:microsoft.com/office/officeart/2005/8/layout/bProcess4"/>
    <dgm:cxn modelId="{FA804A6E-E366-4949-B253-60E3F3CDF417}" type="presParOf" srcId="{F5D0855A-77BA-48B5-97F2-9522EEA86463}" destId="{E7E1AD78-9AD2-4DF2-9A88-F2F002D468F9}" srcOrd="3" destOrd="0" presId="urn:microsoft.com/office/officeart/2005/8/layout/bProcess4"/>
    <dgm:cxn modelId="{346AB454-27F3-46D9-84C4-ABD8FB834C07}" type="presParOf" srcId="{F5D0855A-77BA-48B5-97F2-9522EEA86463}" destId="{0080E314-C0BD-46CF-AA7B-1C3432A5A501}" srcOrd="4" destOrd="0" presId="urn:microsoft.com/office/officeart/2005/8/layout/bProcess4"/>
    <dgm:cxn modelId="{7B907273-91E7-4DF5-8475-1A7B2E225397}" type="presParOf" srcId="{0080E314-C0BD-46CF-AA7B-1C3432A5A501}" destId="{2341C451-044B-4EBE-8528-AA4A96DC35F5}" srcOrd="0" destOrd="0" presId="urn:microsoft.com/office/officeart/2005/8/layout/bProcess4"/>
    <dgm:cxn modelId="{37B890CC-52E1-4CBF-A92B-3AE5027318ED}" type="presParOf" srcId="{0080E314-C0BD-46CF-AA7B-1C3432A5A501}" destId="{8DB1A6AC-629B-46C1-B166-78A7DCA267AD}" srcOrd="1" destOrd="0" presId="urn:microsoft.com/office/officeart/2005/8/layout/bProcess4"/>
    <dgm:cxn modelId="{B0C6F82F-6C1D-499A-A29C-A6E63C1C6548}" type="presParOf" srcId="{F5D0855A-77BA-48B5-97F2-9522EEA86463}" destId="{74FA9689-11A3-4E87-8904-0D87F46B2862}" srcOrd="5" destOrd="0" presId="urn:microsoft.com/office/officeart/2005/8/layout/bProcess4"/>
    <dgm:cxn modelId="{7B631E73-C08D-408A-B721-32429C10B51F}" type="presParOf" srcId="{F5D0855A-77BA-48B5-97F2-9522EEA86463}" destId="{02F09E8D-D10F-4956-9BDB-27A5061C08BD}" srcOrd="6" destOrd="0" presId="urn:microsoft.com/office/officeart/2005/8/layout/bProcess4"/>
    <dgm:cxn modelId="{101B07CD-C622-4895-A2C3-83B3233F1DA5}" type="presParOf" srcId="{02F09E8D-D10F-4956-9BDB-27A5061C08BD}" destId="{91150235-ECBE-426E-9CDF-7C08970CC0DF}" srcOrd="0" destOrd="0" presId="urn:microsoft.com/office/officeart/2005/8/layout/bProcess4"/>
    <dgm:cxn modelId="{0E9CECBE-E6A4-40B6-A0E9-872783984F3A}" type="presParOf" srcId="{02F09E8D-D10F-4956-9BDB-27A5061C08BD}" destId="{F83F35B6-19DC-440B-B20C-00E9848EE35C}" srcOrd="1" destOrd="0" presId="urn:microsoft.com/office/officeart/2005/8/layout/bProcess4"/>
    <dgm:cxn modelId="{5AC897D0-3982-46B8-955A-42BA979D832A}" type="presParOf" srcId="{F5D0855A-77BA-48B5-97F2-9522EEA86463}" destId="{549E9A8E-44EA-4838-A323-429AF177E00A}" srcOrd="7" destOrd="0" presId="urn:microsoft.com/office/officeart/2005/8/layout/bProcess4"/>
    <dgm:cxn modelId="{F8BFE050-8667-493D-BAC4-AE47915E47CB}" type="presParOf" srcId="{F5D0855A-77BA-48B5-97F2-9522EEA86463}" destId="{D2EB8E57-9AA2-4743-A498-9DAD1AAC69A7}" srcOrd="8" destOrd="0" presId="urn:microsoft.com/office/officeart/2005/8/layout/bProcess4"/>
    <dgm:cxn modelId="{EC9455C7-255A-42C8-88B9-AB6282735BCF}" type="presParOf" srcId="{D2EB8E57-9AA2-4743-A498-9DAD1AAC69A7}" destId="{677512A1-D561-41C3-B3AD-02A1410C3DE6}" srcOrd="0" destOrd="0" presId="urn:microsoft.com/office/officeart/2005/8/layout/bProcess4"/>
    <dgm:cxn modelId="{D2859B05-52DF-4B23-BC14-871B7C1EAF58}" type="presParOf" srcId="{D2EB8E57-9AA2-4743-A498-9DAD1AAC69A7}" destId="{D915A27C-B1E2-4A2D-A1F7-BC2FE721F1DA}" srcOrd="1" destOrd="0" presId="urn:microsoft.com/office/officeart/2005/8/layout/bProcess4"/>
    <dgm:cxn modelId="{4FB73CC4-EEF5-46DF-979A-D1629DAC02DA}" type="presParOf" srcId="{F5D0855A-77BA-48B5-97F2-9522EEA86463}" destId="{4FF616F1-D302-41CB-B46D-CE1E7D29F33F}" srcOrd="9" destOrd="0" presId="urn:microsoft.com/office/officeart/2005/8/layout/bProcess4"/>
    <dgm:cxn modelId="{445B54DE-62A7-456F-8266-259395FAD353}" type="presParOf" srcId="{F5D0855A-77BA-48B5-97F2-9522EEA86463}" destId="{B8B47590-5D20-4D9D-81A8-82BAC43A1ADA}" srcOrd="10" destOrd="0" presId="urn:microsoft.com/office/officeart/2005/8/layout/bProcess4"/>
    <dgm:cxn modelId="{12EEA0BC-EDE9-4CB9-B056-F651294C48C7}" type="presParOf" srcId="{B8B47590-5D20-4D9D-81A8-82BAC43A1ADA}" destId="{4D305196-CB07-427B-ACC8-6D9C8130B6CA}" srcOrd="0" destOrd="0" presId="urn:microsoft.com/office/officeart/2005/8/layout/bProcess4"/>
    <dgm:cxn modelId="{F00A6EB2-EFB8-4A83-AA11-2B2ADC3295D6}" type="presParOf" srcId="{B8B47590-5D20-4D9D-81A8-82BAC43A1ADA}" destId="{351290D4-2FAE-4D42-AC73-22405818CF08}" srcOrd="1" destOrd="0" presId="urn:microsoft.com/office/officeart/2005/8/layout/bProcess4"/>
    <dgm:cxn modelId="{D8A4A7E2-F964-41F7-A323-22DFB03F5DDF}" type="presParOf" srcId="{F5D0855A-77BA-48B5-97F2-9522EEA86463}" destId="{66C5B9D0-4E4C-4925-81E4-34BD60502AA9}" srcOrd="11" destOrd="0" presId="urn:microsoft.com/office/officeart/2005/8/layout/bProcess4"/>
    <dgm:cxn modelId="{4F925063-C4C3-4331-BBBB-4213BC49A99E}" type="presParOf" srcId="{F5D0855A-77BA-48B5-97F2-9522EEA86463}" destId="{01B12F6F-FFA5-42A6-9EC3-1C338DCCA228}" srcOrd="12" destOrd="0" presId="urn:microsoft.com/office/officeart/2005/8/layout/bProcess4"/>
    <dgm:cxn modelId="{EB2344E8-CE5B-49AB-A076-F8B2AD8136CD}" type="presParOf" srcId="{01B12F6F-FFA5-42A6-9EC3-1C338DCCA228}" destId="{F357B921-F554-4141-BDF7-22822BE9835C}" srcOrd="0" destOrd="0" presId="urn:microsoft.com/office/officeart/2005/8/layout/bProcess4"/>
    <dgm:cxn modelId="{1975BDDA-9F4F-417B-A9EE-A26B93D11AB7}" type="presParOf" srcId="{01B12F6F-FFA5-42A6-9EC3-1C338DCCA228}" destId="{1BCDB506-BDA7-4923-9CFB-DD9D957B23D3}" srcOrd="1" destOrd="0" presId="urn:microsoft.com/office/officeart/2005/8/layout/bProcess4"/>
    <dgm:cxn modelId="{F660C876-C081-4E15-A61D-FE6F38CC3929}" type="presParOf" srcId="{F5D0855A-77BA-48B5-97F2-9522EEA86463}" destId="{FDC1C02F-9633-4013-A174-A2203D98CA61}" srcOrd="13" destOrd="0" presId="urn:microsoft.com/office/officeart/2005/8/layout/bProcess4"/>
    <dgm:cxn modelId="{6A9719EB-FFA4-43E8-8C08-3A607B3CD19C}" type="presParOf" srcId="{F5D0855A-77BA-48B5-97F2-9522EEA86463}" destId="{E971E6B3-9724-42D3-B678-89F39BFF5E88}" srcOrd="14" destOrd="0" presId="urn:microsoft.com/office/officeart/2005/8/layout/bProcess4"/>
    <dgm:cxn modelId="{D2C8D392-7726-44F9-BEEF-4F451E23C25F}" type="presParOf" srcId="{E971E6B3-9724-42D3-B678-89F39BFF5E88}" destId="{5CB33021-AD0B-483D-A2F5-71F34ABA33F5}" srcOrd="0" destOrd="0" presId="urn:microsoft.com/office/officeart/2005/8/layout/bProcess4"/>
    <dgm:cxn modelId="{18BD6DE4-FC18-42FA-86F0-5EF7F337E78F}" type="presParOf" srcId="{E971E6B3-9724-42D3-B678-89F39BFF5E88}" destId="{4B9D8FEC-A9D0-4D04-ACEC-3528B82A5579}" srcOrd="1" destOrd="0" presId="urn:microsoft.com/office/officeart/2005/8/layout/bProcess4"/>
    <dgm:cxn modelId="{A6D78CCC-8477-423A-9EBA-3C1D3CC563AE}" type="presParOf" srcId="{F5D0855A-77BA-48B5-97F2-9522EEA86463}" destId="{D99237F2-3820-4293-8386-91B24C72560C}" srcOrd="15" destOrd="0" presId="urn:microsoft.com/office/officeart/2005/8/layout/bProcess4"/>
    <dgm:cxn modelId="{CC32FE46-6734-4BD6-8926-7027424ECB06}" type="presParOf" srcId="{F5D0855A-77BA-48B5-97F2-9522EEA86463}" destId="{5C0CD8C1-BF62-4245-B608-AA562853DA10}" srcOrd="16" destOrd="0" presId="urn:microsoft.com/office/officeart/2005/8/layout/bProcess4"/>
    <dgm:cxn modelId="{0B79FDC4-F209-4552-A103-387711F431E6}" type="presParOf" srcId="{5C0CD8C1-BF62-4245-B608-AA562853DA10}" destId="{273325F8-9582-43B9-8A7C-9CCB8EF91467}" srcOrd="0" destOrd="0" presId="urn:microsoft.com/office/officeart/2005/8/layout/bProcess4"/>
    <dgm:cxn modelId="{693CF188-D28F-45C1-AE92-27217F34DF74}" type="presParOf" srcId="{5C0CD8C1-BF62-4245-B608-AA562853DA10}" destId="{E4305A60-7DAE-48DA-8289-1190616767B3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57C6D-B295-45B1-BF6A-6F26372A8C55}">
      <dsp:nvSpPr>
        <dsp:cNvPr id="0" name=""/>
        <dsp:cNvSpPr/>
      </dsp:nvSpPr>
      <dsp:spPr>
        <a:xfrm>
          <a:off x="1598577" y="36904"/>
          <a:ext cx="1771396" cy="17713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Accessing the Visual Basic Editor (VBE).</a:t>
          </a:r>
          <a:endParaRPr lang="en-IN" sz="1700" kern="1200"/>
        </a:p>
      </dsp:txBody>
      <dsp:txXfrm>
        <a:off x="1834763" y="346898"/>
        <a:ext cx="1299024" cy="797128"/>
      </dsp:txXfrm>
    </dsp:sp>
    <dsp:sp modelId="{3B78BCB9-4415-4F57-861D-AF8DEA00EBC0}">
      <dsp:nvSpPr>
        <dsp:cNvPr id="0" name=""/>
        <dsp:cNvSpPr/>
      </dsp:nvSpPr>
      <dsp:spPr>
        <a:xfrm>
          <a:off x="2237756" y="1144027"/>
          <a:ext cx="1771396" cy="17713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Switching between Excel and VBE</a:t>
          </a:r>
          <a:endParaRPr lang="en-IN" sz="1700" kern="1200" dirty="0"/>
        </a:p>
      </dsp:txBody>
      <dsp:txXfrm>
        <a:off x="2779508" y="1601637"/>
        <a:ext cx="1062838" cy="974268"/>
      </dsp:txXfrm>
    </dsp:sp>
    <dsp:sp modelId="{38C44FE8-0C13-4755-90CC-699B9610B959}">
      <dsp:nvSpPr>
        <dsp:cNvPr id="0" name=""/>
        <dsp:cNvSpPr/>
      </dsp:nvSpPr>
      <dsp:spPr>
        <a:xfrm>
          <a:off x="959398" y="1144027"/>
          <a:ext cx="1771396" cy="177139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Discussing VBE Window</a:t>
          </a:r>
          <a:endParaRPr lang="en-IN" sz="1700" kern="1200" dirty="0"/>
        </a:p>
      </dsp:txBody>
      <dsp:txXfrm>
        <a:off x="1126205" y="1601637"/>
        <a:ext cx="1062838" cy="9742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77620-81B7-4F47-9887-4C395F7E9691}">
      <dsp:nvSpPr>
        <dsp:cNvPr id="0" name=""/>
        <dsp:cNvSpPr/>
      </dsp:nvSpPr>
      <dsp:spPr>
        <a:xfrm>
          <a:off x="2038991" y="2502"/>
          <a:ext cx="1574390" cy="78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Types of Procedures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2062047" y="25558"/>
        <a:ext cx="1528278" cy="741083"/>
      </dsp:txXfrm>
    </dsp:sp>
    <dsp:sp modelId="{6F04DCE7-7CF0-4D72-9AC0-EAA46B37A60A}">
      <dsp:nvSpPr>
        <dsp:cNvPr id="0" name=""/>
        <dsp:cNvSpPr/>
      </dsp:nvSpPr>
      <dsp:spPr>
        <a:xfrm>
          <a:off x="2196430" y="789697"/>
          <a:ext cx="157439" cy="713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726"/>
              </a:lnTo>
              <a:lnTo>
                <a:pt x="157439" y="7137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60868-79F1-45B7-8FCD-E87E534CFFCF}">
      <dsp:nvSpPr>
        <dsp:cNvPr id="0" name=""/>
        <dsp:cNvSpPr/>
      </dsp:nvSpPr>
      <dsp:spPr>
        <a:xfrm>
          <a:off x="2353869" y="986496"/>
          <a:ext cx="1259512" cy="10338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gency FB" panose="020B0503020202020204" pitchFamily="34" charset="0"/>
            </a:rPr>
            <a:t>Function Procedure (User Defined Functions)</a:t>
          </a:r>
          <a:endParaRPr lang="en-IN" sz="2000" kern="1200" dirty="0">
            <a:latin typeface="Agency FB" panose="020B0503020202020204" pitchFamily="34" charset="0"/>
          </a:endParaRPr>
        </a:p>
      </dsp:txBody>
      <dsp:txXfrm>
        <a:off x="2384150" y="1016777"/>
        <a:ext cx="1198950" cy="973292"/>
      </dsp:txXfrm>
    </dsp:sp>
    <dsp:sp modelId="{81923859-3AB9-4BFE-B8A3-DE872E3A880C}">
      <dsp:nvSpPr>
        <dsp:cNvPr id="0" name=""/>
        <dsp:cNvSpPr/>
      </dsp:nvSpPr>
      <dsp:spPr>
        <a:xfrm>
          <a:off x="2196430" y="789697"/>
          <a:ext cx="157439" cy="18210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49"/>
              </a:lnTo>
              <a:lnTo>
                <a:pt x="157439" y="1821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EE172-22BB-4D81-AFEA-D1670BB30D59}">
      <dsp:nvSpPr>
        <dsp:cNvPr id="0" name=""/>
        <dsp:cNvSpPr/>
      </dsp:nvSpPr>
      <dsp:spPr>
        <a:xfrm>
          <a:off x="2353869" y="2217149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gency FB" panose="020B0503020202020204" pitchFamily="34" charset="0"/>
            </a:rPr>
            <a:t>Sub Procedure (Routine)</a:t>
          </a:r>
          <a:endParaRPr lang="en-IN" sz="2000" kern="1200">
            <a:latin typeface="Agency FB" panose="020B0503020202020204" pitchFamily="34" charset="0"/>
          </a:endParaRPr>
        </a:p>
      </dsp:txBody>
      <dsp:txXfrm>
        <a:off x="2376925" y="2240205"/>
        <a:ext cx="1213400" cy="741083"/>
      </dsp:txXfrm>
    </dsp:sp>
    <dsp:sp modelId="{6B850452-10FF-47E3-8C97-A71A859BF096}">
      <dsp:nvSpPr>
        <dsp:cNvPr id="0" name=""/>
        <dsp:cNvSpPr/>
      </dsp:nvSpPr>
      <dsp:spPr>
        <a:xfrm>
          <a:off x="4006978" y="2502"/>
          <a:ext cx="1513067" cy="119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Executing / Calling a Procedure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4041924" y="37448"/>
        <a:ext cx="1443175" cy="1123251"/>
      </dsp:txXfrm>
    </dsp:sp>
    <dsp:sp modelId="{3441FD92-FEC4-4853-9111-52FF7A7DEEF4}">
      <dsp:nvSpPr>
        <dsp:cNvPr id="0" name=""/>
        <dsp:cNvSpPr/>
      </dsp:nvSpPr>
      <dsp:spPr>
        <a:xfrm>
          <a:off x="4158285" y="1195645"/>
          <a:ext cx="151306" cy="59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396"/>
              </a:lnTo>
              <a:lnTo>
                <a:pt x="151306" y="590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79ED7-C7D3-4954-B821-4F6C87A7D2DF}">
      <dsp:nvSpPr>
        <dsp:cNvPr id="0" name=""/>
        <dsp:cNvSpPr/>
      </dsp:nvSpPr>
      <dsp:spPr>
        <a:xfrm>
          <a:off x="4309592" y="1392444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From VBE 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4332648" y="1415500"/>
        <a:ext cx="1213400" cy="741083"/>
      </dsp:txXfrm>
    </dsp:sp>
    <dsp:sp modelId="{B865B060-C8E5-4840-BFD8-1F7167A37989}">
      <dsp:nvSpPr>
        <dsp:cNvPr id="0" name=""/>
        <dsp:cNvSpPr/>
      </dsp:nvSpPr>
      <dsp:spPr>
        <a:xfrm>
          <a:off x="4158285" y="1195645"/>
          <a:ext cx="151306" cy="15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390"/>
              </a:lnTo>
              <a:lnTo>
                <a:pt x="151306" y="1574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36C7D-59C7-4A40-B313-865E7148D87B}">
      <dsp:nvSpPr>
        <dsp:cNvPr id="0" name=""/>
        <dsp:cNvSpPr/>
      </dsp:nvSpPr>
      <dsp:spPr>
        <a:xfrm>
          <a:off x="4309592" y="2376438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From Excel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4332648" y="2399494"/>
        <a:ext cx="1213400" cy="741083"/>
      </dsp:txXfrm>
    </dsp:sp>
    <dsp:sp modelId="{093E83FD-B2C0-4230-942F-9991DC073B20}">
      <dsp:nvSpPr>
        <dsp:cNvPr id="0" name=""/>
        <dsp:cNvSpPr/>
      </dsp:nvSpPr>
      <dsp:spPr>
        <a:xfrm>
          <a:off x="4158285" y="1195645"/>
          <a:ext cx="151306" cy="25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384"/>
              </a:lnTo>
              <a:lnTo>
                <a:pt x="151306" y="2558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6DE7E-725F-4173-9E94-77661B839D5F}">
      <dsp:nvSpPr>
        <dsp:cNvPr id="0" name=""/>
        <dsp:cNvSpPr/>
      </dsp:nvSpPr>
      <dsp:spPr>
        <a:xfrm>
          <a:off x="4309592" y="3360432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Adding a button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4332648" y="3383488"/>
        <a:ext cx="1213400" cy="741083"/>
      </dsp:txXfrm>
    </dsp:sp>
    <dsp:sp modelId="{FD653700-4996-426F-B71D-7A341DCA03A7}">
      <dsp:nvSpPr>
        <dsp:cNvPr id="0" name=""/>
        <dsp:cNvSpPr/>
      </dsp:nvSpPr>
      <dsp:spPr>
        <a:xfrm>
          <a:off x="5913644" y="2502"/>
          <a:ext cx="1574390" cy="78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Writing VBA Macro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5936700" y="25558"/>
        <a:ext cx="1528278" cy="741083"/>
      </dsp:txXfrm>
    </dsp:sp>
    <dsp:sp modelId="{6CF41C69-B83E-48C4-B7CA-9DE541B67602}">
      <dsp:nvSpPr>
        <dsp:cNvPr id="0" name=""/>
        <dsp:cNvSpPr/>
      </dsp:nvSpPr>
      <dsp:spPr>
        <a:xfrm>
          <a:off x="6071083" y="789697"/>
          <a:ext cx="157439" cy="59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396"/>
              </a:lnTo>
              <a:lnTo>
                <a:pt x="157439" y="590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AE89B-4370-4C11-90BA-CDD702457067}">
      <dsp:nvSpPr>
        <dsp:cNvPr id="0" name=""/>
        <dsp:cNvSpPr/>
      </dsp:nvSpPr>
      <dsp:spPr>
        <a:xfrm>
          <a:off x="6228522" y="986496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Create a Function Procedure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251578" y="1009552"/>
        <a:ext cx="1213400" cy="741083"/>
      </dsp:txXfrm>
    </dsp:sp>
    <dsp:sp modelId="{1223C59C-0268-49CC-AB04-709FDD77F0E2}">
      <dsp:nvSpPr>
        <dsp:cNvPr id="0" name=""/>
        <dsp:cNvSpPr/>
      </dsp:nvSpPr>
      <dsp:spPr>
        <a:xfrm>
          <a:off x="7881631" y="2502"/>
          <a:ext cx="1574390" cy="787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gency FB" panose="020B0503020202020204" pitchFamily="34" charset="0"/>
            </a:rPr>
            <a:t>Errors and Debugging</a:t>
          </a:r>
          <a:endParaRPr lang="en-IN" sz="2800" kern="1200" dirty="0">
            <a:latin typeface="Agency FB" panose="020B0503020202020204" pitchFamily="34" charset="0"/>
          </a:endParaRPr>
        </a:p>
      </dsp:txBody>
      <dsp:txXfrm>
        <a:off x="7904687" y="25558"/>
        <a:ext cx="1528278" cy="741083"/>
      </dsp:txXfrm>
    </dsp:sp>
    <dsp:sp modelId="{796864BE-83DD-4C02-877C-BD2B574814A8}">
      <dsp:nvSpPr>
        <dsp:cNvPr id="0" name=""/>
        <dsp:cNvSpPr/>
      </dsp:nvSpPr>
      <dsp:spPr>
        <a:xfrm>
          <a:off x="8039070" y="789697"/>
          <a:ext cx="157439" cy="59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396"/>
              </a:lnTo>
              <a:lnTo>
                <a:pt x="157439" y="5903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D3D01-E81F-4CB0-B26D-B519B3733C81}">
      <dsp:nvSpPr>
        <dsp:cNvPr id="0" name=""/>
        <dsp:cNvSpPr/>
      </dsp:nvSpPr>
      <dsp:spPr>
        <a:xfrm>
          <a:off x="8196509" y="986496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gency FB" panose="020B0503020202020204" pitchFamily="34" charset="0"/>
            </a:rPr>
            <a:t>Syntax Errors (Grammar or Structure)</a:t>
          </a:r>
          <a:endParaRPr lang="en-IN" sz="2000" kern="1200" dirty="0">
            <a:latin typeface="Agency FB" panose="020B0503020202020204" pitchFamily="34" charset="0"/>
          </a:endParaRPr>
        </a:p>
      </dsp:txBody>
      <dsp:txXfrm>
        <a:off x="8219565" y="1009552"/>
        <a:ext cx="1213400" cy="741083"/>
      </dsp:txXfrm>
    </dsp:sp>
    <dsp:sp modelId="{931AE8FB-0837-4A25-8F35-C583954F4666}">
      <dsp:nvSpPr>
        <dsp:cNvPr id="0" name=""/>
        <dsp:cNvSpPr/>
      </dsp:nvSpPr>
      <dsp:spPr>
        <a:xfrm>
          <a:off x="8039070" y="789697"/>
          <a:ext cx="157439" cy="1574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4390"/>
              </a:lnTo>
              <a:lnTo>
                <a:pt x="157439" y="15743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C909B-F312-419B-BA9E-6A7C63399A4C}">
      <dsp:nvSpPr>
        <dsp:cNvPr id="0" name=""/>
        <dsp:cNvSpPr/>
      </dsp:nvSpPr>
      <dsp:spPr>
        <a:xfrm>
          <a:off x="8196509" y="1970490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gency FB" panose="020B0503020202020204" pitchFamily="34" charset="0"/>
            </a:rPr>
            <a:t>Compile Errors</a:t>
          </a:r>
          <a:endParaRPr lang="en-IN" sz="2000" kern="1200">
            <a:latin typeface="Agency FB" panose="020B0503020202020204" pitchFamily="34" charset="0"/>
          </a:endParaRPr>
        </a:p>
      </dsp:txBody>
      <dsp:txXfrm>
        <a:off x="8219565" y="1993546"/>
        <a:ext cx="1213400" cy="741083"/>
      </dsp:txXfrm>
    </dsp:sp>
    <dsp:sp modelId="{F59CEAE9-673E-4A4D-A6EF-B24136EB2AA2}">
      <dsp:nvSpPr>
        <dsp:cNvPr id="0" name=""/>
        <dsp:cNvSpPr/>
      </dsp:nvSpPr>
      <dsp:spPr>
        <a:xfrm>
          <a:off x="8039070" y="789697"/>
          <a:ext cx="157439" cy="255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8384"/>
              </a:lnTo>
              <a:lnTo>
                <a:pt x="157439" y="25583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06E16-036E-408D-B4F6-AC78176F165B}">
      <dsp:nvSpPr>
        <dsp:cNvPr id="0" name=""/>
        <dsp:cNvSpPr/>
      </dsp:nvSpPr>
      <dsp:spPr>
        <a:xfrm>
          <a:off x="8196509" y="2954483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gency FB" panose="020B0503020202020204" pitchFamily="34" charset="0"/>
            </a:rPr>
            <a:t>Runtime Errors</a:t>
          </a:r>
          <a:endParaRPr lang="en-IN" sz="2000" kern="1200" dirty="0">
            <a:latin typeface="Agency FB" panose="020B0503020202020204" pitchFamily="34" charset="0"/>
          </a:endParaRPr>
        </a:p>
      </dsp:txBody>
      <dsp:txXfrm>
        <a:off x="8219565" y="2977539"/>
        <a:ext cx="1213400" cy="741083"/>
      </dsp:txXfrm>
    </dsp:sp>
    <dsp:sp modelId="{5C2ECCA8-6222-4B34-8B4D-02650D2D0FA4}">
      <dsp:nvSpPr>
        <dsp:cNvPr id="0" name=""/>
        <dsp:cNvSpPr/>
      </dsp:nvSpPr>
      <dsp:spPr>
        <a:xfrm>
          <a:off x="8039070" y="789697"/>
          <a:ext cx="157439" cy="354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2377"/>
              </a:lnTo>
              <a:lnTo>
                <a:pt x="157439" y="3542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143D0-89E3-4F54-9F77-268BFFCC6EC3}">
      <dsp:nvSpPr>
        <dsp:cNvPr id="0" name=""/>
        <dsp:cNvSpPr/>
      </dsp:nvSpPr>
      <dsp:spPr>
        <a:xfrm>
          <a:off x="8196509" y="3938477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gency FB" panose="020B0503020202020204" pitchFamily="34" charset="0"/>
            </a:rPr>
            <a:t>Break-Mode Error</a:t>
          </a:r>
          <a:endParaRPr lang="en-IN" sz="2000" kern="1200" dirty="0">
            <a:latin typeface="Agency FB" panose="020B0503020202020204" pitchFamily="34" charset="0"/>
          </a:endParaRPr>
        </a:p>
      </dsp:txBody>
      <dsp:txXfrm>
        <a:off x="8219565" y="3961533"/>
        <a:ext cx="1213400" cy="741083"/>
      </dsp:txXfrm>
    </dsp:sp>
    <dsp:sp modelId="{09E318CF-9655-42E3-B32A-1276A41094CF}">
      <dsp:nvSpPr>
        <dsp:cNvPr id="0" name=""/>
        <dsp:cNvSpPr/>
      </dsp:nvSpPr>
      <dsp:spPr>
        <a:xfrm>
          <a:off x="8039070" y="789697"/>
          <a:ext cx="157439" cy="4526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6371"/>
              </a:lnTo>
              <a:lnTo>
                <a:pt x="157439" y="45263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C4EC1-5866-4410-BA82-FD6D68A210B4}">
      <dsp:nvSpPr>
        <dsp:cNvPr id="0" name=""/>
        <dsp:cNvSpPr/>
      </dsp:nvSpPr>
      <dsp:spPr>
        <a:xfrm>
          <a:off x="8196509" y="4922471"/>
          <a:ext cx="1259512" cy="787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gency FB" panose="020B0503020202020204" pitchFamily="34" charset="0"/>
            </a:rPr>
            <a:t>Using Compile VBA Project option</a:t>
          </a:r>
        </a:p>
      </dsp:txBody>
      <dsp:txXfrm>
        <a:off x="8219565" y="4945527"/>
        <a:ext cx="1213400" cy="7410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CE315-D994-442B-A4E3-E67526BFF900}">
      <dsp:nvSpPr>
        <dsp:cNvPr id="0" name=""/>
        <dsp:cNvSpPr/>
      </dsp:nvSpPr>
      <dsp:spPr>
        <a:xfrm>
          <a:off x="5695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Simple Message Box</a:t>
          </a:r>
          <a:endParaRPr lang="en-IN" sz="2000" kern="1200"/>
        </a:p>
      </dsp:txBody>
      <dsp:txXfrm>
        <a:off x="264282" y="1601104"/>
        <a:ext cx="1248569" cy="1248569"/>
      </dsp:txXfrm>
    </dsp:sp>
    <dsp:sp modelId="{B49F33A0-CBE7-4404-B36B-6CD991C8BDEA}">
      <dsp:nvSpPr>
        <dsp:cNvPr id="0" name=""/>
        <dsp:cNvSpPr/>
      </dsp:nvSpPr>
      <dsp:spPr>
        <a:xfrm>
          <a:off x="1418290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959116"/>
                <a:satOff val="-3483"/>
                <a:lumOff val="2241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1959116"/>
                <a:satOff val="-3483"/>
                <a:lumOff val="2241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1959116"/>
                <a:satOff val="-3483"/>
                <a:lumOff val="2241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Message box with Concatenate</a:t>
          </a:r>
          <a:r>
            <a:rPr lang="en-IN" sz="2000" kern="1200" dirty="0"/>
            <a:t> Function</a:t>
          </a:r>
        </a:p>
      </dsp:txBody>
      <dsp:txXfrm>
        <a:off x="1676877" y="1601104"/>
        <a:ext cx="1248569" cy="1248569"/>
      </dsp:txXfrm>
    </dsp:sp>
    <dsp:sp modelId="{D8BC60B4-46FE-4484-BB93-44F097808B28}">
      <dsp:nvSpPr>
        <dsp:cNvPr id="0" name=""/>
        <dsp:cNvSpPr/>
      </dsp:nvSpPr>
      <dsp:spPr>
        <a:xfrm>
          <a:off x="2830884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3918231"/>
                <a:satOff val="-6966"/>
                <a:lumOff val="4482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3918231"/>
                <a:satOff val="-6966"/>
                <a:lumOff val="4482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3918231"/>
                <a:satOff val="-6966"/>
                <a:lumOff val="4482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0320" rIns="97175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VbNewline</a:t>
          </a:r>
          <a:r>
            <a:rPr lang="en-US" sz="1600" kern="1200" dirty="0"/>
            <a:t> – Separate lines in message box</a:t>
          </a:r>
          <a:endParaRPr lang="en-IN" sz="1600" kern="1200" dirty="0"/>
        </a:p>
      </dsp:txBody>
      <dsp:txXfrm>
        <a:off x="3089471" y="1601104"/>
        <a:ext cx="1248569" cy="1248569"/>
      </dsp:txXfrm>
    </dsp:sp>
    <dsp:sp modelId="{FCA1E69C-B011-4D8A-84E1-D7057110CA15}">
      <dsp:nvSpPr>
        <dsp:cNvPr id="0" name=""/>
        <dsp:cNvSpPr/>
      </dsp:nvSpPr>
      <dsp:spPr>
        <a:xfrm>
          <a:off x="4243479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77347"/>
                <a:satOff val="-10449"/>
                <a:lumOff val="6723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5877347"/>
                <a:satOff val="-10449"/>
                <a:lumOff val="6723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5877347"/>
                <a:satOff val="-10449"/>
                <a:lumOff val="6723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</a:t>
          </a:r>
          <a:r>
            <a:rPr lang="en-IN" sz="2000" kern="1200" dirty="0" err="1"/>
            <a:t>nput</a:t>
          </a:r>
          <a:r>
            <a:rPr lang="en-IN" sz="2000" kern="1200" dirty="0"/>
            <a:t> Box</a:t>
          </a:r>
        </a:p>
      </dsp:txBody>
      <dsp:txXfrm>
        <a:off x="4502066" y="1601104"/>
        <a:ext cx="1248569" cy="1248569"/>
      </dsp:txXfrm>
    </dsp:sp>
    <dsp:sp modelId="{A7C05235-6E28-490C-8293-51A1EAEA7C06}">
      <dsp:nvSpPr>
        <dsp:cNvPr id="0" name=""/>
        <dsp:cNvSpPr/>
      </dsp:nvSpPr>
      <dsp:spPr>
        <a:xfrm>
          <a:off x="5656073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7836463"/>
                <a:satOff val="-13931"/>
                <a:lumOff val="8963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7836463"/>
                <a:satOff val="-13931"/>
                <a:lumOff val="8963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7836463"/>
                <a:satOff val="-13931"/>
                <a:lumOff val="8963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Named Parameters</a:t>
          </a:r>
          <a:endParaRPr lang="en-IN" sz="2000" kern="1200" dirty="0"/>
        </a:p>
      </dsp:txBody>
      <dsp:txXfrm>
        <a:off x="5914660" y="1601104"/>
        <a:ext cx="1248569" cy="1248569"/>
      </dsp:txXfrm>
    </dsp:sp>
    <dsp:sp modelId="{2EB5102B-6A05-4647-BBDD-98836562816E}">
      <dsp:nvSpPr>
        <dsp:cNvPr id="0" name=""/>
        <dsp:cNvSpPr/>
      </dsp:nvSpPr>
      <dsp:spPr>
        <a:xfrm>
          <a:off x="7068668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9795579"/>
                <a:satOff val="-17414"/>
                <a:lumOff val="11204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9795579"/>
                <a:satOff val="-17414"/>
                <a:lumOff val="11204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9795579"/>
                <a:satOff val="-17414"/>
                <a:lumOff val="11204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Using Yes and No Buttons</a:t>
          </a:r>
          <a:endParaRPr lang="en-IN" sz="2000" kern="1200" dirty="0"/>
        </a:p>
      </dsp:txBody>
      <dsp:txXfrm>
        <a:off x="7327255" y="1601104"/>
        <a:ext cx="1248569" cy="1248569"/>
      </dsp:txXfrm>
    </dsp:sp>
    <dsp:sp modelId="{E1228CCE-38B8-43A8-82FE-21B7CBEFD22D}">
      <dsp:nvSpPr>
        <dsp:cNvPr id="0" name=""/>
        <dsp:cNvSpPr/>
      </dsp:nvSpPr>
      <dsp:spPr>
        <a:xfrm>
          <a:off x="8481262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754694"/>
                <a:satOff val="-20897"/>
                <a:lumOff val="13445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11754694"/>
                <a:satOff val="-20897"/>
                <a:lumOff val="13445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11754694"/>
                <a:satOff val="-20897"/>
                <a:lumOff val="13445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</a:t>
          </a:r>
          <a:r>
            <a:rPr lang="en-IN" sz="2000" kern="1200"/>
            <a:t>pplication.inputbox</a:t>
          </a:r>
        </a:p>
      </dsp:txBody>
      <dsp:txXfrm>
        <a:off x="8739849" y="1601104"/>
        <a:ext cx="1248569" cy="1248569"/>
      </dsp:txXfrm>
    </dsp:sp>
    <dsp:sp modelId="{F8292177-4843-44ED-B280-24F8BC6E3A97}">
      <dsp:nvSpPr>
        <dsp:cNvPr id="0" name=""/>
        <dsp:cNvSpPr/>
      </dsp:nvSpPr>
      <dsp:spPr>
        <a:xfrm>
          <a:off x="9893857" y="1342517"/>
          <a:ext cx="1765743" cy="176574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3713810"/>
                <a:satOff val="-24380"/>
                <a:lumOff val="15686"/>
                <a:alphaOff val="0"/>
                <a:tint val="20000"/>
                <a:satMod val="180000"/>
                <a:lumMod val="98000"/>
              </a:schemeClr>
            </a:gs>
            <a:gs pos="40000">
              <a:schemeClr val="accent3">
                <a:alpha val="50000"/>
                <a:hueOff val="-13713810"/>
                <a:satOff val="-24380"/>
                <a:lumOff val="15686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3">
                <a:alpha val="50000"/>
                <a:hueOff val="-13713810"/>
                <a:satOff val="-24380"/>
                <a:lumOff val="15686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175" tIns="25400" rIns="97175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Using Comments in Code</a:t>
          </a:r>
          <a:endParaRPr lang="en-IN" sz="2000" kern="1200"/>
        </a:p>
      </dsp:txBody>
      <dsp:txXfrm>
        <a:off x="10152444" y="1601104"/>
        <a:ext cx="1248569" cy="12485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6B285-F0E3-480E-99E9-7E991C07C49A}">
      <dsp:nvSpPr>
        <dsp:cNvPr id="0" name=""/>
        <dsp:cNvSpPr/>
      </dsp:nvSpPr>
      <dsp:spPr>
        <a:xfrm>
          <a:off x="5484" y="906202"/>
          <a:ext cx="1700345" cy="1594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Selecting Single Cells using Range or Cell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52173" y="952891"/>
        <a:ext cx="1606967" cy="1500695"/>
      </dsp:txXfrm>
    </dsp:sp>
    <dsp:sp modelId="{045B409F-E91A-4E12-AEE6-F5C7F04E9312}">
      <dsp:nvSpPr>
        <dsp:cNvPr id="0" name=""/>
        <dsp:cNvSpPr/>
      </dsp:nvSpPr>
      <dsp:spPr>
        <a:xfrm>
          <a:off x="1875864" y="1492396"/>
          <a:ext cx="360473" cy="421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1875864" y="1576733"/>
        <a:ext cx="252331" cy="253011"/>
      </dsp:txXfrm>
    </dsp:sp>
    <dsp:sp modelId="{1D14BC95-D85B-47BE-9588-63FDE8CC32EA}">
      <dsp:nvSpPr>
        <dsp:cNvPr id="0" name=""/>
        <dsp:cNvSpPr/>
      </dsp:nvSpPr>
      <dsp:spPr>
        <a:xfrm>
          <a:off x="2385968" y="906202"/>
          <a:ext cx="1700345" cy="1594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gency FB" panose="020B0503020202020204" pitchFamily="34" charset="0"/>
            </a:rPr>
            <a:t>Referring to the Active Cell</a:t>
          </a:r>
          <a:endParaRPr lang="en-IN" sz="2400" kern="1200">
            <a:latin typeface="Agency FB" panose="020B0503020202020204" pitchFamily="34" charset="0"/>
          </a:endParaRPr>
        </a:p>
      </dsp:txBody>
      <dsp:txXfrm>
        <a:off x="2432657" y="952891"/>
        <a:ext cx="1606967" cy="1500695"/>
      </dsp:txXfrm>
    </dsp:sp>
    <dsp:sp modelId="{973880EC-A8D5-4377-BB26-F297E911F16A}">
      <dsp:nvSpPr>
        <dsp:cNvPr id="0" name=""/>
        <dsp:cNvSpPr/>
      </dsp:nvSpPr>
      <dsp:spPr>
        <a:xfrm>
          <a:off x="4256347" y="1492396"/>
          <a:ext cx="360473" cy="421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4256347" y="1576733"/>
        <a:ext cx="252331" cy="253011"/>
      </dsp:txXfrm>
    </dsp:sp>
    <dsp:sp modelId="{8B824054-D5B3-4067-B3EE-A00E233E44EB}">
      <dsp:nvSpPr>
        <dsp:cNvPr id="0" name=""/>
        <dsp:cNvSpPr/>
      </dsp:nvSpPr>
      <dsp:spPr>
        <a:xfrm>
          <a:off x="4766451" y="906202"/>
          <a:ext cx="1700345" cy="1594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gency FB" panose="020B0503020202020204" pitchFamily="34" charset="0"/>
            </a:rPr>
            <a:t>Selecting Multiple Cells</a:t>
          </a:r>
          <a:endParaRPr lang="en-IN" sz="2400" kern="1200">
            <a:latin typeface="Agency FB" panose="020B0503020202020204" pitchFamily="34" charset="0"/>
          </a:endParaRPr>
        </a:p>
      </dsp:txBody>
      <dsp:txXfrm>
        <a:off x="4813140" y="952891"/>
        <a:ext cx="1606967" cy="1500695"/>
      </dsp:txXfrm>
    </dsp:sp>
    <dsp:sp modelId="{F733D679-BD51-462A-8020-8D1C39C0B6A9}">
      <dsp:nvSpPr>
        <dsp:cNvPr id="0" name=""/>
        <dsp:cNvSpPr/>
      </dsp:nvSpPr>
      <dsp:spPr>
        <a:xfrm>
          <a:off x="6636831" y="1492396"/>
          <a:ext cx="360473" cy="421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6636831" y="1576733"/>
        <a:ext cx="252331" cy="253011"/>
      </dsp:txXfrm>
    </dsp:sp>
    <dsp:sp modelId="{D72481CC-1D50-4B24-A7BF-90AE5317E8E8}">
      <dsp:nvSpPr>
        <dsp:cNvPr id="0" name=""/>
        <dsp:cNvSpPr/>
      </dsp:nvSpPr>
      <dsp:spPr>
        <a:xfrm>
          <a:off x="7146934" y="906202"/>
          <a:ext cx="1700345" cy="1594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gency FB" panose="020B0503020202020204" pitchFamily="34" charset="0"/>
            </a:rPr>
            <a:t>Referring to the Selection</a:t>
          </a:r>
          <a:endParaRPr lang="en-IN" sz="2400" kern="1200">
            <a:latin typeface="Agency FB" panose="020B0503020202020204" pitchFamily="34" charset="0"/>
          </a:endParaRPr>
        </a:p>
      </dsp:txBody>
      <dsp:txXfrm>
        <a:off x="7193623" y="952891"/>
        <a:ext cx="1606967" cy="1500695"/>
      </dsp:txXfrm>
    </dsp:sp>
    <dsp:sp modelId="{528D3F08-71A8-4684-8AB6-7FCF7B416BF5}">
      <dsp:nvSpPr>
        <dsp:cNvPr id="0" name=""/>
        <dsp:cNvSpPr/>
      </dsp:nvSpPr>
      <dsp:spPr>
        <a:xfrm>
          <a:off x="9017314" y="1492396"/>
          <a:ext cx="360473" cy="4216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9017314" y="1576733"/>
        <a:ext cx="252331" cy="253011"/>
      </dsp:txXfrm>
    </dsp:sp>
    <dsp:sp modelId="{7C92F65A-4BFB-460D-89EE-1D17671BD592}">
      <dsp:nvSpPr>
        <dsp:cNvPr id="0" name=""/>
        <dsp:cNvSpPr/>
      </dsp:nvSpPr>
      <dsp:spPr>
        <a:xfrm>
          <a:off x="9527417" y="906202"/>
          <a:ext cx="1700345" cy="15940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gency FB" panose="020B0503020202020204" pitchFamily="34" charset="0"/>
            </a:rPr>
            <a:t>Using Name Ranges</a:t>
          </a:r>
          <a:endParaRPr lang="en-IN" sz="2400" kern="1200">
            <a:latin typeface="Agency FB" panose="020B0503020202020204" pitchFamily="34" charset="0"/>
          </a:endParaRPr>
        </a:p>
      </dsp:txBody>
      <dsp:txXfrm>
        <a:off x="9574106" y="952891"/>
        <a:ext cx="1606967" cy="15006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1CA6D-7F77-497E-B4EB-CD7F8EC9CB43}">
      <dsp:nvSpPr>
        <dsp:cNvPr id="0" name=""/>
        <dsp:cNvSpPr/>
      </dsp:nvSpPr>
      <dsp:spPr>
        <a:xfrm>
          <a:off x="4999" y="1094411"/>
          <a:ext cx="2186012" cy="13116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Finding end of the list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43415" y="1132827"/>
        <a:ext cx="2109180" cy="1234775"/>
      </dsp:txXfrm>
    </dsp:sp>
    <dsp:sp modelId="{74335A07-0A0F-444F-BD10-5A3F14E4EC8C}">
      <dsp:nvSpPr>
        <dsp:cNvPr id="0" name=""/>
        <dsp:cNvSpPr/>
      </dsp:nvSpPr>
      <dsp:spPr>
        <a:xfrm>
          <a:off x="2409613" y="1479149"/>
          <a:ext cx="463434" cy="542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2409613" y="1587575"/>
        <a:ext cx="324404" cy="325279"/>
      </dsp:txXfrm>
    </dsp:sp>
    <dsp:sp modelId="{EF13267C-7A43-4812-8755-9658D0696BDC}">
      <dsp:nvSpPr>
        <dsp:cNvPr id="0" name=""/>
        <dsp:cNvSpPr/>
      </dsp:nvSpPr>
      <dsp:spPr>
        <a:xfrm>
          <a:off x="3065416" y="1094411"/>
          <a:ext cx="2186012" cy="13116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Moving Up, Down, Left, Right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3103832" y="1132827"/>
        <a:ext cx="2109180" cy="1234775"/>
      </dsp:txXfrm>
    </dsp:sp>
    <dsp:sp modelId="{695A37C8-4E5A-42AC-B6D1-A4A4430E4AAA}">
      <dsp:nvSpPr>
        <dsp:cNvPr id="0" name=""/>
        <dsp:cNvSpPr/>
      </dsp:nvSpPr>
      <dsp:spPr>
        <a:xfrm>
          <a:off x="5470030" y="1479149"/>
          <a:ext cx="463434" cy="542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5470030" y="1587575"/>
        <a:ext cx="324404" cy="325279"/>
      </dsp:txXfrm>
    </dsp:sp>
    <dsp:sp modelId="{25391890-23D1-4CEA-909D-8618A8132C15}">
      <dsp:nvSpPr>
        <dsp:cNvPr id="0" name=""/>
        <dsp:cNvSpPr/>
      </dsp:nvSpPr>
      <dsp:spPr>
        <a:xfrm>
          <a:off x="6125833" y="1094411"/>
          <a:ext cx="2186012" cy="13116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Selecting from Top to Bottom of the list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6164249" y="1132827"/>
        <a:ext cx="2109180" cy="1234775"/>
      </dsp:txXfrm>
    </dsp:sp>
    <dsp:sp modelId="{6DC928FA-B73B-4B6F-BCCF-E2D84972A9D8}">
      <dsp:nvSpPr>
        <dsp:cNvPr id="0" name=""/>
        <dsp:cNvSpPr/>
      </dsp:nvSpPr>
      <dsp:spPr>
        <a:xfrm>
          <a:off x="8530447" y="1479149"/>
          <a:ext cx="463434" cy="542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gency FB" panose="020B0503020202020204" pitchFamily="34" charset="0"/>
          </a:endParaRPr>
        </a:p>
      </dsp:txBody>
      <dsp:txXfrm>
        <a:off x="8530447" y="1587575"/>
        <a:ext cx="324404" cy="325279"/>
      </dsp:txXfrm>
    </dsp:sp>
    <dsp:sp modelId="{5E61E3F7-1BC5-4A6D-A1F0-5162B3884AFB}">
      <dsp:nvSpPr>
        <dsp:cNvPr id="0" name=""/>
        <dsp:cNvSpPr/>
      </dsp:nvSpPr>
      <dsp:spPr>
        <a:xfrm>
          <a:off x="9186251" y="1094411"/>
          <a:ext cx="2186012" cy="13116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gency FB" panose="020B0503020202020204" pitchFamily="34" charset="0"/>
            </a:rPr>
            <a:t>Selecting Entire Columns and Regions</a:t>
          </a:r>
          <a:endParaRPr lang="en-IN" sz="2400" kern="1200" dirty="0">
            <a:latin typeface="Agency FB" panose="020B0503020202020204" pitchFamily="34" charset="0"/>
          </a:endParaRPr>
        </a:p>
      </dsp:txBody>
      <dsp:txXfrm>
        <a:off x="9224667" y="1132827"/>
        <a:ext cx="2109180" cy="12347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64CF1-DE55-4E19-ABEA-C74CE047CCC6}">
      <dsp:nvSpPr>
        <dsp:cNvPr id="0" name=""/>
        <dsp:cNvSpPr/>
      </dsp:nvSpPr>
      <dsp:spPr>
        <a:xfrm>
          <a:off x="50" y="58001"/>
          <a:ext cx="484123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Agency FB" panose="020B0503020202020204" pitchFamily="34" charset="0"/>
            </a:rPr>
            <a:t>Working with Sheets</a:t>
          </a:r>
          <a:endParaRPr lang="en-IN" sz="3300" kern="1200">
            <a:latin typeface="Agency FB" panose="020B0503020202020204" pitchFamily="34" charset="0"/>
          </a:endParaRPr>
        </a:p>
      </dsp:txBody>
      <dsp:txXfrm>
        <a:off x="50" y="58001"/>
        <a:ext cx="4841234" cy="950400"/>
      </dsp:txXfrm>
    </dsp:sp>
    <dsp:sp modelId="{DE6317E0-F7BE-493E-B5FE-E365C916C261}">
      <dsp:nvSpPr>
        <dsp:cNvPr id="0" name=""/>
        <dsp:cNvSpPr/>
      </dsp:nvSpPr>
      <dsp:spPr>
        <a:xfrm>
          <a:off x="50" y="1008401"/>
          <a:ext cx="4841234" cy="3456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Agency FB" panose="020B0503020202020204" pitchFamily="34" charset="0"/>
            </a:rPr>
            <a:t>Referring to and moving between sheets</a:t>
          </a:r>
          <a:endParaRPr lang="en-IN" sz="3300" kern="1200">
            <a:latin typeface="Agency FB" panose="020B050302020202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Agency FB" panose="020B0503020202020204" pitchFamily="34" charset="0"/>
            </a:rPr>
            <a:t>Selecting single and multiple Sheets</a:t>
          </a:r>
          <a:endParaRPr lang="en-IN" sz="3300" kern="1200">
            <a:latin typeface="Agency FB" panose="020B050302020202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Agency FB" panose="020B0503020202020204" pitchFamily="34" charset="0"/>
            </a:rPr>
            <a:t>Sheet names, Code names, and index numbers</a:t>
          </a:r>
          <a:endParaRPr lang="en-IN" sz="3300" kern="1200">
            <a:latin typeface="Agency FB" panose="020B0503020202020204" pitchFamily="34" charset="0"/>
          </a:endParaRPr>
        </a:p>
      </dsp:txBody>
      <dsp:txXfrm>
        <a:off x="50" y="1008401"/>
        <a:ext cx="4841234" cy="3456383"/>
      </dsp:txXfrm>
    </dsp:sp>
    <dsp:sp modelId="{0140FDA8-891C-4F93-9381-321B13606F56}">
      <dsp:nvSpPr>
        <dsp:cNvPr id="0" name=""/>
        <dsp:cNvSpPr/>
      </dsp:nvSpPr>
      <dsp:spPr>
        <a:xfrm>
          <a:off x="5519057" y="58001"/>
          <a:ext cx="4841234" cy="95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Agency FB" panose="020B0503020202020204" pitchFamily="34" charset="0"/>
            </a:rPr>
            <a:t>Manipulating Sheets</a:t>
          </a:r>
          <a:endParaRPr lang="en-IN" sz="3300" kern="1200">
            <a:latin typeface="Agency FB" panose="020B0503020202020204" pitchFamily="34" charset="0"/>
          </a:endParaRPr>
        </a:p>
      </dsp:txBody>
      <dsp:txXfrm>
        <a:off x="5519057" y="58001"/>
        <a:ext cx="4841234" cy="950400"/>
      </dsp:txXfrm>
    </dsp:sp>
    <dsp:sp modelId="{1CA5C636-38A6-4D64-8A04-66BB3A4C0193}">
      <dsp:nvSpPr>
        <dsp:cNvPr id="0" name=""/>
        <dsp:cNvSpPr/>
      </dsp:nvSpPr>
      <dsp:spPr>
        <a:xfrm>
          <a:off x="5519057" y="1008401"/>
          <a:ext cx="4841234" cy="34563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Agency FB" panose="020B0503020202020204" pitchFamily="34" charset="0"/>
            </a:rPr>
            <a:t>Inserting, Deleting Sheets</a:t>
          </a:r>
          <a:endParaRPr lang="en-IN" sz="3300" kern="1200">
            <a:latin typeface="Agency FB" panose="020B050302020202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Agency FB" panose="020B0503020202020204" pitchFamily="34" charset="0"/>
            </a:rPr>
            <a:t>Copying and Moving Sheets</a:t>
          </a:r>
          <a:endParaRPr lang="en-IN" sz="3300" kern="1200" dirty="0">
            <a:latin typeface="Agency FB" panose="020B0503020202020204" pitchFamily="34" charset="0"/>
          </a:endParaRPr>
        </a:p>
        <a:p>
          <a:pPr marL="571500" lvl="2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Agency FB" panose="020B0503020202020204" pitchFamily="34" charset="0"/>
            </a:rPr>
            <a:t>Within , New and to an Existing workbook</a:t>
          </a:r>
          <a:endParaRPr lang="en-IN" sz="3300" kern="1200" dirty="0">
            <a:latin typeface="Agency FB" panose="020B050302020202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Agency FB" panose="020B0503020202020204" pitchFamily="34" charset="0"/>
            </a:rPr>
            <a:t>Renaming Sheets</a:t>
          </a:r>
          <a:endParaRPr lang="en-IN" sz="3300" kern="1200" dirty="0">
            <a:latin typeface="Agency FB" panose="020B0503020202020204" pitchFamily="34" charset="0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Agency FB" panose="020B0503020202020204" pitchFamily="34" charset="0"/>
            </a:rPr>
            <a:t>Hiding and Unhiding Sheets</a:t>
          </a:r>
          <a:endParaRPr lang="en-IN" sz="3300" kern="1200">
            <a:latin typeface="Agency FB" panose="020B0503020202020204" pitchFamily="34" charset="0"/>
          </a:endParaRPr>
        </a:p>
      </dsp:txBody>
      <dsp:txXfrm>
        <a:off x="5519057" y="1008401"/>
        <a:ext cx="4841234" cy="34563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7F327-85F8-4189-802E-1800821708B1}">
      <dsp:nvSpPr>
        <dsp:cNvPr id="0" name=""/>
        <dsp:cNvSpPr/>
      </dsp:nvSpPr>
      <dsp:spPr>
        <a:xfrm>
          <a:off x="5094" y="316277"/>
          <a:ext cx="4455037" cy="4455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5176" tIns="35560" rIns="24517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Referring to workbooks</a:t>
          </a:r>
          <a:endParaRPr lang="en-IN" sz="2800" kern="1200"/>
        </a:p>
      </dsp:txBody>
      <dsp:txXfrm>
        <a:off x="657519" y="968702"/>
        <a:ext cx="3150187" cy="3150187"/>
      </dsp:txXfrm>
    </dsp:sp>
    <dsp:sp modelId="{EB077D15-4EBC-406F-B1A0-D4D52F48BB57}">
      <dsp:nvSpPr>
        <dsp:cNvPr id="0" name=""/>
        <dsp:cNvSpPr/>
      </dsp:nvSpPr>
      <dsp:spPr>
        <a:xfrm>
          <a:off x="3569125" y="316277"/>
          <a:ext cx="4455037" cy="4455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5176" tIns="35560" rIns="24517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Opening and Creating workbooks</a:t>
          </a:r>
          <a:endParaRPr lang="en-IN" sz="2800" kern="1200"/>
        </a:p>
      </dsp:txBody>
      <dsp:txXfrm>
        <a:off x="4221550" y="968702"/>
        <a:ext cx="3150187" cy="3150187"/>
      </dsp:txXfrm>
    </dsp:sp>
    <dsp:sp modelId="{58AD9D0E-460B-4CEB-8A32-32F3A9563A04}">
      <dsp:nvSpPr>
        <dsp:cNvPr id="0" name=""/>
        <dsp:cNvSpPr/>
      </dsp:nvSpPr>
      <dsp:spPr>
        <a:xfrm>
          <a:off x="7133155" y="316277"/>
          <a:ext cx="4455037" cy="4455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5176" tIns="35560" rIns="245176" bIns="35560" numCol="1" spcCol="1270" anchor="ctr" anchorCtr="1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Saving Workbooks</a:t>
          </a:r>
          <a:endParaRPr lang="en-IN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Save as</a:t>
          </a:r>
          <a:endParaRPr lang="en-IN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Selecting Different Formats</a:t>
          </a:r>
          <a:endParaRPr lang="en-IN" sz="2800" kern="1200" dirty="0"/>
        </a:p>
      </dsp:txBody>
      <dsp:txXfrm>
        <a:off x="7785580" y="968702"/>
        <a:ext cx="3150187" cy="31501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A7736-47EF-4822-B9F9-B160BF404FC6}">
      <dsp:nvSpPr>
        <dsp:cNvPr id="0" name=""/>
        <dsp:cNvSpPr/>
      </dsp:nvSpPr>
      <dsp:spPr>
        <a:xfrm>
          <a:off x="2099" y="203401"/>
          <a:ext cx="2412790" cy="120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must use a letter as the first character.</a:t>
          </a:r>
        </a:p>
      </dsp:txBody>
      <dsp:txXfrm>
        <a:off x="37433" y="238735"/>
        <a:ext cx="2342122" cy="1135727"/>
      </dsp:txXfrm>
    </dsp:sp>
    <dsp:sp modelId="{063E4C38-FAC0-4E4B-8434-482B43C6E652}">
      <dsp:nvSpPr>
        <dsp:cNvPr id="0" name=""/>
        <dsp:cNvSpPr/>
      </dsp:nvSpPr>
      <dsp:spPr>
        <a:xfrm>
          <a:off x="3018087" y="203401"/>
          <a:ext cx="2412790" cy="120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can't use a space, period (.), exclamation mark (!), or the characters @, &amp;, $, # in the name.</a:t>
          </a:r>
        </a:p>
      </dsp:txBody>
      <dsp:txXfrm>
        <a:off x="3053421" y="238735"/>
        <a:ext cx="2342122" cy="1135727"/>
      </dsp:txXfrm>
    </dsp:sp>
    <dsp:sp modelId="{1BB01234-E04C-48D2-ACC8-FF616674AE06}">
      <dsp:nvSpPr>
        <dsp:cNvPr id="0" name=""/>
        <dsp:cNvSpPr/>
      </dsp:nvSpPr>
      <dsp:spPr>
        <a:xfrm>
          <a:off x="6034075" y="203401"/>
          <a:ext cx="2412790" cy="120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can't exceed 255 characters in length.</a:t>
          </a:r>
        </a:p>
      </dsp:txBody>
      <dsp:txXfrm>
        <a:off x="6069409" y="238735"/>
        <a:ext cx="2342122" cy="1135727"/>
      </dsp:txXfrm>
    </dsp:sp>
    <dsp:sp modelId="{598844CD-A995-4703-9FC4-903391F6BDAF}">
      <dsp:nvSpPr>
        <dsp:cNvPr id="0" name=""/>
        <dsp:cNvSpPr/>
      </dsp:nvSpPr>
      <dsp:spPr>
        <a:xfrm>
          <a:off x="9050063" y="203401"/>
          <a:ext cx="2412790" cy="1206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cannot use Visual Basic reserved keywords as variable name.</a:t>
          </a:r>
        </a:p>
      </dsp:txBody>
      <dsp:txXfrm>
        <a:off x="9085397" y="238735"/>
        <a:ext cx="2342122" cy="113572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DDA7D-0191-451F-913F-F301276F72AD}">
      <dsp:nvSpPr>
        <dsp:cNvPr id="0" name=""/>
        <dsp:cNvSpPr/>
      </dsp:nvSpPr>
      <dsp:spPr>
        <a:xfrm>
          <a:off x="1411356" y="1634"/>
          <a:ext cx="5645427" cy="16757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37" tIns="425640" rIns="109537" bIns="425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Let us see an example to understand why variable required</a:t>
          </a:r>
        </a:p>
      </dsp:txBody>
      <dsp:txXfrm>
        <a:off x="1411356" y="1634"/>
        <a:ext cx="5645427" cy="1675749"/>
      </dsp:txXfrm>
    </dsp:sp>
    <dsp:sp modelId="{15C29E87-BE6F-4B2C-B55E-3BEEA560706B}">
      <dsp:nvSpPr>
        <dsp:cNvPr id="0" name=""/>
        <dsp:cNvSpPr/>
      </dsp:nvSpPr>
      <dsp:spPr>
        <a:xfrm>
          <a:off x="0" y="1634"/>
          <a:ext cx="1411356" cy="1675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84" tIns="165527" rIns="74684" bIns="165527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Let</a:t>
          </a:r>
        </a:p>
      </dsp:txBody>
      <dsp:txXfrm>
        <a:off x="0" y="1634"/>
        <a:ext cx="1411356" cy="1675749"/>
      </dsp:txXfrm>
    </dsp:sp>
    <dsp:sp modelId="{93D5C784-A778-4955-B80C-3AA19851573C}">
      <dsp:nvSpPr>
        <dsp:cNvPr id="0" name=""/>
        <dsp:cNvSpPr/>
      </dsp:nvSpPr>
      <dsp:spPr>
        <a:xfrm>
          <a:off x="1411356" y="1777929"/>
          <a:ext cx="5645427" cy="16757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37" tIns="425640" rIns="109537" bIns="425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gency FB" panose="020B0503020202020204" pitchFamily="34" charset="0"/>
            </a:rPr>
            <a:t>Create a multiplication Table, without Variable and with Variable</a:t>
          </a:r>
        </a:p>
      </dsp:txBody>
      <dsp:txXfrm>
        <a:off x="1411356" y="1777929"/>
        <a:ext cx="5645427" cy="1675749"/>
      </dsp:txXfrm>
    </dsp:sp>
    <dsp:sp modelId="{F31D5738-70D7-489B-A174-D6236D377AA7}">
      <dsp:nvSpPr>
        <dsp:cNvPr id="0" name=""/>
        <dsp:cNvSpPr/>
      </dsp:nvSpPr>
      <dsp:spPr>
        <a:xfrm>
          <a:off x="0" y="1777929"/>
          <a:ext cx="1411356" cy="1675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84" tIns="165527" rIns="74684" bIns="165527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Create</a:t>
          </a:r>
        </a:p>
      </dsp:txBody>
      <dsp:txXfrm>
        <a:off x="0" y="1777929"/>
        <a:ext cx="1411356" cy="1675749"/>
      </dsp:txXfrm>
    </dsp:sp>
    <dsp:sp modelId="{01FB7F3C-7E52-4C53-9E05-3A024FECB746}">
      <dsp:nvSpPr>
        <dsp:cNvPr id="0" name=""/>
        <dsp:cNvSpPr/>
      </dsp:nvSpPr>
      <dsp:spPr>
        <a:xfrm>
          <a:off x="1411356" y="3554223"/>
          <a:ext cx="5645427" cy="16757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537" tIns="425640" rIns="109537" bIns="425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gency FB" panose="020B0503020202020204" pitchFamily="34" charset="0"/>
            </a:rPr>
            <a:t>Option Explicit – Why required</a:t>
          </a:r>
        </a:p>
      </dsp:txBody>
      <dsp:txXfrm>
        <a:off x="1411356" y="3554223"/>
        <a:ext cx="5645427" cy="1675749"/>
      </dsp:txXfrm>
    </dsp:sp>
    <dsp:sp modelId="{8F7A319A-5E48-432B-8265-722E74A8B5DC}">
      <dsp:nvSpPr>
        <dsp:cNvPr id="0" name=""/>
        <dsp:cNvSpPr/>
      </dsp:nvSpPr>
      <dsp:spPr>
        <a:xfrm>
          <a:off x="0" y="3554223"/>
          <a:ext cx="1411356" cy="1675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84" tIns="165527" rIns="74684" bIns="165527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gency FB" panose="020B0503020202020204" pitchFamily="34" charset="0"/>
            </a:rPr>
            <a:t>Option</a:t>
          </a:r>
        </a:p>
      </dsp:txBody>
      <dsp:txXfrm>
        <a:off x="0" y="3554223"/>
        <a:ext cx="1411356" cy="167574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2466B-54FF-4B2F-9344-F3BE0175B631}">
      <dsp:nvSpPr>
        <dsp:cNvPr id="0" name=""/>
        <dsp:cNvSpPr/>
      </dsp:nvSpPr>
      <dsp:spPr>
        <a:xfrm>
          <a:off x="3821" y="17519"/>
          <a:ext cx="2298119" cy="9192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gency FB" panose="020B0503020202020204" pitchFamily="34" charset="0"/>
            </a:rPr>
            <a:t>Local Variable</a:t>
          </a:r>
          <a:endParaRPr lang="en-IN" sz="2600" kern="1200" dirty="0">
            <a:latin typeface="Agency FB" panose="020B0503020202020204" pitchFamily="34" charset="0"/>
          </a:endParaRPr>
        </a:p>
      </dsp:txBody>
      <dsp:txXfrm>
        <a:off x="3821" y="17519"/>
        <a:ext cx="2298119" cy="919247"/>
      </dsp:txXfrm>
    </dsp:sp>
    <dsp:sp modelId="{947E19DB-4786-4DF2-BF4B-C677A28954BA}">
      <dsp:nvSpPr>
        <dsp:cNvPr id="0" name=""/>
        <dsp:cNvSpPr/>
      </dsp:nvSpPr>
      <dsp:spPr>
        <a:xfrm>
          <a:off x="3821" y="936767"/>
          <a:ext cx="2298119" cy="3568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Agency FB" panose="020B0503020202020204" pitchFamily="34" charset="0"/>
            </a:rPr>
            <a:t>The scope of this variable end after specific procedure</a:t>
          </a:r>
          <a:endParaRPr lang="en-IN" sz="2600" kern="1200">
            <a:latin typeface="Agency FB" panose="020B0503020202020204" pitchFamily="34" charset="0"/>
          </a:endParaRPr>
        </a:p>
      </dsp:txBody>
      <dsp:txXfrm>
        <a:off x="3821" y="936767"/>
        <a:ext cx="2298119" cy="3568500"/>
      </dsp:txXfrm>
    </dsp:sp>
    <dsp:sp modelId="{2760DDBF-CB46-4719-9806-4806C34F933E}">
      <dsp:nvSpPr>
        <dsp:cNvPr id="0" name=""/>
        <dsp:cNvSpPr/>
      </dsp:nvSpPr>
      <dsp:spPr>
        <a:xfrm>
          <a:off x="2623678" y="17519"/>
          <a:ext cx="2298119" cy="919247"/>
        </a:xfrm>
        <a:prstGeom prst="rect">
          <a:avLst/>
        </a:prstGeom>
        <a:solidFill>
          <a:schemeClr val="accent2">
            <a:hueOff val="5318051"/>
            <a:satOff val="-3168"/>
            <a:lumOff val="-4052"/>
            <a:alphaOff val="0"/>
          </a:schemeClr>
        </a:solidFill>
        <a:ln w="25400" cap="flat" cmpd="sng" algn="ctr">
          <a:solidFill>
            <a:schemeClr val="accent2">
              <a:hueOff val="5318051"/>
              <a:satOff val="-3168"/>
              <a:lumOff val="-4052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gency FB" panose="020B0503020202020204" pitchFamily="34" charset="0"/>
            </a:rPr>
            <a:t>Module-wide Variables </a:t>
          </a:r>
          <a:endParaRPr lang="en-IN" sz="2600" kern="1200">
            <a:latin typeface="Agency FB" panose="020B0503020202020204" pitchFamily="34" charset="0"/>
          </a:endParaRPr>
        </a:p>
      </dsp:txBody>
      <dsp:txXfrm>
        <a:off x="2623678" y="17519"/>
        <a:ext cx="2298119" cy="919247"/>
      </dsp:txXfrm>
    </dsp:sp>
    <dsp:sp modelId="{2B835492-5BAC-4216-9698-7DCEA7A29360}">
      <dsp:nvSpPr>
        <dsp:cNvPr id="0" name=""/>
        <dsp:cNvSpPr/>
      </dsp:nvSpPr>
      <dsp:spPr>
        <a:xfrm>
          <a:off x="2623678" y="936767"/>
          <a:ext cx="2298119" cy="3568500"/>
        </a:xfrm>
        <a:prstGeom prst="rect">
          <a:avLst/>
        </a:prstGeom>
        <a:solidFill>
          <a:schemeClr val="accent2">
            <a:tint val="40000"/>
            <a:alpha val="90000"/>
            <a:hueOff val="5561025"/>
            <a:satOff val="-15090"/>
            <a:lumOff val="-138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561025"/>
              <a:satOff val="-15090"/>
              <a:lumOff val="-1383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Agency FB" panose="020B0503020202020204" pitchFamily="34" charset="0"/>
            </a:rPr>
            <a:t>The scope of this variable ends after specific module</a:t>
          </a:r>
          <a:endParaRPr lang="en-IN" sz="2600" kern="1200">
            <a:latin typeface="Agency FB" panose="020B0503020202020204" pitchFamily="34" charset="0"/>
          </a:endParaRPr>
        </a:p>
      </dsp:txBody>
      <dsp:txXfrm>
        <a:off x="2623678" y="936767"/>
        <a:ext cx="2298119" cy="3568500"/>
      </dsp:txXfrm>
    </dsp:sp>
    <dsp:sp modelId="{5471E790-C47A-41B3-962B-F1C8994C64EF}">
      <dsp:nvSpPr>
        <dsp:cNvPr id="0" name=""/>
        <dsp:cNvSpPr/>
      </dsp:nvSpPr>
      <dsp:spPr>
        <a:xfrm>
          <a:off x="5243534" y="17519"/>
          <a:ext cx="2298119" cy="919247"/>
        </a:xfrm>
        <a:prstGeom prst="rect">
          <a:avLst/>
        </a:prstGeom>
        <a:solidFill>
          <a:schemeClr val="accent2">
            <a:hueOff val="10636102"/>
            <a:satOff val="-6335"/>
            <a:lumOff val="-8105"/>
            <a:alphaOff val="0"/>
          </a:schemeClr>
        </a:solidFill>
        <a:ln w="25400" cap="flat" cmpd="sng" algn="ctr">
          <a:solidFill>
            <a:schemeClr val="accent2">
              <a:hueOff val="10636102"/>
              <a:satOff val="-6335"/>
              <a:lumOff val="-8105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gency FB" panose="020B0503020202020204" pitchFamily="34" charset="0"/>
            </a:rPr>
            <a:t>Public Variables</a:t>
          </a:r>
          <a:endParaRPr lang="en-IN" sz="2600" kern="1200">
            <a:latin typeface="Agency FB" panose="020B0503020202020204" pitchFamily="34" charset="0"/>
          </a:endParaRPr>
        </a:p>
      </dsp:txBody>
      <dsp:txXfrm>
        <a:off x="5243534" y="17519"/>
        <a:ext cx="2298119" cy="919247"/>
      </dsp:txXfrm>
    </dsp:sp>
    <dsp:sp modelId="{51AC4931-B371-4F12-B0C2-9F6FEBA58AE8}">
      <dsp:nvSpPr>
        <dsp:cNvPr id="0" name=""/>
        <dsp:cNvSpPr/>
      </dsp:nvSpPr>
      <dsp:spPr>
        <a:xfrm>
          <a:off x="5243534" y="936767"/>
          <a:ext cx="2298119" cy="3568500"/>
        </a:xfrm>
        <a:prstGeom prst="rect">
          <a:avLst/>
        </a:prstGeom>
        <a:solidFill>
          <a:schemeClr val="accent2">
            <a:tint val="40000"/>
            <a:alpha val="90000"/>
            <a:hueOff val="11122050"/>
            <a:satOff val="-30179"/>
            <a:lumOff val="-276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1122050"/>
              <a:satOff val="-30179"/>
              <a:lumOff val="-2766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Agency FB" panose="020B0503020202020204" pitchFamily="34" charset="0"/>
            </a:rPr>
            <a:t>The scope of this variable is for all Modules in the worksheet</a:t>
          </a:r>
          <a:endParaRPr lang="en-IN" sz="2600" kern="1200">
            <a:latin typeface="Agency FB" panose="020B0503020202020204" pitchFamily="34" charset="0"/>
          </a:endParaRPr>
        </a:p>
      </dsp:txBody>
      <dsp:txXfrm>
        <a:off x="5243534" y="936767"/>
        <a:ext cx="2298119" cy="3568500"/>
      </dsp:txXfrm>
    </dsp:sp>
    <dsp:sp modelId="{470F4032-56D3-4A42-9412-0A453917D009}">
      <dsp:nvSpPr>
        <dsp:cNvPr id="0" name=""/>
        <dsp:cNvSpPr/>
      </dsp:nvSpPr>
      <dsp:spPr>
        <a:xfrm>
          <a:off x="7863391" y="17519"/>
          <a:ext cx="2298119" cy="919247"/>
        </a:xfrm>
        <a:prstGeom prst="rect">
          <a:avLst/>
        </a:prstGeom>
        <a:solidFill>
          <a:schemeClr val="accent2">
            <a:hueOff val="15954153"/>
            <a:satOff val="-9503"/>
            <a:lumOff val="-12157"/>
            <a:alphaOff val="0"/>
          </a:schemeClr>
        </a:solidFill>
        <a:ln w="25400" cap="flat" cmpd="sng" algn="ctr">
          <a:solidFill>
            <a:schemeClr val="accent2">
              <a:hueOff val="15954153"/>
              <a:satOff val="-9503"/>
              <a:lumOff val="-12157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gency FB" panose="020B0503020202020204" pitchFamily="34" charset="0"/>
            </a:rPr>
            <a:t>Constant Variables</a:t>
          </a:r>
          <a:endParaRPr lang="en-IN" sz="2600" kern="1200" dirty="0">
            <a:latin typeface="Agency FB" panose="020B0503020202020204" pitchFamily="34" charset="0"/>
          </a:endParaRPr>
        </a:p>
      </dsp:txBody>
      <dsp:txXfrm>
        <a:off x="7863391" y="17519"/>
        <a:ext cx="2298119" cy="919247"/>
      </dsp:txXfrm>
    </dsp:sp>
    <dsp:sp modelId="{21CD893B-685C-4289-80B4-21D566FB12C8}">
      <dsp:nvSpPr>
        <dsp:cNvPr id="0" name=""/>
        <dsp:cNvSpPr/>
      </dsp:nvSpPr>
      <dsp:spPr>
        <a:xfrm>
          <a:off x="7863391" y="936767"/>
          <a:ext cx="2298119" cy="3568500"/>
        </a:xfrm>
        <a:prstGeom prst="rect">
          <a:avLst/>
        </a:prstGeom>
        <a:solidFill>
          <a:schemeClr val="accent2">
            <a:tint val="40000"/>
            <a:alpha val="90000"/>
            <a:hueOff val="16683074"/>
            <a:satOff val="-45269"/>
            <a:lumOff val="-414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683074"/>
              <a:satOff val="-45269"/>
              <a:lumOff val="-4149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gency FB" panose="020B0503020202020204" pitchFamily="34" charset="0"/>
            </a:rPr>
            <a:t>Using constants throughout your code in place of hard-coded values or strings is an excellent programming practice. </a:t>
          </a:r>
          <a:endParaRPr lang="en-IN" sz="2600" kern="1200" dirty="0">
            <a:latin typeface="Agency FB" panose="020B0503020202020204" pitchFamily="34" charset="0"/>
          </a:endParaRPr>
        </a:p>
      </dsp:txBody>
      <dsp:txXfrm>
        <a:off x="7863391" y="936767"/>
        <a:ext cx="2298119" cy="3568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57C6D-B295-45B1-BF6A-6F26372A8C55}">
      <dsp:nvSpPr>
        <dsp:cNvPr id="0" name=""/>
        <dsp:cNvSpPr/>
      </dsp:nvSpPr>
      <dsp:spPr>
        <a:xfrm>
          <a:off x="3981023" y="68407"/>
          <a:ext cx="3283564" cy="328356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Accessing the Visual Basic Editor (VBE).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4418832" y="643031"/>
        <a:ext cx="2407947" cy="1477604"/>
      </dsp:txXfrm>
    </dsp:sp>
    <dsp:sp modelId="{3B78BCB9-4415-4F57-861D-AF8DEA00EBC0}">
      <dsp:nvSpPr>
        <dsp:cNvPr id="0" name=""/>
        <dsp:cNvSpPr/>
      </dsp:nvSpPr>
      <dsp:spPr>
        <a:xfrm>
          <a:off x="5165843" y="2120635"/>
          <a:ext cx="3283564" cy="328356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Switching between Excel and VBE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6170066" y="2968889"/>
        <a:ext cx="1970138" cy="1805960"/>
      </dsp:txXfrm>
    </dsp:sp>
    <dsp:sp modelId="{38C44FE8-0C13-4755-90CC-699B9610B959}">
      <dsp:nvSpPr>
        <dsp:cNvPr id="0" name=""/>
        <dsp:cNvSpPr/>
      </dsp:nvSpPr>
      <dsp:spPr>
        <a:xfrm>
          <a:off x="2796203" y="2120635"/>
          <a:ext cx="3283564" cy="328356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alpha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Discussing VBE Window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3105406" y="2968889"/>
        <a:ext cx="1970138" cy="1805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A92D3-C2C1-4DC4-87F5-A1EDA3EC5F67}">
      <dsp:nvSpPr>
        <dsp:cNvPr id="0" name=""/>
        <dsp:cNvSpPr/>
      </dsp:nvSpPr>
      <dsp:spPr>
        <a:xfrm>
          <a:off x="4888513" y="1195067"/>
          <a:ext cx="917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7964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81" y="1236040"/>
        <a:ext cx="47428" cy="9494"/>
      </dsp:txXfrm>
    </dsp:sp>
    <dsp:sp modelId="{EED69EB7-967B-47B6-B9D4-7A69E208747E}">
      <dsp:nvSpPr>
        <dsp:cNvPr id="0" name=""/>
        <dsp:cNvSpPr/>
      </dsp:nvSpPr>
      <dsp:spPr>
        <a:xfrm>
          <a:off x="385994" y="3529"/>
          <a:ext cx="4504319" cy="24745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Setting Developer Tab</a:t>
          </a:r>
          <a:endParaRPr lang="en-IN" sz="3200" kern="1200" dirty="0">
            <a:latin typeface="Agency FB" panose="020B0503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506790" y="124325"/>
        <a:ext cx="4262727" cy="2232923"/>
      </dsp:txXfrm>
    </dsp:sp>
    <dsp:sp modelId="{7F53EDD5-2FF5-4A39-B153-62E01F094562}">
      <dsp:nvSpPr>
        <dsp:cNvPr id="0" name=""/>
        <dsp:cNvSpPr/>
      </dsp:nvSpPr>
      <dsp:spPr>
        <a:xfrm>
          <a:off x="2638154" y="2476245"/>
          <a:ext cx="5452883" cy="921493"/>
        </a:xfrm>
        <a:custGeom>
          <a:avLst/>
          <a:gdLst/>
          <a:ahLst/>
          <a:cxnLst/>
          <a:rect l="0" t="0" r="0" b="0"/>
          <a:pathLst>
            <a:path>
              <a:moveTo>
                <a:pt x="5452883" y="0"/>
              </a:moveTo>
              <a:lnTo>
                <a:pt x="5452883" y="477846"/>
              </a:lnTo>
              <a:lnTo>
                <a:pt x="0" y="477846"/>
              </a:lnTo>
              <a:lnTo>
                <a:pt x="0" y="921493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38849"/>
              <a:lumOff val="24884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226211" y="2932244"/>
        <a:ext cx="276768" cy="9494"/>
      </dsp:txXfrm>
    </dsp:sp>
    <dsp:sp modelId="{0138D734-CFED-456A-B115-3ACF19FB95A5}">
      <dsp:nvSpPr>
        <dsp:cNvPr id="0" name=""/>
        <dsp:cNvSpPr/>
      </dsp:nvSpPr>
      <dsp:spPr>
        <a:xfrm>
          <a:off x="5838878" y="3529"/>
          <a:ext cx="4504319" cy="24745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Understanding Commands on Developer Tab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5959674" y="124325"/>
        <a:ext cx="4262727" cy="2232923"/>
      </dsp:txXfrm>
    </dsp:sp>
    <dsp:sp modelId="{14D4EC50-B569-4F0D-96F6-99032106BBFD}">
      <dsp:nvSpPr>
        <dsp:cNvPr id="0" name=""/>
        <dsp:cNvSpPr/>
      </dsp:nvSpPr>
      <dsp:spPr>
        <a:xfrm>
          <a:off x="4888513" y="4618147"/>
          <a:ext cx="9179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249"/>
              </a:moveTo>
              <a:lnTo>
                <a:pt x="476082" y="49249"/>
              </a:lnTo>
              <a:lnTo>
                <a:pt x="476082" y="45720"/>
              </a:lnTo>
              <a:lnTo>
                <a:pt x="917964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-77698"/>
              <a:lumOff val="49769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81" y="4659120"/>
        <a:ext cx="47428" cy="9494"/>
      </dsp:txXfrm>
    </dsp:sp>
    <dsp:sp modelId="{8ED11C45-9C53-4C3A-8154-E684208ED8C3}">
      <dsp:nvSpPr>
        <dsp:cNvPr id="0" name=""/>
        <dsp:cNvSpPr/>
      </dsp:nvSpPr>
      <dsp:spPr>
        <a:xfrm>
          <a:off x="385994" y="3430139"/>
          <a:ext cx="4504319" cy="24745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gency FB" panose="020B0503020202020204" pitchFamily="34" charset="0"/>
            </a:rPr>
            <a:t>Alt + F11</a:t>
          </a:r>
          <a:endParaRPr lang="en-IN" sz="3200" kern="1200">
            <a:latin typeface="Agency FB" panose="020B0503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>
              <a:solidFill>
                <a:schemeClr val="tx1"/>
              </a:solidFill>
              <a:latin typeface="Agency FB" panose="020B0503020202020204" pitchFamily="34" charset="0"/>
            </a:rPr>
            <a:t>Using Short cut to shift between Applications</a:t>
          </a:r>
        </a:p>
      </dsp:txBody>
      <dsp:txXfrm>
        <a:off x="506790" y="3550935"/>
        <a:ext cx="4262727" cy="2232923"/>
      </dsp:txXfrm>
    </dsp:sp>
    <dsp:sp modelId="{2D63FA50-9FE8-45A7-B8C9-106F039FC31B}">
      <dsp:nvSpPr>
        <dsp:cNvPr id="0" name=""/>
        <dsp:cNvSpPr/>
      </dsp:nvSpPr>
      <dsp:spPr>
        <a:xfrm>
          <a:off x="5838878" y="3426609"/>
          <a:ext cx="4504319" cy="247451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gency FB" panose="020B0503020202020204" pitchFamily="34" charset="0"/>
            </a:rPr>
            <a:t>A Quick tour to the Command Ribbon</a:t>
          </a:r>
          <a:endParaRPr lang="en-IN" sz="3200" kern="1200">
            <a:latin typeface="Agency FB" panose="020B0503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chemeClr val="tx1"/>
              </a:solidFill>
              <a:latin typeface="Agency FB" panose="020B0503020202020204" pitchFamily="34" charset="0"/>
            </a:rPr>
            <a:t>File</a:t>
          </a:r>
          <a:endParaRPr lang="en-IN" sz="3200" kern="1200">
            <a:solidFill>
              <a:schemeClr val="tx1"/>
            </a:solidFill>
            <a:latin typeface="Agency FB" panose="020B050302020202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solidFill>
                <a:schemeClr val="tx1"/>
              </a:solidFill>
              <a:latin typeface="Agency FB" panose="020B0503020202020204" pitchFamily="34" charset="0"/>
            </a:rPr>
            <a:t>View</a:t>
          </a:r>
          <a:endParaRPr lang="en-IN" sz="3200" kern="120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5959674" y="3547405"/>
        <a:ext cx="4262727" cy="22329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E07DD-A150-45FF-9487-236456988627}">
      <dsp:nvSpPr>
        <dsp:cNvPr id="0" name=""/>
        <dsp:cNvSpPr/>
      </dsp:nvSpPr>
      <dsp:spPr>
        <a:xfrm rot="5400000">
          <a:off x="-475487" y="2085815"/>
          <a:ext cx="3262248" cy="393229"/>
        </a:xfrm>
        <a:prstGeom prst="rect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5179-F22A-4CE8-B934-A9D1433FE80F}">
      <dsp:nvSpPr>
        <dsp:cNvPr id="0" name=""/>
        <dsp:cNvSpPr/>
      </dsp:nvSpPr>
      <dsp:spPr>
        <a:xfrm>
          <a:off x="274464" y="3109"/>
          <a:ext cx="4369211" cy="26215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Selecting different windows from View Command</a:t>
          </a:r>
          <a:endParaRPr lang="en-IN" sz="3200" kern="1200" dirty="0">
            <a:latin typeface="Agency FB" panose="020B0503020202020204" pitchFamily="34" charset="0"/>
          </a:endParaRPr>
        </a:p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351246" y="79891"/>
        <a:ext cx="4215647" cy="2467963"/>
      </dsp:txXfrm>
    </dsp:sp>
    <dsp:sp modelId="{E9E306CF-6C18-43F5-881E-27204D79E0E8}">
      <dsp:nvSpPr>
        <dsp:cNvPr id="0" name=""/>
        <dsp:cNvSpPr/>
      </dsp:nvSpPr>
      <dsp:spPr>
        <a:xfrm>
          <a:off x="1162966" y="3724269"/>
          <a:ext cx="5796391" cy="393229"/>
        </a:xfrm>
        <a:prstGeom prst="rect">
          <a:avLst/>
        </a:prstGeom>
        <a:solidFill>
          <a:schemeClr val="accent3">
            <a:shade val="90000"/>
            <a:hueOff val="-28635"/>
            <a:satOff val="-23582"/>
            <a:lumOff val="218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25A8D-CABC-43D6-82AE-93E26148FDDB}">
      <dsp:nvSpPr>
        <dsp:cNvPr id="0" name=""/>
        <dsp:cNvSpPr/>
      </dsp:nvSpPr>
      <dsp:spPr>
        <a:xfrm>
          <a:off x="274464" y="3280018"/>
          <a:ext cx="4369211" cy="26215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Docking and Undocking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351246" y="3356800"/>
        <a:ext cx="4215647" cy="2467963"/>
      </dsp:txXfrm>
    </dsp:sp>
    <dsp:sp modelId="{CFBDC2E6-E292-42DF-A904-6D03B0A382EA}">
      <dsp:nvSpPr>
        <dsp:cNvPr id="0" name=""/>
        <dsp:cNvSpPr/>
      </dsp:nvSpPr>
      <dsp:spPr>
        <a:xfrm rot="16200000">
          <a:off x="5335564" y="2085815"/>
          <a:ext cx="3262248" cy="393229"/>
        </a:xfrm>
        <a:prstGeom prst="rect">
          <a:avLst/>
        </a:prstGeom>
        <a:solidFill>
          <a:schemeClr val="accent3">
            <a:shade val="90000"/>
            <a:hueOff val="-57270"/>
            <a:satOff val="-47164"/>
            <a:lumOff val="436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2002-BFDA-4FA7-9ECA-0A37C80337FC}">
      <dsp:nvSpPr>
        <dsp:cNvPr id="0" name=""/>
        <dsp:cNvSpPr/>
      </dsp:nvSpPr>
      <dsp:spPr>
        <a:xfrm>
          <a:off x="6085515" y="3280018"/>
          <a:ext cx="4369211" cy="26215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Project Explorer, Immediate Window, Local Window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6162297" y="3356800"/>
        <a:ext cx="4215647" cy="2467963"/>
      </dsp:txXfrm>
    </dsp:sp>
    <dsp:sp modelId="{723B8DA2-FD3F-4141-A77D-78F47CAE0611}">
      <dsp:nvSpPr>
        <dsp:cNvPr id="0" name=""/>
        <dsp:cNvSpPr/>
      </dsp:nvSpPr>
      <dsp:spPr>
        <a:xfrm>
          <a:off x="6085515" y="3109"/>
          <a:ext cx="4369211" cy="2621527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Object Browser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6162297" y="79891"/>
        <a:ext cx="4215647" cy="24679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02604-556B-4A56-915A-3E66F15C5888}">
      <dsp:nvSpPr>
        <dsp:cNvPr id="0" name=""/>
        <dsp:cNvSpPr/>
      </dsp:nvSpPr>
      <dsp:spPr>
        <a:xfrm>
          <a:off x="663409" y="3729742"/>
          <a:ext cx="167492" cy="513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642"/>
              </a:lnTo>
              <a:lnTo>
                <a:pt x="167492" y="51364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8F547-F111-4160-9D63-8C5D3DB1C7FB}">
      <dsp:nvSpPr>
        <dsp:cNvPr id="0" name=""/>
        <dsp:cNvSpPr/>
      </dsp:nvSpPr>
      <dsp:spPr>
        <a:xfrm>
          <a:off x="1064335" y="2936945"/>
          <a:ext cx="91440" cy="234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A4E65-281F-4DA8-AEF7-F3699576E17D}">
      <dsp:nvSpPr>
        <dsp:cNvPr id="0" name=""/>
        <dsp:cNvSpPr/>
      </dsp:nvSpPr>
      <dsp:spPr>
        <a:xfrm>
          <a:off x="1064335" y="2144148"/>
          <a:ext cx="91440" cy="234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657F1-42B9-4B9E-9608-04CC9B2807C3}">
      <dsp:nvSpPr>
        <dsp:cNvPr id="0" name=""/>
        <dsp:cNvSpPr/>
      </dsp:nvSpPr>
      <dsp:spPr>
        <a:xfrm>
          <a:off x="1064335" y="1351352"/>
          <a:ext cx="91440" cy="234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8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70D6D-B2EB-46F4-9CB3-52EEF143933F}">
      <dsp:nvSpPr>
        <dsp:cNvPr id="0" name=""/>
        <dsp:cNvSpPr/>
      </dsp:nvSpPr>
      <dsp:spPr>
        <a:xfrm>
          <a:off x="1064335" y="558555"/>
          <a:ext cx="91440" cy="234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02E30-E432-4C64-AD00-15B003F4A025}">
      <dsp:nvSpPr>
        <dsp:cNvPr id="0" name=""/>
        <dsp:cNvSpPr/>
      </dsp:nvSpPr>
      <dsp:spPr>
        <a:xfrm>
          <a:off x="551748" y="248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Excel</a:t>
          </a:r>
          <a:endParaRPr lang="en-IN" sz="1800" kern="1200"/>
        </a:p>
      </dsp:txBody>
      <dsp:txXfrm>
        <a:off x="551748" y="248"/>
        <a:ext cx="1116614" cy="558307"/>
      </dsp:txXfrm>
    </dsp:sp>
    <dsp:sp modelId="{AB8E7A86-6B91-4016-A88B-3064983BE155}">
      <dsp:nvSpPr>
        <dsp:cNvPr id="0" name=""/>
        <dsp:cNvSpPr/>
      </dsp:nvSpPr>
      <dsp:spPr>
        <a:xfrm>
          <a:off x="551748" y="793044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Workbook</a:t>
          </a:r>
          <a:endParaRPr lang="en-IN" sz="1800" kern="1200"/>
        </a:p>
      </dsp:txBody>
      <dsp:txXfrm>
        <a:off x="551748" y="793044"/>
        <a:ext cx="1116614" cy="558307"/>
      </dsp:txXfrm>
    </dsp:sp>
    <dsp:sp modelId="{1966AB1C-6720-404C-9EAD-60C5B36B5675}">
      <dsp:nvSpPr>
        <dsp:cNvPr id="0" name=""/>
        <dsp:cNvSpPr/>
      </dsp:nvSpPr>
      <dsp:spPr>
        <a:xfrm>
          <a:off x="551748" y="1585841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Worksheet</a:t>
          </a:r>
          <a:endParaRPr lang="en-IN" sz="1800" kern="1200"/>
        </a:p>
      </dsp:txBody>
      <dsp:txXfrm>
        <a:off x="551748" y="1585841"/>
        <a:ext cx="1116614" cy="558307"/>
      </dsp:txXfrm>
    </dsp:sp>
    <dsp:sp modelId="{1ED8A352-8976-4CD7-BA56-1E6FB7A978A4}">
      <dsp:nvSpPr>
        <dsp:cNvPr id="0" name=""/>
        <dsp:cNvSpPr/>
      </dsp:nvSpPr>
      <dsp:spPr>
        <a:xfrm>
          <a:off x="551748" y="2378638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Range</a:t>
          </a:r>
          <a:endParaRPr lang="en-IN" sz="1800" kern="1200"/>
        </a:p>
      </dsp:txBody>
      <dsp:txXfrm>
        <a:off x="551748" y="2378638"/>
        <a:ext cx="1116614" cy="558307"/>
      </dsp:txXfrm>
    </dsp:sp>
    <dsp:sp modelId="{8AC44C02-9879-41B2-B7D4-E52DFAC0B72D}">
      <dsp:nvSpPr>
        <dsp:cNvPr id="0" name=""/>
        <dsp:cNvSpPr/>
      </dsp:nvSpPr>
      <dsp:spPr>
        <a:xfrm>
          <a:off x="551748" y="3171434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Font</a:t>
          </a:r>
          <a:endParaRPr lang="en-IN" sz="1800" kern="1200"/>
        </a:p>
      </dsp:txBody>
      <dsp:txXfrm>
        <a:off x="551748" y="3171434"/>
        <a:ext cx="1116614" cy="558307"/>
      </dsp:txXfrm>
    </dsp:sp>
    <dsp:sp modelId="{C7127BB1-B435-438E-8AB5-68775355B6E8}">
      <dsp:nvSpPr>
        <dsp:cNvPr id="0" name=""/>
        <dsp:cNvSpPr/>
      </dsp:nvSpPr>
      <dsp:spPr>
        <a:xfrm>
          <a:off x="830901" y="3964231"/>
          <a:ext cx="1116614" cy="558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Color</a:t>
          </a:r>
          <a:endParaRPr lang="en-IN" sz="1800" kern="1200"/>
        </a:p>
      </dsp:txBody>
      <dsp:txXfrm>
        <a:off x="830901" y="3964231"/>
        <a:ext cx="1116614" cy="5583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D937A-24FE-4B1F-8B8E-362694E2CE4F}">
      <dsp:nvSpPr>
        <dsp:cNvPr id="0" name=""/>
        <dsp:cNvSpPr/>
      </dsp:nvSpPr>
      <dsp:spPr>
        <a:xfrm>
          <a:off x="3036350" y="0"/>
          <a:ext cx="6082749" cy="608274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5CA00-4C65-41D5-B191-CD8FB70C5DD1}">
      <dsp:nvSpPr>
        <dsp:cNvPr id="0" name=""/>
        <dsp:cNvSpPr/>
      </dsp:nvSpPr>
      <dsp:spPr>
        <a:xfrm>
          <a:off x="3614211" y="577861"/>
          <a:ext cx="2372272" cy="23722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What is Module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3730016" y="693666"/>
        <a:ext cx="2140662" cy="2140662"/>
      </dsp:txXfrm>
    </dsp:sp>
    <dsp:sp modelId="{4C638142-E3DD-4798-9FB0-A55AA6B5FACC}">
      <dsp:nvSpPr>
        <dsp:cNvPr id="0" name=""/>
        <dsp:cNvSpPr/>
      </dsp:nvSpPr>
      <dsp:spPr>
        <a:xfrm>
          <a:off x="6168965" y="577861"/>
          <a:ext cx="2372272" cy="23722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Creating and removing Modules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6284770" y="693666"/>
        <a:ext cx="2140662" cy="2140662"/>
      </dsp:txXfrm>
    </dsp:sp>
    <dsp:sp modelId="{3BDF1C68-8ADF-4CD2-8D17-97D9E151B077}">
      <dsp:nvSpPr>
        <dsp:cNvPr id="0" name=""/>
        <dsp:cNvSpPr/>
      </dsp:nvSpPr>
      <dsp:spPr>
        <a:xfrm>
          <a:off x="3614211" y="3132615"/>
          <a:ext cx="2372272" cy="23722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Switching between Modules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3730016" y="3248420"/>
        <a:ext cx="2140662" cy="2140662"/>
      </dsp:txXfrm>
    </dsp:sp>
    <dsp:sp modelId="{BE88778A-7D89-4B9C-B9C1-0F566E7AFA6C}">
      <dsp:nvSpPr>
        <dsp:cNvPr id="0" name=""/>
        <dsp:cNvSpPr/>
      </dsp:nvSpPr>
      <dsp:spPr>
        <a:xfrm>
          <a:off x="6168965" y="3132615"/>
          <a:ext cx="2372272" cy="23722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Agency FB" panose="020B0503020202020204" pitchFamily="34" charset="0"/>
            </a:rPr>
            <a:t>Setting up Fonts and Colors</a:t>
          </a:r>
          <a:endParaRPr lang="en-IN" sz="3600" kern="1200">
            <a:latin typeface="Agency FB" panose="020B0503020202020204" pitchFamily="34" charset="0"/>
          </a:endParaRPr>
        </a:p>
      </dsp:txBody>
      <dsp:txXfrm>
        <a:off x="6284770" y="3248420"/>
        <a:ext cx="2140662" cy="2140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A92D3-C2C1-4DC4-87F5-A1EDA3EC5F67}">
      <dsp:nvSpPr>
        <dsp:cNvPr id="0" name=""/>
        <dsp:cNvSpPr/>
      </dsp:nvSpPr>
      <dsp:spPr>
        <a:xfrm>
          <a:off x="4888050" y="1192747"/>
          <a:ext cx="918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67"/>
              </a:moveTo>
              <a:lnTo>
                <a:pt x="476545" y="46367"/>
              </a:lnTo>
              <a:lnTo>
                <a:pt x="476545" y="45720"/>
              </a:lnTo>
              <a:lnTo>
                <a:pt x="918891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58" y="1233719"/>
        <a:ext cx="47474" cy="9494"/>
      </dsp:txXfrm>
    </dsp:sp>
    <dsp:sp modelId="{EED69EB7-967B-47B6-B9D4-7A69E208747E}">
      <dsp:nvSpPr>
        <dsp:cNvPr id="0" name=""/>
        <dsp:cNvSpPr/>
      </dsp:nvSpPr>
      <dsp:spPr>
        <a:xfrm>
          <a:off x="381127" y="647"/>
          <a:ext cx="4508722" cy="247693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Inserting a Module</a:t>
          </a:r>
          <a:endParaRPr lang="en-IN" sz="3200" kern="1200" dirty="0">
            <a:latin typeface="Agency FB" panose="020B0503020202020204" pitchFamily="34" charset="0"/>
          </a:endParaRPr>
        </a:p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381127" y="647"/>
        <a:ext cx="4508722" cy="2476934"/>
      </dsp:txXfrm>
    </dsp:sp>
    <dsp:sp modelId="{7F53EDD5-2FF5-4A39-B153-62E01F094562}">
      <dsp:nvSpPr>
        <dsp:cNvPr id="0" name=""/>
        <dsp:cNvSpPr/>
      </dsp:nvSpPr>
      <dsp:spPr>
        <a:xfrm>
          <a:off x="2635488" y="2475134"/>
          <a:ext cx="5458214" cy="919538"/>
        </a:xfrm>
        <a:custGeom>
          <a:avLst/>
          <a:gdLst/>
          <a:ahLst/>
          <a:cxnLst/>
          <a:rect l="0" t="0" r="0" b="0"/>
          <a:pathLst>
            <a:path>
              <a:moveTo>
                <a:pt x="5458214" y="0"/>
              </a:moveTo>
              <a:lnTo>
                <a:pt x="5458214" y="476869"/>
              </a:lnTo>
              <a:lnTo>
                <a:pt x="0" y="476869"/>
              </a:lnTo>
              <a:lnTo>
                <a:pt x="0" y="919538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-375507"/>
              <a:satOff val="-5705"/>
              <a:lumOff val="18685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226088" y="2930156"/>
        <a:ext cx="277014" cy="9494"/>
      </dsp:txXfrm>
    </dsp:sp>
    <dsp:sp modelId="{0138D734-CFED-456A-B115-3ACF19FB95A5}">
      <dsp:nvSpPr>
        <dsp:cNvPr id="0" name=""/>
        <dsp:cNvSpPr/>
      </dsp:nvSpPr>
      <dsp:spPr>
        <a:xfrm>
          <a:off x="5839341" y="0"/>
          <a:ext cx="4508722" cy="247693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Naming a Module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5839341" y="0"/>
        <a:ext cx="4508722" cy="2476934"/>
      </dsp:txXfrm>
    </dsp:sp>
    <dsp:sp modelId="{14D4EC50-B569-4F0D-96F6-99032106BBFD}">
      <dsp:nvSpPr>
        <dsp:cNvPr id="0" name=""/>
        <dsp:cNvSpPr/>
      </dsp:nvSpPr>
      <dsp:spPr>
        <a:xfrm>
          <a:off x="4888050" y="4619820"/>
          <a:ext cx="918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8891" y="45720"/>
              </a:lnTo>
            </a:path>
          </a:pathLst>
        </a:custGeom>
        <a:noFill/>
        <a:ln w="9525" cap="flat" cmpd="sng" algn="ctr">
          <a:solidFill>
            <a:schemeClr val="accent2">
              <a:shade val="90000"/>
              <a:hueOff val="-751015"/>
              <a:satOff val="-11411"/>
              <a:lumOff val="37369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58" y="4660793"/>
        <a:ext cx="47474" cy="9494"/>
      </dsp:txXfrm>
    </dsp:sp>
    <dsp:sp modelId="{8ED11C45-9C53-4C3A-8154-E684208ED8C3}">
      <dsp:nvSpPr>
        <dsp:cNvPr id="0" name=""/>
        <dsp:cNvSpPr/>
      </dsp:nvSpPr>
      <dsp:spPr>
        <a:xfrm>
          <a:off x="381127" y="3427073"/>
          <a:ext cx="4508722" cy="247693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Removing a Module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381127" y="3427073"/>
        <a:ext cx="4508722" cy="2476934"/>
      </dsp:txXfrm>
    </dsp:sp>
    <dsp:sp modelId="{2D63FA50-9FE8-45A7-B8C9-106F039FC31B}">
      <dsp:nvSpPr>
        <dsp:cNvPr id="0" name=""/>
        <dsp:cNvSpPr/>
      </dsp:nvSpPr>
      <dsp:spPr>
        <a:xfrm>
          <a:off x="5839341" y="3427073"/>
          <a:ext cx="4508722" cy="2476934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Sharing a Module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5839341" y="3427073"/>
        <a:ext cx="4508722" cy="24769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A92D3-C2C1-4DC4-87F5-A1EDA3EC5F67}">
      <dsp:nvSpPr>
        <dsp:cNvPr id="0" name=""/>
        <dsp:cNvSpPr/>
      </dsp:nvSpPr>
      <dsp:spPr>
        <a:xfrm>
          <a:off x="4888050" y="1192747"/>
          <a:ext cx="918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367"/>
              </a:moveTo>
              <a:lnTo>
                <a:pt x="476545" y="46367"/>
              </a:lnTo>
              <a:lnTo>
                <a:pt x="476545" y="45720"/>
              </a:lnTo>
              <a:lnTo>
                <a:pt x="918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58" y="1233719"/>
        <a:ext cx="47474" cy="9494"/>
      </dsp:txXfrm>
    </dsp:sp>
    <dsp:sp modelId="{EED69EB7-967B-47B6-B9D4-7A69E208747E}">
      <dsp:nvSpPr>
        <dsp:cNvPr id="0" name=""/>
        <dsp:cNvSpPr/>
      </dsp:nvSpPr>
      <dsp:spPr>
        <a:xfrm>
          <a:off x="381127" y="647"/>
          <a:ext cx="4508722" cy="24769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Understanding Modules Location and switching</a:t>
          </a:r>
          <a:endParaRPr lang="en-IN" sz="3200" kern="1200" dirty="0">
            <a:latin typeface="Agency FB" panose="020B0503020202020204" pitchFamily="34" charset="0"/>
          </a:endParaRPr>
        </a:p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>
            <a:solidFill>
              <a:schemeClr val="tx1"/>
            </a:solidFill>
            <a:latin typeface="Agency FB" panose="020B0503020202020204" pitchFamily="34" charset="0"/>
          </a:endParaRPr>
        </a:p>
      </dsp:txBody>
      <dsp:txXfrm>
        <a:off x="381127" y="647"/>
        <a:ext cx="4508722" cy="2476934"/>
      </dsp:txXfrm>
    </dsp:sp>
    <dsp:sp modelId="{7F53EDD5-2FF5-4A39-B153-62E01F094562}">
      <dsp:nvSpPr>
        <dsp:cNvPr id="0" name=""/>
        <dsp:cNvSpPr/>
      </dsp:nvSpPr>
      <dsp:spPr>
        <a:xfrm>
          <a:off x="2635488" y="2475134"/>
          <a:ext cx="5458214" cy="919538"/>
        </a:xfrm>
        <a:custGeom>
          <a:avLst/>
          <a:gdLst/>
          <a:ahLst/>
          <a:cxnLst/>
          <a:rect l="0" t="0" r="0" b="0"/>
          <a:pathLst>
            <a:path>
              <a:moveTo>
                <a:pt x="5458214" y="0"/>
              </a:moveTo>
              <a:lnTo>
                <a:pt x="5458214" y="476869"/>
              </a:lnTo>
              <a:lnTo>
                <a:pt x="0" y="476869"/>
              </a:lnTo>
              <a:lnTo>
                <a:pt x="0" y="91953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226088" y="2930156"/>
        <a:ext cx="277014" cy="9494"/>
      </dsp:txXfrm>
    </dsp:sp>
    <dsp:sp modelId="{0138D734-CFED-456A-B115-3ACF19FB95A5}">
      <dsp:nvSpPr>
        <dsp:cNvPr id="0" name=""/>
        <dsp:cNvSpPr/>
      </dsp:nvSpPr>
      <dsp:spPr>
        <a:xfrm>
          <a:off x="5839341" y="0"/>
          <a:ext cx="4508722" cy="24769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Tools -&gt; Options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5839341" y="0"/>
        <a:ext cx="4508722" cy="2476934"/>
      </dsp:txXfrm>
    </dsp:sp>
    <dsp:sp modelId="{14D4EC50-B569-4F0D-96F6-99032106BBFD}">
      <dsp:nvSpPr>
        <dsp:cNvPr id="0" name=""/>
        <dsp:cNvSpPr/>
      </dsp:nvSpPr>
      <dsp:spPr>
        <a:xfrm>
          <a:off x="4888050" y="4619820"/>
          <a:ext cx="918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8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gency FB" panose="020B0503020202020204" pitchFamily="34" charset="0"/>
          </a:endParaRPr>
        </a:p>
      </dsp:txBody>
      <dsp:txXfrm>
        <a:off x="5323758" y="4660793"/>
        <a:ext cx="47474" cy="9494"/>
      </dsp:txXfrm>
    </dsp:sp>
    <dsp:sp modelId="{8ED11C45-9C53-4C3A-8154-E684208ED8C3}">
      <dsp:nvSpPr>
        <dsp:cNvPr id="0" name=""/>
        <dsp:cNvSpPr/>
      </dsp:nvSpPr>
      <dsp:spPr>
        <a:xfrm>
          <a:off x="381127" y="3427073"/>
          <a:ext cx="4508722" cy="24769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Edit Options -&gt; Working with Fonts and Colors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381127" y="3427073"/>
        <a:ext cx="4508722" cy="2476934"/>
      </dsp:txXfrm>
    </dsp:sp>
    <dsp:sp modelId="{2D63FA50-9FE8-45A7-B8C9-106F039FC31B}">
      <dsp:nvSpPr>
        <dsp:cNvPr id="0" name=""/>
        <dsp:cNvSpPr/>
      </dsp:nvSpPr>
      <dsp:spPr>
        <a:xfrm>
          <a:off x="5839341" y="3427073"/>
          <a:ext cx="4508722" cy="24769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Sharing a Module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5839341" y="3427073"/>
        <a:ext cx="4508722" cy="24769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61282-24AC-42BA-A354-1211D490D7B9}">
      <dsp:nvSpPr>
        <dsp:cNvPr id="0" name=""/>
        <dsp:cNvSpPr/>
      </dsp:nvSpPr>
      <dsp:spPr>
        <a:xfrm rot="5400000">
          <a:off x="458266" y="120521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5F9F-30E9-481A-96E6-394AC47492FF}">
      <dsp:nvSpPr>
        <dsp:cNvPr id="0" name=""/>
        <dsp:cNvSpPr/>
      </dsp:nvSpPr>
      <dsp:spPr>
        <a:xfrm>
          <a:off x="891545" y="267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What are the steps to record a macro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935882" y="47008"/>
        <a:ext cx="2434313" cy="1425118"/>
      </dsp:txXfrm>
    </dsp:sp>
    <dsp:sp modelId="{E7E1AD78-9AD2-4DF2-9A88-F2F002D468F9}">
      <dsp:nvSpPr>
        <dsp:cNvPr id="0" name=""/>
        <dsp:cNvSpPr/>
      </dsp:nvSpPr>
      <dsp:spPr>
        <a:xfrm rot="5400000">
          <a:off x="458266" y="309745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B1D78-BB8F-4012-A349-616813468D24}">
      <dsp:nvSpPr>
        <dsp:cNvPr id="0" name=""/>
        <dsp:cNvSpPr/>
      </dsp:nvSpPr>
      <dsp:spPr>
        <a:xfrm>
          <a:off x="891545" y="189491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Agency FB" panose="020B0503020202020204" pitchFamily="34" charset="0"/>
            </a:rPr>
            <a:t>Personal Workbook</a:t>
          </a:r>
          <a:endParaRPr lang="en-IN" sz="3200" kern="1200">
            <a:latin typeface="Agency FB" panose="020B0503020202020204" pitchFamily="34" charset="0"/>
          </a:endParaRPr>
        </a:p>
      </dsp:txBody>
      <dsp:txXfrm>
        <a:off x="935882" y="1939248"/>
        <a:ext cx="2434313" cy="1425118"/>
      </dsp:txXfrm>
    </dsp:sp>
    <dsp:sp modelId="{74FA9689-11A3-4E87-8904-0D87F46B2862}">
      <dsp:nvSpPr>
        <dsp:cNvPr id="0" name=""/>
        <dsp:cNvSpPr/>
      </dsp:nvSpPr>
      <dsp:spPr>
        <a:xfrm>
          <a:off x="1404386" y="4043573"/>
          <a:ext cx="3347329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1A6AC-629B-46C1-B166-78A7DCA267AD}">
      <dsp:nvSpPr>
        <dsp:cNvPr id="0" name=""/>
        <dsp:cNvSpPr/>
      </dsp:nvSpPr>
      <dsp:spPr>
        <a:xfrm>
          <a:off x="891545" y="3787152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New Workbook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935882" y="3831489"/>
        <a:ext cx="2434313" cy="1425118"/>
      </dsp:txXfrm>
    </dsp:sp>
    <dsp:sp modelId="{549E9A8E-44EA-4838-A323-429AF177E00A}">
      <dsp:nvSpPr>
        <dsp:cNvPr id="0" name=""/>
        <dsp:cNvSpPr/>
      </dsp:nvSpPr>
      <dsp:spPr>
        <a:xfrm rot="16200000">
          <a:off x="3813839" y="309745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F35B6-19DC-440B-B20C-00E9848EE35C}">
      <dsp:nvSpPr>
        <dsp:cNvPr id="0" name=""/>
        <dsp:cNvSpPr/>
      </dsp:nvSpPr>
      <dsp:spPr>
        <a:xfrm>
          <a:off x="4247118" y="3787152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Editing Recorded Macro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4291455" y="3831489"/>
        <a:ext cx="2434313" cy="1425118"/>
      </dsp:txXfrm>
    </dsp:sp>
    <dsp:sp modelId="{4FF616F1-D302-41CB-B46D-CE1E7D29F33F}">
      <dsp:nvSpPr>
        <dsp:cNvPr id="0" name=""/>
        <dsp:cNvSpPr/>
      </dsp:nvSpPr>
      <dsp:spPr>
        <a:xfrm rot="16200000">
          <a:off x="3813839" y="120521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5A27C-B1E2-4A2D-A1F7-BC2FE721F1DA}">
      <dsp:nvSpPr>
        <dsp:cNvPr id="0" name=""/>
        <dsp:cNvSpPr/>
      </dsp:nvSpPr>
      <dsp:spPr>
        <a:xfrm>
          <a:off x="4247118" y="189491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Absolute and relative reference</a:t>
          </a:r>
        </a:p>
      </dsp:txBody>
      <dsp:txXfrm>
        <a:off x="4291455" y="1939248"/>
        <a:ext cx="2434313" cy="1425118"/>
      </dsp:txXfrm>
    </dsp:sp>
    <dsp:sp modelId="{66C5B9D0-4E4C-4925-81E4-34BD60502AA9}">
      <dsp:nvSpPr>
        <dsp:cNvPr id="0" name=""/>
        <dsp:cNvSpPr/>
      </dsp:nvSpPr>
      <dsp:spPr>
        <a:xfrm>
          <a:off x="4759959" y="259092"/>
          <a:ext cx="3347329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90D4-2FAE-4D42-AC73-22405818CF08}">
      <dsp:nvSpPr>
        <dsp:cNvPr id="0" name=""/>
        <dsp:cNvSpPr/>
      </dsp:nvSpPr>
      <dsp:spPr>
        <a:xfrm>
          <a:off x="4247118" y="267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This Workbook</a:t>
          </a:r>
        </a:p>
      </dsp:txBody>
      <dsp:txXfrm>
        <a:off x="4291455" y="47008"/>
        <a:ext cx="2434313" cy="1425118"/>
      </dsp:txXfrm>
    </dsp:sp>
    <dsp:sp modelId="{FDC1C02F-9633-4013-A174-A2203D98CA61}">
      <dsp:nvSpPr>
        <dsp:cNvPr id="0" name=""/>
        <dsp:cNvSpPr/>
      </dsp:nvSpPr>
      <dsp:spPr>
        <a:xfrm rot="5400000">
          <a:off x="7169412" y="120521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DB506-BDA7-4923-9CFB-DD9D957B23D3}">
      <dsp:nvSpPr>
        <dsp:cNvPr id="0" name=""/>
        <dsp:cNvSpPr/>
      </dsp:nvSpPr>
      <dsp:spPr>
        <a:xfrm>
          <a:off x="7602691" y="267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Assigning Macro to Quick Access Toolbar</a:t>
          </a:r>
        </a:p>
      </dsp:txBody>
      <dsp:txXfrm>
        <a:off x="7647028" y="47008"/>
        <a:ext cx="2434313" cy="1425118"/>
      </dsp:txXfrm>
    </dsp:sp>
    <dsp:sp modelId="{D99237F2-3820-4293-8386-91B24C72560C}">
      <dsp:nvSpPr>
        <dsp:cNvPr id="0" name=""/>
        <dsp:cNvSpPr/>
      </dsp:nvSpPr>
      <dsp:spPr>
        <a:xfrm rot="5400000">
          <a:off x="7169412" y="3097452"/>
          <a:ext cx="1883996" cy="22706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D8FEC-A9D0-4D04-ACEC-3528B82A5579}">
      <dsp:nvSpPr>
        <dsp:cNvPr id="0" name=""/>
        <dsp:cNvSpPr/>
      </dsp:nvSpPr>
      <dsp:spPr>
        <a:xfrm>
          <a:off x="7602691" y="1894911"/>
          <a:ext cx="2522987" cy="1513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Assigning Macro to Command Ribbon</a:t>
          </a:r>
        </a:p>
      </dsp:txBody>
      <dsp:txXfrm>
        <a:off x="7647028" y="1939248"/>
        <a:ext cx="2434313" cy="1425118"/>
      </dsp:txXfrm>
    </dsp:sp>
    <dsp:sp modelId="{E4305A60-7DAE-48DA-8289-1190616767B3}">
      <dsp:nvSpPr>
        <dsp:cNvPr id="0" name=""/>
        <dsp:cNvSpPr/>
      </dsp:nvSpPr>
      <dsp:spPr>
        <a:xfrm>
          <a:off x="7602691" y="3787152"/>
          <a:ext cx="2522987" cy="1513792"/>
        </a:xfrm>
        <a:prstGeom prst="roundRect">
          <a:avLst>
            <a:gd name="adj" fmla="val 10000"/>
          </a:avLst>
        </a:prstGeom>
        <a:solidFill>
          <a:srgbClr val="009999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Agency FB" panose="020B0503020202020204" pitchFamily="34" charset="0"/>
              <a:ea typeface="+mn-ea"/>
              <a:cs typeface="+mn-cs"/>
            </a:rPr>
            <a:t>Watching while recording a Macro</a:t>
          </a:r>
        </a:p>
      </dsp:txBody>
      <dsp:txXfrm>
        <a:off x="7647028" y="3831489"/>
        <a:ext cx="2434313" cy="14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sheet order (index) shifted then we need to use Sheet Code name. Sheets will have two names sheet Codename and Sheet Caption (which appears on the TAB)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95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E555-E9A2-4B9F-B620-BDCD0C5071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E555-E9A2-4B9F-B620-BDCD0C5071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E555-E9A2-4B9F-B620-BDCD0C5071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CA046997-370B-4CD7-A790-ECB56136919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>
            <a:extLst>
              <a:ext uri="{FF2B5EF4-FFF2-40B4-BE49-F238E27FC236}">
                <a16:creationId xmlns:a16="http://schemas.microsoft.com/office/drawing/2014/main" id="{55BB43EF-F101-4865-9052-33CC57B3E13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4039-9847-44E1-A560-2BCEA35DFEF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ameetz.com/assets-brooklyn/images/mm.Views/Splash/logo.png">
            <a:extLst>
              <a:ext uri="{FF2B5EF4-FFF2-40B4-BE49-F238E27FC236}">
                <a16:creationId xmlns:a16="http://schemas.microsoft.com/office/drawing/2014/main" id="{646D3AF0-21A8-432A-B5E3-D18CB4D44E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673" y="6494460"/>
            <a:ext cx="2060777" cy="3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8B77D46F-33E7-4CB9-84EC-9C3C7C36D91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EEBCE76-B16D-41D9-BC9F-3B220CCB410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219201" y="1642516"/>
            <a:ext cx="4875212" cy="4522788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C6E340-79EF-462D-AA03-7A0FCA2E80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0313" y="1642517"/>
            <a:ext cx="5268912" cy="4522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38CE7A85-CB6E-4686-A3EF-C51D0D1F75B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DAD87439-8C9F-4AEE-A1EB-BE0431AC80E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1AEA1174-DC0E-4AD5-BD0C-D3F9EE27E9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5/16/2018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5/16/2018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VBA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ITS EASY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0479-762F-4778-BC96-DACC6EC6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16867"/>
            <a:ext cx="10360501" cy="1223963"/>
          </a:xfrm>
        </p:spPr>
        <p:txBody>
          <a:bodyPr/>
          <a:lstStyle/>
          <a:p>
            <a:r>
              <a:rPr lang="en-US" dirty="0"/>
              <a:t>Working windows on VBE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CB94BE-1E90-4701-A754-3DC76474210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17678833"/>
              </p:ext>
            </p:extLst>
          </p:nvPr>
        </p:nvGraphicFramePr>
        <p:xfrm>
          <a:off x="765820" y="836712"/>
          <a:ext cx="10729192" cy="590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792A-7B4C-4F21-BA64-ABFB536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1CE9-DA9E-4F78-BC0A-EFA5660A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a Macro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F6B9CD-43F7-4137-904B-6740164F8D2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1829888"/>
              </p:ext>
            </p:extLst>
          </p:nvPr>
        </p:nvGraphicFramePr>
        <p:xfrm>
          <a:off x="765820" y="1243294"/>
          <a:ext cx="11017224" cy="5303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71888-0A7A-44E8-B685-97E2171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B7D24-4D73-48E8-9672-305A3DE4BD13}"/>
              </a:ext>
            </a:extLst>
          </p:cNvPr>
          <p:cNvSpPr/>
          <p:nvPr/>
        </p:nvSpPr>
        <p:spPr>
          <a:xfrm>
            <a:off x="7534572" y="407085"/>
            <a:ext cx="248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gency FB" panose="020B0503020202020204" pitchFamily="34" charset="0"/>
              </a:rPr>
              <a:t>Editing Recorded Macro</a:t>
            </a:r>
          </a:p>
        </p:txBody>
      </p:sp>
    </p:spTree>
    <p:extLst>
      <p:ext uri="{BB962C8B-B14F-4D97-AF65-F5344CB8AC3E}">
        <p14:creationId xmlns:p14="http://schemas.microsoft.com/office/powerpoint/2010/main" val="29781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B5F9F-30E9-481A-96E6-394AC4749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F9B5F9F-30E9-481A-96E6-394AC4749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D61282-24AC-42BA-A354-1211D490D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9D61282-24AC-42BA-A354-1211D490D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EB1D78-BB8F-4012-A349-616813468D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47EB1D78-BB8F-4012-A349-616813468D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E1AD78-9AD2-4DF2-9A88-F2F002D46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E7E1AD78-9AD2-4DF2-9A88-F2F002D46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B1A6AC-629B-46C1-B166-78A7DCA26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DB1A6AC-629B-46C1-B166-78A7DCA267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9689-11A3-4E87-8904-0D87F46B2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4FA9689-11A3-4E87-8904-0D87F46B28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3F35B6-19DC-440B-B20C-00E9848EE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83F35B6-19DC-440B-B20C-00E9848EE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9E9A8E-44EA-4838-A323-429AF177E0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549E9A8E-44EA-4838-A323-429AF177E0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15A27C-B1E2-4A2D-A1F7-BC2FE721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D915A27C-B1E2-4A2D-A1F7-BC2FE721F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F616F1-D302-41CB-B46D-CE1E7D29F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4FF616F1-D302-41CB-B46D-CE1E7D29F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1290D4-2FAE-4D42-AC73-22405818CF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351290D4-2FAE-4D42-AC73-22405818CF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C5B9D0-4E4C-4925-81E4-34BD60502A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66C5B9D0-4E4C-4925-81E4-34BD60502A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DB506-BDA7-4923-9CFB-DD9D957B2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1BCDB506-BDA7-4923-9CFB-DD9D957B2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C1C02F-9633-4013-A174-A2203D98C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FDC1C02F-9633-4013-A174-A2203D98CA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9D8FEC-A9D0-4D04-ACEC-3528B82A5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4B9D8FEC-A9D0-4D04-ACEC-3528B82A5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237F2-3820-4293-8386-91B24C72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D99237F2-3820-4293-8386-91B24C72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05A60-7DAE-48DA-8289-1190616767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E4305A60-7DAE-48DA-8289-1190616767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82C8-D467-4EF5-AC91-7FC7C099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-135330"/>
            <a:ext cx="10360501" cy="1223963"/>
          </a:xfrm>
        </p:spPr>
        <p:txBody>
          <a:bodyPr/>
          <a:lstStyle/>
          <a:p>
            <a:r>
              <a:rPr lang="en-US" dirty="0"/>
              <a:t>Procedures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55E735-A4F9-4A64-BFAA-B1D4DB3C23A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1476595"/>
              </p:ext>
            </p:extLst>
          </p:nvPr>
        </p:nvGraphicFramePr>
        <p:xfrm>
          <a:off x="261764" y="901739"/>
          <a:ext cx="11495013" cy="571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B644-24BE-4B4C-9040-D059E098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12</a:t>
            </a:fld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D2359F0-23E6-4211-884C-3B2929B86DDE}"/>
              </a:ext>
            </a:extLst>
          </p:cNvPr>
          <p:cNvSpPr/>
          <p:nvPr/>
        </p:nvSpPr>
        <p:spPr>
          <a:xfrm>
            <a:off x="0" y="5054056"/>
            <a:ext cx="4032448" cy="1800200"/>
          </a:xfrm>
          <a:prstGeom prst="round2Same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Stepping thru Code (F8)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Setting Break Points(F9)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Debug Toolbar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3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A77620-81B7-4F47-9887-4C395F7E9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4DA77620-81B7-4F47-9887-4C395F7E9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DA77620-81B7-4F47-9887-4C395F7E9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4DA77620-81B7-4F47-9887-4C395F7E9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04DCE7-7CF0-4D72-9AC0-EAA46B37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6F04DCE7-7CF0-4D72-9AC0-EAA46B37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6F04DCE7-7CF0-4D72-9AC0-EAA46B37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6F04DCE7-7CF0-4D72-9AC0-EAA46B37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760868-79F1-45B7-8FCD-E87E534CF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76760868-79F1-45B7-8FCD-E87E534CF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76760868-79F1-45B7-8FCD-E87E534CF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6760868-79F1-45B7-8FCD-E87E534CF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923859-3AB9-4BFE-B8A3-DE872E3A8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81923859-3AB9-4BFE-B8A3-DE872E3A88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81923859-3AB9-4BFE-B8A3-DE872E3A8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81923859-3AB9-4BFE-B8A3-DE872E3A88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7EE172-22BB-4D81-AFEA-D1670BB30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797EE172-22BB-4D81-AFEA-D1670BB30D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797EE172-22BB-4D81-AFEA-D1670BB30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797EE172-22BB-4D81-AFEA-D1670BB30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850452-10FF-47E3-8C97-A71A859BF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6B850452-10FF-47E3-8C97-A71A859BF0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6B850452-10FF-47E3-8C97-A71A859BF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6B850452-10FF-47E3-8C97-A71A859BF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41FD92-FEC4-4853-9111-52FF7A7DE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graphicEl>
                                              <a:dgm id="{3441FD92-FEC4-4853-9111-52FF7A7DEE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graphicEl>
                                              <a:dgm id="{3441FD92-FEC4-4853-9111-52FF7A7DE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3441FD92-FEC4-4853-9111-52FF7A7DEE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F79ED7-C7D3-4954-B821-4F6C87A7D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56F79ED7-C7D3-4954-B821-4F6C87A7D2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56F79ED7-C7D3-4954-B821-4F6C87A7D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56F79ED7-C7D3-4954-B821-4F6C87A7D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65B060-C8E5-4840-BFD8-1F7167A3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graphicEl>
                                              <a:dgm id="{B865B060-C8E5-4840-BFD8-1F7167A37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B865B060-C8E5-4840-BFD8-1F7167A3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B865B060-C8E5-4840-BFD8-1F7167A3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936C7D-59C7-4A40-B313-865E7148D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graphicEl>
                                              <a:dgm id="{FE936C7D-59C7-4A40-B313-865E7148D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FE936C7D-59C7-4A40-B313-865E7148D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FE936C7D-59C7-4A40-B313-865E7148D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3E83FD-B2C0-4230-942F-9991DC073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graphicEl>
                                              <a:dgm id="{093E83FD-B2C0-4230-942F-9991DC073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093E83FD-B2C0-4230-942F-9991DC073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93E83FD-B2C0-4230-942F-9991DC073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D6DE7E-725F-4173-9E94-77661B839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graphicEl>
                                              <a:dgm id="{67D6DE7E-725F-4173-9E94-77661B839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graphicEl>
                                              <a:dgm id="{67D6DE7E-725F-4173-9E94-77661B839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graphicEl>
                                              <a:dgm id="{67D6DE7E-725F-4173-9E94-77661B839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653700-4996-426F-B71D-7A341DC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graphicEl>
                                              <a:dgm id="{FD653700-4996-426F-B71D-7A341DCA03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graphicEl>
                                              <a:dgm id="{FD653700-4996-426F-B71D-7A341DC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graphicEl>
                                              <a:dgm id="{FD653700-4996-426F-B71D-7A341DCA03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41C69-B83E-48C4-B7CA-9DE541B67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graphicEl>
                                              <a:dgm id="{6CF41C69-B83E-48C4-B7CA-9DE541B676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graphicEl>
                                              <a:dgm id="{6CF41C69-B83E-48C4-B7CA-9DE541B67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6CF41C69-B83E-48C4-B7CA-9DE541B676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2AE89B-4370-4C11-90BA-CDD70245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graphicEl>
                                              <a:dgm id="{992AE89B-4370-4C11-90BA-CDD702457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graphicEl>
                                              <a:dgm id="{992AE89B-4370-4C11-90BA-CDD70245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graphicEl>
                                              <a:dgm id="{992AE89B-4370-4C11-90BA-CDD70245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23C59C-0268-49CC-AB04-709FDD77F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graphicEl>
                                              <a:dgm id="{1223C59C-0268-49CC-AB04-709FDD77F0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graphicEl>
                                              <a:dgm id="{1223C59C-0268-49CC-AB04-709FDD77F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1223C59C-0268-49CC-AB04-709FDD77F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6864BE-83DD-4C02-877C-BD2B57481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graphicEl>
                                              <a:dgm id="{796864BE-83DD-4C02-877C-BD2B57481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796864BE-83DD-4C02-877C-BD2B57481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graphicEl>
                                              <a:dgm id="{796864BE-83DD-4C02-877C-BD2B57481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AD3D01-E81F-4CB0-B26D-B519B3733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graphicEl>
                                              <a:dgm id="{05AD3D01-E81F-4CB0-B26D-B519B3733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graphicEl>
                                              <a:dgm id="{05AD3D01-E81F-4CB0-B26D-B519B3733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05AD3D01-E81F-4CB0-B26D-B519B3733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1AE8FB-0837-4A25-8F35-C583954F4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graphicEl>
                                              <a:dgm id="{931AE8FB-0837-4A25-8F35-C583954F4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graphicEl>
                                              <a:dgm id="{931AE8FB-0837-4A25-8F35-C583954F4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graphicEl>
                                              <a:dgm id="{931AE8FB-0837-4A25-8F35-C583954F4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8C909B-F312-419B-BA9E-6A7C63399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>
                                            <p:graphicEl>
                                              <a:dgm id="{268C909B-F312-419B-BA9E-6A7C63399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graphicEl>
                                              <a:dgm id="{268C909B-F312-419B-BA9E-6A7C63399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graphicEl>
                                              <a:dgm id="{268C909B-F312-419B-BA9E-6A7C63399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9CEAE9-673E-4A4D-A6EF-B24136EB2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">
                                            <p:graphicEl>
                                              <a:dgm id="{F59CEAE9-673E-4A4D-A6EF-B24136EB2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>
                                            <p:graphicEl>
                                              <a:dgm id="{F59CEAE9-673E-4A4D-A6EF-B24136EB2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>
                                            <p:graphicEl>
                                              <a:dgm id="{F59CEAE9-673E-4A4D-A6EF-B24136EB2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606E16-036E-408D-B4F6-AC78176F1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">
                                            <p:graphicEl>
                                              <a:dgm id="{5B606E16-036E-408D-B4F6-AC78176F16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">
                                            <p:graphicEl>
                                              <a:dgm id="{5B606E16-036E-408D-B4F6-AC78176F1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">
                                            <p:graphicEl>
                                              <a:dgm id="{5B606E16-036E-408D-B4F6-AC78176F1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2ECCA8-6222-4B34-8B4D-02650D2D0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">
                                            <p:graphicEl>
                                              <a:dgm id="{5C2ECCA8-6222-4B34-8B4D-02650D2D0F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">
                                            <p:graphicEl>
                                              <a:dgm id="{5C2ECCA8-6222-4B34-8B4D-02650D2D0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>
                                            <p:graphicEl>
                                              <a:dgm id="{5C2ECCA8-6222-4B34-8B4D-02650D2D0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6143D0-89E3-4F54-9F77-268BFFCC6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5">
                                            <p:graphicEl>
                                              <a:dgm id="{9F6143D0-89E3-4F54-9F77-268BFFCC6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>
                                            <p:graphicEl>
                                              <a:dgm id="{9F6143D0-89E3-4F54-9F77-268BFFCC6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graphicEl>
                                              <a:dgm id="{9F6143D0-89E3-4F54-9F77-268BFFCC6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E318CF-9655-42E3-B32A-1276A4109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">
                                            <p:graphicEl>
                                              <a:dgm id="{09E318CF-9655-42E3-B32A-1276A41094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graphicEl>
                                              <a:dgm id="{09E318CF-9655-42E3-B32A-1276A4109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">
                                            <p:graphicEl>
                                              <a:dgm id="{09E318CF-9655-42E3-B32A-1276A41094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FC4EC1-5866-4410-BA82-FD6D68A21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">
                                            <p:graphicEl>
                                              <a:dgm id="{5EFC4EC1-5866-4410-BA82-FD6D68A210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graphicEl>
                                              <a:dgm id="{5EFC4EC1-5866-4410-BA82-FD6D68A21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">
                                            <p:graphicEl>
                                              <a:dgm id="{5EFC4EC1-5866-4410-BA82-FD6D68A21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0376-D8BD-4C26-B9C3-DCF82E2C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Box, Input Box , Comments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5458154-6811-4094-9048-75726708D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062870"/>
              </p:ext>
            </p:extLst>
          </p:nvPr>
        </p:nvGraphicFramePr>
        <p:xfrm>
          <a:off x="333772" y="1268760"/>
          <a:ext cx="11665296" cy="4450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DAAC8-A50E-47BD-A691-E84BC111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0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8B79-2A47-4B89-8E46-2D837A2B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7D64F4D-E067-4D29-9912-F1C7FD1010BB}"/>
              </a:ext>
            </a:extLst>
          </p:cNvPr>
          <p:cNvSpPr txBox="1">
            <a:spLocks/>
          </p:cNvSpPr>
          <p:nvPr/>
        </p:nvSpPr>
        <p:spPr>
          <a:xfrm>
            <a:off x="1777577" y="2362201"/>
            <a:ext cx="8938472" cy="276433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– 2 (30 minutes) 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CC28D-0FC8-4A4F-99ED-5B97830CB27A}"/>
              </a:ext>
            </a:extLst>
          </p:cNvPr>
          <p:cNvSpPr/>
          <p:nvPr/>
        </p:nvSpPr>
        <p:spPr>
          <a:xfrm>
            <a:off x="1917948" y="4365104"/>
            <a:ext cx="3826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Working with Ranges,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2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1AC-30BF-40F9-9F47-6AFEB9E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Cells by Absolute Position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753-DEEE-4DD3-8765-4B38CAA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68F96B-9E18-40C8-8714-1E271FAFB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522295"/>
              </p:ext>
            </p:extLst>
          </p:nvPr>
        </p:nvGraphicFramePr>
        <p:xfrm>
          <a:off x="621804" y="886618"/>
          <a:ext cx="11233248" cy="340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54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904F-9E11-4A89-9D40-FAE20E2B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589C-04EE-49AE-BF06-93FEA5697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42" y="1526519"/>
            <a:ext cx="10360342" cy="4522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Selecting a Cell in Current Worksheet</a:t>
            </a:r>
          </a:p>
          <a:p>
            <a:r>
              <a:rPr lang="en-US" dirty="0"/>
              <a:t>Selecting a Cell in other worksheet in same Workbook</a:t>
            </a:r>
          </a:p>
          <a:p>
            <a:r>
              <a:rPr lang="en-US" dirty="0"/>
              <a:t>Selecting a cell in Other Workbook</a:t>
            </a:r>
          </a:p>
          <a:p>
            <a:r>
              <a:rPr lang="en-US" dirty="0"/>
              <a:t>Changing cells without selecting them</a:t>
            </a:r>
          </a:p>
          <a:p>
            <a:r>
              <a:rPr lang="en-US" dirty="0"/>
              <a:t>Selecting Multiple Cells and action</a:t>
            </a:r>
          </a:p>
          <a:p>
            <a:r>
              <a:rPr lang="en-US" dirty="0"/>
              <a:t>Short hand way of referring cells</a:t>
            </a:r>
          </a:p>
          <a:p>
            <a:r>
              <a:rPr lang="en-US" dirty="0"/>
              <a:t>Using cells in syntax (Range(cells))</a:t>
            </a:r>
          </a:p>
          <a:p>
            <a:r>
              <a:rPr lang="en-US" dirty="0"/>
              <a:t>Name Range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DC0E-0854-4EF3-ABD2-83B113AC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1AC-30BF-40F9-9F47-6AFEB9E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Cells Relatively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753-DEEE-4DD3-8765-4B38CAA0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E1C83C7-00A8-42E0-8E67-79EE9305E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18230"/>
              </p:ext>
            </p:extLst>
          </p:nvPr>
        </p:nvGraphicFramePr>
        <p:xfrm>
          <a:off x="621804" y="1196752"/>
          <a:ext cx="11377263" cy="350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904F-9E11-4A89-9D40-FAE20E2B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589C-04EE-49AE-BF06-93FEA56977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42" y="1526519"/>
            <a:ext cx="10360342" cy="4522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Range(“a1”).select</a:t>
            </a:r>
          </a:p>
          <a:p>
            <a:r>
              <a:rPr lang="en-US" dirty="0" err="1"/>
              <a:t>Activecell.end</a:t>
            </a:r>
            <a:r>
              <a:rPr lang="en-US" dirty="0"/>
              <a:t>(</a:t>
            </a:r>
            <a:r>
              <a:rPr lang="en-US" dirty="0" err="1"/>
              <a:t>xldown</a:t>
            </a:r>
            <a:r>
              <a:rPr lang="en-US" dirty="0"/>
              <a:t>).select</a:t>
            </a:r>
          </a:p>
          <a:p>
            <a:r>
              <a:rPr lang="en-US" dirty="0"/>
              <a:t>Using offset Property</a:t>
            </a:r>
          </a:p>
          <a:p>
            <a:r>
              <a:rPr lang="en-US" dirty="0"/>
              <a:t> Writing 3 separate codes</a:t>
            </a:r>
          </a:p>
          <a:p>
            <a:r>
              <a:rPr lang="en-US" dirty="0"/>
              <a:t>Combining all codes together</a:t>
            </a:r>
          </a:p>
          <a:p>
            <a:r>
              <a:rPr lang="en-US" dirty="0"/>
              <a:t>Selecting top to bottom and to right</a:t>
            </a:r>
          </a:p>
          <a:p>
            <a:r>
              <a:rPr lang="en-US" dirty="0"/>
              <a:t>Current Region</a:t>
            </a:r>
          </a:p>
          <a:p>
            <a:r>
              <a:rPr lang="en-US" dirty="0"/>
              <a:t>Pasting Method (for a range we can use only </a:t>
            </a:r>
            <a:r>
              <a:rPr lang="en-US" dirty="0" err="1"/>
              <a:t>pastespeical,since</a:t>
            </a:r>
            <a:r>
              <a:rPr lang="en-US" dirty="0"/>
              <a:t> there was no paste method for range)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DC0E-0854-4EF3-ABD2-83B113AC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A0E-D0E5-487F-BA91-10FE294D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Sheets, Charts &amp; Sheets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304780-3DA1-4D82-9CC5-5E6468A1D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959198"/>
              </p:ext>
            </p:extLst>
          </p:nvPr>
        </p:nvGraphicFramePr>
        <p:xfrm>
          <a:off x="1218883" y="1642517"/>
          <a:ext cx="10360342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A8565-58C1-434D-A75F-1C091933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9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C3E678-5094-4DE2-82CA-2EE3B52E125B}"/>
              </a:ext>
            </a:extLst>
          </p:cNvPr>
          <p:cNvSpPr/>
          <p:nvPr/>
        </p:nvSpPr>
        <p:spPr>
          <a:xfrm>
            <a:off x="4951610" y="4260349"/>
            <a:ext cx="1085767" cy="98628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3600000" lon="0" rev="1080000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E8E2FA-5EC5-4C2A-85F7-C6EE94B45F59}"/>
              </a:ext>
            </a:extLst>
          </p:cNvPr>
          <p:cNvSpPr/>
          <p:nvPr/>
        </p:nvSpPr>
        <p:spPr>
          <a:xfrm>
            <a:off x="5043492" y="2463178"/>
            <a:ext cx="1085767" cy="98628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3600000" lon="0" rev="1080000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FE7C6-9D7C-41A2-9912-19E68F24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63" y="170289"/>
            <a:ext cx="10361752" cy="681596"/>
          </a:xfrm>
        </p:spPr>
        <p:txBody>
          <a:bodyPr/>
          <a:lstStyle/>
          <a:p>
            <a:pPr algn="l"/>
            <a:r>
              <a:rPr lang="en-US" dirty="0"/>
              <a:t>OBJECTIVEs of this training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685DF-B49F-4EC2-AEA4-E72193A9F503}"/>
              </a:ext>
            </a:extLst>
          </p:cNvPr>
          <p:cNvSpPr/>
          <p:nvPr/>
        </p:nvSpPr>
        <p:spPr>
          <a:xfrm>
            <a:off x="4951611" y="851885"/>
            <a:ext cx="1085767" cy="986282"/>
          </a:xfrm>
          <a:prstGeom prst="roundRect">
            <a:avLst/>
          </a:prstGeom>
          <a:solidFill>
            <a:srgbClr val="FF5353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3600000" lon="0" rev="1080000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399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2D3639-21CA-4656-B4C4-D13676646587}"/>
              </a:ext>
            </a:extLst>
          </p:cNvPr>
          <p:cNvSpPr/>
          <p:nvPr/>
        </p:nvSpPr>
        <p:spPr>
          <a:xfrm>
            <a:off x="6880228" y="1872394"/>
            <a:ext cx="1085767" cy="9862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3600000" lon="0" rev="1080000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0D797-20AF-4A60-BDB5-363DC5818133}"/>
              </a:ext>
            </a:extLst>
          </p:cNvPr>
          <p:cNvSpPr/>
          <p:nvPr/>
        </p:nvSpPr>
        <p:spPr>
          <a:xfrm>
            <a:off x="6932122" y="3343917"/>
            <a:ext cx="1085767" cy="98628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4800000">
              <a:rot lat="3600000" lon="0" rev="1080000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relaxedInse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99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F8631-0941-4E8D-A9D6-60169638E693}"/>
              </a:ext>
            </a:extLst>
          </p:cNvPr>
          <p:cNvSpPr txBox="1"/>
          <p:nvPr/>
        </p:nvSpPr>
        <p:spPr>
          <a:xfrm>
            <a:off x="929442" y="1225291"/>
            <a:ext cx="2695182" cy="830740"/>
          </a:xfrm>
          <a:prstGeom prst="accentBorderCallout1">
            <a:avLst>
              <a:gd name="adj1" fmla="val 23466"/>
              <a:gd name="adj2" fmla="val 108057"/>
              <a:gd name="adj3" fmla="val 24565"/>
              <a:gd name="adj4" fmla="val 152465"/>
            </a:avLst>
          </a:prstGeom>
          <a:noFill/>
          <a:ln>
            <a:solidFill>
              <a:srgbClr val="EC5757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9" dirty="0"/>
              <a:t>Record and Run Macro Easily</a:t>
            </a:r>
            <a:endParaRPr lang="en-IN" sz="239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5D37A-ABB2-496B-A6D4-4E625939A42B}"/>
              </a:ext>
            </a:extLst>
          </p:cNvPr>
          <p:cNvSpPr txBox="1"/>
          <p:nvPr/>
        </p:nvSpPr>
        <p:spPr>
          <a:xfrm>
            <a:off x="9268306" y="1640681"/>
            <a:ext cx="2442730" cy="1199944"/>
          </a:xfrm>
          <a:prstGeom prst="accentBorderCallout1">
            <a:avLst>
              <a:gd name="adj1" fmla="val 72983"/>
              <a:gd name="adj2" fmla="val -11941"/>
              <a:gd name="adj3" fmla="val 73302"/>
              <a:gd name="adj4" fmla="val -62304"/>
            </a:avLst>
          </a:prstGeom>
          <a:noFill/>
          <a:ln>
            <a:solidFill>
              <a:srgbClr val="A898B8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9" dirty="0"/>
              <a:t>Write VBA Code manually using Excel</a:t>
            </a:r>
            <a:endParaRPr lang="en-IN" sz="23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09DF03-880E-4D75-A8D7-D6E7D8ACD063}"/>
              </a:ext>
            </a:extLst>
          </p:cNvPr>
          <p:cNvSpPr txBox="1"/>
          <p:nvPr/>
        </p:nvSpPr>
        <p:spPr>
          <a:xfrm>
            <a:off x="929442" y="2858676"/>
            <a:ext cx="2695182" cy="1199944"/>
          </a:xfrm>
          <a:prstGeom prst="accentBorderCallout1">
            <a:avLst>
              <a:gd name="adj1" fmla="val 23466"/>
              <a:gd name="adj2" fmla="val 108057"/>
              <a:gd name="adj3" fmla="val 23919"/>
              <a:gd name="adj4" fmla="val 156553"/>
            </a:avLst>
          </a:prstGeom>
          <a:noFill/>
          <a:ln>
            <a:solidFill>
              <a:srgbClr val="FFCC28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9" dirty="0"/>
              <a:t>Perform Loops, Controls and Error Handling</a:t>
            </a:r>
            <a:endParaRPr lang="en-IN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35824-2C6F-4A55-AD87-0EDDBB9EAEE0}"/>
              </a:ext>
            </a:extLst>
          </p:cNvPr>
          <p:cNvSpPr txBox="1"/>
          <p:nvPr/>
        </p:nvSpPr>
        <p:spPr>
          <a:xfrm>
            <a:off x="9268306" y="3274066"/>
            <a:ext cx="2442730" cy="1199944"/>
          </a:xfrm>
          <a:prstGeom prst="accentBorderCallout1">
            <a:avLst>
              <a:gd name="adj1" fmla="val 72983"/>
              <a:gd name="adj2" fmla="val -11941"/>
              <a:gd name="adj3" fmla="val 73302"/>
              <a:gd name="adj4" fmla="val -57304"/>
            </a:avLst>
          </a:prstGeom>
          <a:noFill/>
          <a:ln>
            <a:solidFill>
              <a:srgbClr val="86B55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99" dirty="0"/>
              <a:t>Create User Forms &amp; Sheet Controls</a:t>
            </a:r>
            <a:endParaRPr lang="en-IN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C337C-03F6-41B8-9CB1-0BD51A615E34}"/>
              </a:ext>
            </a:extLst>
          </p:cNvPr>
          <p:cNvSpPr txBox="1"/>
          <p:nvPr/>
        </p:nvSpPr>
        <p:spPr>
          <a:xfrm>
            <a:off x="929442" y="4526368"/>
            <a:ext cx="2695182" cy="1199944"/>
          </a:xfrm>
          <a:prstGeom prst="accentBorderCallout1">
            <a:avLst>
              <a:gd name="adj1" fmla="val 23466"/>
              <a:gd name="adj2" fmla="val 108057"/>
              <a:gd name="adj3" fmla="val 25537"/>
              <a:gd name="adj4" fmla="val 153888"/>
            </a:avLst>
          </a:prstGeom>
          <a:noFill/>
          <a:ln>
            <a:solidFill>
              <a:srgbClr val="106FB3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399" dirty="0"/>
              <a:t>Use Events to trigger specific VBA code</a:t>
            </a:r>
            <a:endParaRPr lang="en-IN" sz="2399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432BE-69C2-4745-A270-232C5CA7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430" y="6277782"/>
            <a:ext cx="904715" cy="350034"/>
          </a:xfrm>
        </p:spPr>
        <p:txBody>
          <a:bodyPr/>
          <a:lstStyle/>
          <a:p>
            <a:fld id="{C014DD1E-5D91-48A3-AD6D-45FBA980D10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  <p:bldP spid="7" grpId="0" animBg="1"/>
      <p:bldP spid="8" grpId="0" animBg="1"/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132-B481-4989-9000-8DDCA648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11" y="265421"/>
            <a:ext cx="10360501" cy="1223963"/>
          </a:xfrm>
        </p:spPr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718E2-ED26-4AAD-8307-D54C12F35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9726" y="1516299"/>
            <a:ext cx="10360342" cy="4522787"/>
          </a:xfrm>
        </p:spPr>
        <p:txBody>
          <a:bodyPr/>
          <a:lstStyle/>
          <a:p>
            <a:r>
              <a:rPr lang="en-US" dirty="0"/>
              <a:t>Selecting and Activating A Sheet and Chart Sheet</a:t>
            </a:r>
          </a:p>
          <a:p>
            <a:r>
              <a:rPr lang="en-US" dirty="0"/>
              <a:t>Difference between Worksheets and Sheets</a:t>
            </a:r>
          </a:p>
          <a:p>
            <a:r>
              <a:rPr lang="en-US" dirty="0"/>
              <a:t>Using Tab name(Caption) and Sheet Index to Select a Sheet</a:t>
            </a:r>
          </a:p>
          <a:p>
            <a:r>
              <a:rPr lang="en-US" dirty="0"/>
              <a:t>Using Code name to Select the Sheet</a:t>
            </a:r>
          </a:p>
          <a:p>
            <a:r>
              <a:rPr lang="en-US" dirty="0"/>
              <a:t>Adding before first sheet</a:t>
            </a:r>
          </a:p>
          <a:p>
            <a:r>
              <a:rPr lang="en-US" dirty="0"/>
              <a:t>Adding after last sheet (</a:t>
            </a:r>
            <a:r>
              <a:rPr lang="en-US" dirty="0" err="1"/>
              <a:t>Sheets.count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CDD8B-FE83-4714-B093-654D18BC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20</a:t>
            </a:fld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F80BCF-6F65-48EE-A4D8-FF41240C30C6}"/>
              </a:ext>
            </a:extLst>
          </p:cNvPr>
          <p:cNvGrpSpPr/>
          <p:nvPr/>
        </p:nvGrpSpPr>
        <p:grpSpPr>
          <a:xfrm>
            <a:off x="9118748" y="3777693"/>
            <a:ext cx="3070077" cy="1739539"/>
            <a:chOff x="7462564" y="2959825"/>
            <a:chExt cx="4512381" cy="308030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71BD8D-49FA-4A9A-8F31-AAA639B0B264}"/>
                </a:ext>
              </a:extLst>
            </p:cNvPr>
            <p:cNvGrpSpPr/>
            <p:nvPr/>
          </p:nvGrpSpPr>
          <p:grpSpPr>
            <a:xfrm>
              <a:off x="7462564" y="2959825"/>
              <a:ext cx="4512381" cy="3080307"/>
              <a:chOff x="7462564" y="2959825"/>
              <a:chExt cx="4512381" cy="308030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B67741A5-5E72-4127-9243-F7D080703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564" y="2959825"/>
                <a:ext cx="4512381" cy="308030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50CD33B-C93B-423F-B524-29498EDE6A0F}"/>
                  </a:ext>
                </a:extLst>
              </p:cNvPr>
              <p:cNvSpPr/>
              <p:nvPr/>
            </p:nvSpPr>
            <p:spPr>
              <a:xfrm>
                <a:off x="9394718" y="3717032"/>
                <a:ext cx="1020174" cy="23231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8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B0EC1D-147C-4843-A8E1-11746AB4D7C9}"/>
                </a:ext>
              </a:extLst>
            </p:cNvPr>
            <p:cNvSpPr/>
            <p:nvPr/>
          </p:nvSpPr>
          <p:spPr>
            <a:xfrm>
              <a:off x="10433488" y="3717032"/>
              <a:ext cx="1277548" cy="23231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/>
            </a:p>
          </p:txBody>
        </p:sp>
      </p:grpSp>
      <p:sp>
        <p:nvSpPr>
          <p:cNvPr id="11" name="Callout: Bent Line with Border and Accent Bar 10">
            <a:extLst>
              <a:ext uri="{FF2B5EF4-FFF2-40B4-BE49-F238E27FC236}">
                <a16:creationId xmlns:a16="http://schemas.microsoft.com/office/drawing/2014/main" id="{9625DF13-9722-40BF-A5B5-4A69ACFBE325}"/>
              </a:ext>
            </a:extLst>
          </p:cNvPr>
          <p:cNvSpPr/>
          <p:nvPr/>
        </p:nvSpPr>
        <p:spPr>
          <a:xfrm>
            <a:off x="7534572" y="4703963"/>
            <a:ext cx="1718013" cy="959620"/>
          </a:xfrm>
          <a:prstGeom prst="accentBorderCallout2">
            <a:avLst>
              <a:gd name="adj1" fmla="val 17472"/>
              <a:gd name="adj2" fmla="val 105553"/>
              <a:gd name="adj3" fmla="val 20028"/>
              <a:gd name="adj4" fmla="val 111935"/>
              <a:gd name="adj5" fmla="val -1265"/>
              <a:gd name="adj6" fmla="val 167029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Code Name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Callout: Bent Line with Border and Accent Bar 11">
            <a:extLst>
              <a:ext uri="{FF2B5EF4-FFF2-40B4-BE49-F238E27FC236}">
                <a16:creationId xmlns:a16="http://schemas.microsoft.com/office/drawing/2014/main" id="{D6EC7B27-EF97-41F1-8D22-D2070E8F13DD}"/>
              </a:ext>
            </a:extLst>
          </p:cNvPr>
          <p:cNvSpPr/>
          <p:nvPr/>
        </p:nvSpPr>
        <p:spPr>
          <a:xfrm>
            <a:off x="9927954" y="1857910"/>
            <a:ext cx="1718013" cy="959620"/>
          </a:xfrm>
          <a:prstGeom prst="accentBorderCallout2">
            <a:avLst>
              <a:gd name="adj1" fmla="val 124104"/>
              <a:gd name="adj2" fmla="val 114425"/>
              <a:gd name="adj3" fmla="val 126660"/>
              <a:gd name="adj4" fmla="val 82788"/>
              <a:gd name="adj5" fmla="val 252836"/>
              <a:gd name="adj6" fmla="val 11380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Tab Name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392E-7429-4F05-B2E3-D3215421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Workbooks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4823A31-168D-4967-BA29-7DEC24828F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468870"/>
              </p:ext>
            </p:extLst>
          </p:nvPr>
        </p:nvGraphicFramePr>
        <p:xfrm>
          <a:off x="405780" y="1268760"/>
          <a:ext cx="11593288" cy="508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F6825-01A9-4C2F-A0DD-DD426DF0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814-1226-411E-9172-54BC05F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1793"/>
            <a:ext cx="10360501" cy="1223963"/>
          </a:xfrm>
        </p:spPr>
        <p:txBody>
          <a:bodyPr/>
          <a:lstStyle/>
          <a:p>
            <a:r>
              <a:rPr lang="en-US" dirty="0"/>
              <a:t>Activity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F9781-0A29-452E-B0E7-4053EBA052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5844" y="1245756"/>
            <a:ext cx="10360342" cy="5629079"/>
          </a:xfrm>
        </p:spPr>
        <p:txBody>
          <a:bodyPr>
            <a:normAutofit/>
          </a:bodyPr>
          <a:lstStyle/>
          <a:p>
            <a:r>
              <a:rPr lang="en-US" sz="2400" dirty="0"/>
              <a:t>Referring workbooks by name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Workbook(“name of the workbook.xlsx”).activate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Workbook(“name of the workbook.xlsm”).activate</a:t>
            </a:r>
          </a:p>
          <a:p>
            <a:r>
              <a:rPr lang="en-US" sz="2400" dirty="0"/>
              <a:t>Referring workbooks by Index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Workbook(1).activate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Workbook(2).activate</a:t>
            </a:r>
            <a:endParaRPr lang="en-US" sz="1800" dirty="0"/>
          </a:p>
          <a:p>
            <a:r>
              <a:rPr lang="en-US" sz="2400" dirty="0"/>
              <a:t>Referring to active workbook</a:t>
            </a:r>
          </a:p>
          <a:p>
            <a:r>
              <a:rPr lang="en-US" sz="2400" dirty="0"/>
              <a:t>Referring to </a:t>
            </a:r>
            <a:r>
              <a:rPr lang="en-US" sz="2400" dirty="0" err="1"/>
              <a:t>Thisworkbook</a:t>
            </a:r>
            <a:endParaRPr lang="en-US" sz="2400" dirty="0"/>
          </a:p>
          <a:p>
            <a:r>
              <a:rPr lang="en-US" sz="2400" dirty="0"/>
              <a:t>Opening Existing Workbook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workbooks.open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(Arguments))</a:t>
            </a:r>
          </a:p>
          <a:p>
            <a:r>
              <a:rPr lang="en-US" sz="2400" dirty="0"/>
              <a:t>Creating new Workbook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Workbooks.add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/>
              <a:t>Saving Workbook (Lets see how to look at MSDN .Microsoft.com) to see how to save with different formats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1837E-09F4-4549-9FE5-8DEDF4D8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38B79-2A47-4B89-8E46-2D837A2B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23</a:t>
            </a:fld>
            <a:endParaRPr lang="en-I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7D64F4D-E067-4D29-9912-F1C7FD1010BB}"/>
              </a:ext>
            </a:extLst>
          </p:cNvPr>
          <p:cNvSpPr txBox="1">
            <a:spLocks/>
          </p:cNvSpPr>
          <p:nvPr/>
        </p:nvSpPr>
        <p:spPr>
          <a:xfrm>
            <a:off x="1777577" y="2362201"/>
            <a:ext cx="8938472" cy="2764335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– 3 (30 minutes) 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BCC28D-0FC8-4A4F-99ED-5B97830CB27A}"/>
              </a:ext>
            </a:extLst>
          </p:cNvPr>
          <p:cNvSpPr/>
          <p:nvPr/>
        </p:nvSpPr>
        <p:spPr>
          <a:xfrm>
            <a:off x="1917948" y="4365104"/>
            <a:ext cx="14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0577-4335-4D96-AA2E-FC694BDD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1" y="805203"/>
            <a:ext cx="9600774" cy="1048962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8178-6BC3-4F36-80FF-4A914B6E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201" y="2016101"/>
            <a:ext cx="9600774" cy="1296756"/>
          </a:xfrm>
        </p:spPr>
        <p:txBody>
          <a:bodyPr/>
          <a:lstStyle/>
          <a:p>
            <a:r>
              <a:rPr lang="en-US" b="1" dirty="0"/>
              <a:t>Variable</a:t>
            </a:r>
            <a:r>
              <a:rPr lang="en-US" dirty="0"/>
              <a:t> is a named memory location used to hold a value that can be changed during the script execution. Following are the basic rules for naming a variable.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4AA08E-8244-4E07-A28E-D4292416E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25863"/>
              </p:ext>
            </p:extLst>
          </p:nvPr>
        </p:nvGraphicFramePr>
        <p:xfrm>
          <a:off x="606122" y="3399978"/>
          <a:ext cx="11464953" cy="1613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AEEB5D-3F70-4750-A57E-10FAF3E71476}"/>
              </a:ext>
            </a:extLst>
          </p:cNvPr>
          <p:cNvSpPr txBox="1"/>
          <p:nvPr/>
        </p:nvSpPr>
        <p:spPr>
          <a:xfrm>
            <a:off x="3358108" y="5305285"/>
            <a:ext cx="6589319" cy="4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9" dirty="0"/>
              <a:t>Syntax – WE need to declare variable with “Dim”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7D1F-CEE1-4615-82A2-9B3B40C7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 / 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EDF9-5BAA-4F4E-803E-B3B2DE3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17074"/>
              </p:ext>
            </p:extLst>
          </p:nvPr>
        </p:nvGraphicFramePr>
        <p:xfrm>
          <a:off x="1450133" y="2233879"/>
          <a:ext cx="8980360" cy="3987009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561802">
                  <a:extLst>
                    <a:ext uri="{9D8B030D-6E8A-4147-A177-3AD203B41FA5}">
                      <a16:colId xmlns:a16="http://schemas.microsoft.com/office/drawing/2014/main" val="2032385974"/>
                    </a:ext>
                  </a:extLst>
                </a:gridCol>
                <a:gridCol w="1838895">
                  <a:extLst>
                    <a:ext uri="{9D8B030D-6E8A-4147-A177-3AD203B41FA5}">
                      <a16:colId xmlns:a16="http://schemas.microsoft.com/office/drawing/2014/main" val="457994986"/>
                    </a:ext>
                  </a:extLst>
                </a:gridCol>
                <a:gridCol w="5579663">
                  <a:extLst>
                    <a:ext uri="{9D8B030D-6E8A-4147-A177-3AD203B41FA5}">
                      <a16:colId xmlns:a16="http://schemas.microsoft.com/office/drawing/2014/main" val="2865713108"/>
                    </a:ext>
                  </a:extLst>
                </a:gridCol>
              </a:tblGrid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Details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3543759145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Byte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Whole number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3507644328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Integer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Whole number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1898574097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Long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Whole number between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1866528797"/>
                  </a:ext>
                </a:extLst>
              </a:tr>
              <a:tr h="343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Currency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Fixed decimal number.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1772468367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Single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Floating decimal number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1426188106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Double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Numerical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Floating decimal number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3412333071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String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Text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Text.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2712695898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Date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Date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Date and time.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1068740099"/>
                  </a:ext>
                </a:extLst>
              </a:tr>
              <a:tr h="26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Boolean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Boolean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True or False.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2666190257"/>
                  </a:ext>
                </a:extLst>
              </a:tr>
              <a:tr h="2893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Object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Object</a:t>
                      </a:r>
                      <a:endParaRPr lang="en-US" sz="2000" b="0" i="1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Microsoft Object.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3433071793"/>
                  </a:ext>
                </a:extLst>
              </a:tr>
              <a:tr h="358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Agency FB" panose="020B0503020202020204" pitchFamily="34" charset="0"/>
                        </a:rPr>
                        <a:t>Variant</a:t>
                      </a:r>
                      <a:endParaRPr lang="en-US" sz="2000" b="0" i="0" u="none" strike="noStrike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Any type</a:t>
                      </a:r>
                      <a:endParaRPr lang="en-US" sz="2000" b="0" i="1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Agency FB" panose="020B0503020202020204" pitchFamily="34" charset="0"/>
                        </a:rPr>
                        <a:t>Any kind of data (default type if the variable is not declared).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9523" marR="9523" marT="9523" marB="0"/>
                </a:tc>
                <a:extLst>
                  <a:ext uri="{0D108BD9-81ED-4DB2-BD59-A6C34878D82A}">
                    <a16:rowId xmlns:a16="http://schemas.microsoft.com/office/drawing/2014/main" val="243423446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00087" y="2576750"/>
            <a:ext cx="8280452" cy="924257"/>
          </a:xfrm>
          <a:prstGeom prst="rect">
            <a:avLst/>
          </a:prstGeom>
          <a:noFill/>
          <a:ln w="38100">
            <a:solidFill>
              <a:srgbClr val="B7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6" name="Arrow: Right 5"/>
          <p:cNvSpPr/>
          <p:nvPr/>
        </p:nvSpPr>
        <p:spPr>
          <a:xfrm>
            <a:off x="924761" y="4491419"/>
            <a:ext cx="666576" cy="273255"/>
          </a:xfrm>
          <a:prstGeom prst="rightArrow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399" dirty="0"/>
          </a:p>
        </p:txBody>
      </p:sp>
      <p:sp>
        <p:nvSpPr>
          <p:cNvPr id="8" name="Rectangle 7"/>
          <p:cNvSpPr/>
          <p:nvPr/>
        </p:nvSpPr>
        <p:spPr>
          <a:xfrm>
            <a:off x="1848994" y="3863044"/>
            <a:ext cx="8280452" cy="728680"/>
          </a:xfrm>
          <a:prstGeom prst="rect">
            <a:avLst/>
          </a:prstGeom>
          <a:noFill/>
          <a:ln w="38100">
            <a:solidFill>
              <a:srgbClr val="B71E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D09B4-B7C1-456B-8E02-688EB05FB67A}"/>
              </a:ext>
            </a:extLst>
          </p:cNvPr>
          <p:cNvSpPr/>
          <p:nvPr/>
        </p:nvSpPr>
        <p:spPr>
          <a:xfrm>
            <a:off x="1272303" y="898784"/>
            <a:ext cx="9600774" cy="119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2399" dirty="0">
                <a:latin typeface="Verdana" panose="020B0604030504040204" pitchFamily="34" charset="0"/>
              </a:rPr>
              <a:t>There are many VBA data types, which can be divided into two main categories, namely numeric and non-numeric data types.</a:t>
            </a: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6567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9097-325E-43A0-B9FB-8AFB08B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D497B-731D-4997-944F-7421D53A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06BA3-FAFA-4A35-AE71-A9D1D65B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65983"/>
              </p:ext>
            </p:extLst>
          </p:nvPr>
        </p:nvGraphicFramePr>
        <p:xfrm>
          <a:off x="1868346" y="903531"/>
          <a:ext cx="8293146" cy="295233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70035">
                  <a:extLst>
                    <a:ext uri="{9D8B030D-6E8A-4147-A177-3AD203B41FA5}">
                      <a16:colId xmlns:a16="http://schemas.microsoft.com/office/drawing/2014/main" val="436803259"/>
                    </a:ext>
                  </a:extLst>
                </a:gridCol>
                <a:gridCol w="6923111">
                  <a:extLst>
                    <a:ext uri="{9D8B030D-6E8A-4147-A177-3AD203B41FA5}">
                      <a16:colId xmlns:a16="http://schemas.microsoft.com/office/drawing/2014/main" val="2824295340"/>
                    </a:ext>
                  </a:extLst>
                </a:gridCol>
              </a:tblGrid>
              <a:tr h="4927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Range of Values</a:t>
                      </a: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3303589917"/>
                  </a:ext>
                </a:extLst>
              </a:tr>
              <a:tr h="492783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Byte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0 to 255</a:t>
                      </a: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173123263"/>
                  </a:ext>
                </a:extLst>
              </a:tr>
              <a:tr h="49278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Integer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-32,768 to 32,767</a:t>
                      </a: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2264639944"/>
                  </a:ext>
                </a:extLst>
              </a:tr>
              <a:tr h="49278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Long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-2,147,483,648 to 2,147,483,648</a:t>
                      </a: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2936140603"/>
                  </a:ext>
                </a:extLst>
              </a:tr>
              <a:tr h="981198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Single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-3.402823E+38 to -1.401298E-45 for negative values</a:t>
                      </a:r>
                    </a:p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1.401298E-45 to 3.402823E+38 for positive values.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12678812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461FC9-0280-4076-A4D5-5D4422D30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11154"/>
              </p:ext>
            </p:extLst>
          </p:nvPr>
        </p:nvGraphicFramePr>
        <p:xfrm>
          <a:off x="1868347" y="4038291"/>
          <a:ext cx="8474538" cy="250062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72506">
                  <a:extLst>
                    <a:ext uri="{9D8B030D-6E8A-4147-A177-3AD203B41FA5}">
                      <a16:colId xmlns:a16="http://schemas.microsoft.com/office/drawing/2014/main" val="2693994602"/>
                    </a:ext>
                  </a:extLst>
                </a:gridCol>
                <a:gridCol w="7402032">
                  <a:extLst>
                    <a:ext uri="{9D8B030D-6E8A-4147-A177-3AD203B41FA5}">
                      <a16:colId xmlns:a16="http://schemas.microsoft.com/office/drawing/2014/main" val="443522389"/>
                    </a:ext>
                  </a:extLst>
                </a:gridCol>
              </a:tblGrid>
              <a:tr h="973056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Double</a:t>
                      </a:r>
                    </a:p>
                  </a:txBody>
                  <a:tcPr marL="31467" marR="31467" marT="31467" marB="3146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-1.79769313486232e+308 to -4.94065645841247E-324 for negative values</a:t>
                      </a:r>
                    </a:p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4.94065645841247E-324 to 1.79769313486232e+308 for positive values.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2894897181"/>
                  </a:ext>
                </a:extLst>
              </a:tr>
              <a:tr h="54906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Currency</a:t>
                      </a:r>
                    </a:p>
                  </a:txBody>
                  <a:tcPr marL="31467" marR="31467" marT="31467" marB="3146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-922,337,203,685,477.5808 to </a:t>
                      </a:r>
                      <a:r>
                        <a:rPr lang="en-US" sz="2400" kern="1200" dirty="0">
                          <a:effectLst/>
                          <a:latin typeface="Agency FB" panose="020B0503020202020204" pitchFamily="34" charset="0"/>
                        </a:rPr>
                        <a:t>922,337,203,685,477.5807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3597361267"/>
                  </a:ext>
                </a:extLst>
              </a:tr>
              <a:tr h="978507"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Decimal</a:t>
                      </a:r>
                    </a:p>
                  </a:txBody>
                  <a:tcPr marL="31467" marR="31467" marT="31467" marB="31467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+/- 79,228,162,514,264,337,593,543,950,335 if no decimal is use</a:t>
                      </a:r>
                    </a:p>
                    <a:p>
                      <a:pPr algn="just"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+/- 7.9228162514264337593543950335 (28 decimal places).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gency FB" panose="020B0503020202020204" pitchFamily="34" charset="0"/>
                      </a:endParaRPr>
                    </a:p>
                  </a:txBody>
                  <a:tcPr marL="31467" marR="31467" marT="31467" marB="31467"/>
                </a:tc>
                <a:extLst>
                  <a:ext uri="{0D108BD9-81ED-4DB2-BD59-A6C34878D82A}">
                    <a16:rowId xmlns:a16="http://schemas.microsoft.com/office/drawing/2014/main" val="381843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3CCD-D89C-42C7-9B4A-66605922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Non-Numeric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6EFBB-0BCF-4C09-A1FF-28793116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8B793-128D-47CE-851A-EA9F5BE5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9288"/>
              </p:ext>
            </p:extLst>
          </p:nvPr>
        </p:nvGraphicFramePr>
        <p:xfrm>
          <a:off x="1917948" y="1340768"/>
          <a:ext cx="8424936" cy="45365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448232">
                  <a:extLst>
                    <a:ext uri="{9D8B030D-6E8A-4147-A177-3AD203B41FA5}">
                      <a16:colId xmlns:a16="http://schemas.microsoft.com/office/drawing/2014/main" val="3524136490"/>
                    </a:ext>
                  </a:extLst>
                </a:gridCol>
                <a:gridCol w="4976704">
                  <a:extLst>
                    <a:ext uri="{9D8B030D-6E8A-4147-A177-3AD203B41FA5}">
                      <a16:colId xmlns:a16="http://schemas.microsoft.com/office/drawing/2014/main" val="1624734589"/>
                    </a:ext>
                  </a:extLst>
                </a:gridCol>
              </a:tblGrid>
              <a:tr h="5670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gency FB" panose="020B0503020202020204" pitchFamily="34" charset="0"/>
                        </a:rPr>
                        <a:t>Type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  <a:latin typeface="Agency FB" panose="020B0503020202020204" pitchFamily="34" charset="0"/>
                        </a:rPr>
                        <a:t>Range of Values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1956181737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String (fixed length)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1 to 65,400 characters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3240384884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String (variable length)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0 to 2 billion characters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298628601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Date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January 1, 100 to December 31, 9999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2543649452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Boolean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True or False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957908008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Object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Any embedded object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13606092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Variant (numeric)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Any value as large as double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1561928546"/>
                  </a:ext>
                </a:extLst>
              </a:tr>
              <a:tr h="567063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gency FB" panose="020B0503020202020204" pitchFamily="34" charset="0"/>
                        </a:rPr>
                        <a:t>Variant (text)</a:t>
                      </a:r>
                    </a:p>
                  </a:txBody>
                  <a:tcPr marL="71255" marR="71255" marT="71255" marB="712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gency FB" panose="020B0503020202020204" pitchFamily="34" charset="0"/>
                        </a:rPr>
                        <a:t>Same as variable-length string</a:t>
                      </a:r>
                    </a:p>
                  </a:txBody>
                  <a:tcPr marL="71255" marR="71255" marT="71255" marB="71255"/>
                </a:tc>
                <a:extLst>
                  <a:ext uri="{0D108BD9-81ED-4DB2-BD59-A6C34878D82A}">
                    <a16:rowId xmlns:a16="http://schemas.microsoft.com/office/drawing/2014/main" val="120823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D745-D4FC-404E-B0BC-336C4B81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Why Variable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4D529-D9F0-451D-ABB6-5395E90E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3960641"/>
              </p:ext>
            </p:extLst>
          </p:nvPr>
        </p:nvGraphicFramePr>
        <p:xfrm>
          <a:off x="2422004" y="1124744"/>
          <a:ext cx="7056784" cy="523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4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F8DB-9466-42AB-817E-281986A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EA356-53C3-44CC-A377-3E561D83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AFD5-86DC-42F9-ACED-E6DAF0B6D320}" type="slidenum">
              <a:rPr lang="en-US" smtClean="0"/>
              <a:t>29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7198A-8A89-4FB1-83B4-F6588DB300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1884" y="1642517"/>
            <a:ext cx="10237341" cy="4522787"/>
          </a:xfrm>
        </p:spPr>
        <p:txBody>
          <a:bodyPr/>
          <a:lstStyle/>
          <a:p>
            <a:r>
              <a:rPr lang="en-US" dirty="0"/>
              <a:t>Creating a simple Multiplication Table to understand </a:t>
            </a:r>
            <a:r>
              <a:rPr lang="en-IN" dirty="0"/>
              <a:t> necessity of Variables</a:t>
            </a:r>
          </a:p>
          <a:p>
            <a:r>
              <a:rPr lang="en-US" dirty="0"/>
              <a:t>U</a:t>
            </a:r>
            <a:r>
              <a:rPr lang="en-IN" dirty="0"/>
              <a:t>sing Option Explicit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CBBBBB-3ED6-4DA7-BE60-F4B7A514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MODULE – 1 (30 minutes) 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10669-ECF0-4975-BE0D-C1D1E87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 VBE (VISUAL BASIC EDITOR)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46D81-5DC0-4D28-BF9C-98DE35E9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14F3F9FD-949B-4ABF-A01E-1B97EF2556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058829"/>
              </p:ext>
            </p:extLst>
          </p:nvPr>
        </p:nvGraphicFramePr>
        <p:xfrm>
          <a:off x="3646140" y="-3860166"/>
          <a:ext cx="496855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9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76A-7B71-48D5-A753-C1D838D1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404664"/>
            <a:ext cx="10360501" cy="1223963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Scope of variables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A8BE16-35BC-49A1-BCFD-D16B0CEB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778990"/>
              </p:ext>
            </p:extLst>
          </p:nvPr>
        </p:nvGraphicFramePr>
        <p:xfrm>
          <a:off x="1218883" y="1498600"/>
          <a:ext cx="10165333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7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F5EF-384B-47B0-9AB9-835AA151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CDCF-5EF2-4055-8A56-34CB42A9F2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Tax Calculation</a:t>
            </a:r>
          </a:p>
          <a:p>
            <a:r>
              <a:rPr lang="en-US" dirty="0"/>
              <a:t>Table of Contents Model</a:t>
            </a:r>
          </a:p>
          <a:p>
            <a:r>
              <a:rPr lang="en-US" dirty="0"/>
              <a:t>Simple Profit and Loss statement</a:t>
            </a:r>
          </a:p>
          <a:p>
            <a:r>
              <a:rPr lang="en-US" dirty="0"/>
              <a:t>Mismatch Error</a:t>
            </a:r>
          </a:p>
          <a:p>
            <a:r>
              <a:rPr lang="en-US" dirty="0"/>
              <a:t>Overflow Error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EB2A-A519-48DF-A545-CD52E788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3B66F-0D6B-482C-A3F9-FC2AAD67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19A479-3DDE-4357-9945-1BAFBD520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Variables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D116D-23B3-4A23-94D9-AF6D3497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0E9B52-2D30-4C8B-83D6-080F7BCF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Variables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8256-5A04-4218-965C-5582B065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33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2BF4-BB6D-4B52-8C01-A5F68595AB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Declaring object Variables</a:t>
            </a:r>
          </a:p>
          <a:p>
            <a:r>
              <a:rPr lang="en-US" dirty="0"/>
              <a:t>Using Set Key Word</a:t>
            </a:r>
          </a:p>
          <a:p>
            <a:r>
              <a:rPr lang="en-US" dirty="0"/>
              <a:t>Creating and reference objects</a:t>
            </a:r>
          </a:p>
          <a:p>
            <a:r>
              <a:rPr lang="en-US" dirty="0"/>
              <a:t>Using methods of Set 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5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B2F6-140F-4FAC-B00D-9D7B316F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95AE1-DDF7-45CC-B617-249E735656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Record a Macro creating a Chart</a:t>
            </a:r>
          </a:p>
          <a:p>
            <a:r>
              <a:rPr lang="en-US" dirty="0"/>
              <a:t>Declare a Object Variable (Range) and automate the Chart Creation</a:t>
            </a:r>
          </a:p>
          <a:p>
            <a:r>
              <a:rPr lang="en-US" dirty="0"/>
              <a:t>Creating new object with Object Variable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worksheets.add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Finding and referencing a Range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Using Return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Application.inputbox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44D07-D6B7-4701-8D76-69C809E2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2ECA-21C3-4B72-BB00-85F69ABC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D656B-B6FA-4327-BAA2-9A32E6FEE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51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353C2B-179D-4A14-A0FB-E3C903A3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Logics, Decisions and Loops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8C539-5498-46AB-9BD6-FA958838FB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and End With</a:t>
            </a:r>
          </a:p>
          <a:p>
            <a:r>
              <a:rPr lang="en-US" dirty="0"/>
              <a:t>IF and </a:t>
            </a:r>
            <a:r>
              <a:rPr lang="en-US" dirty="0" err="1"/>
              <a:t>Elseif</a:t>
            </a:r>
            <a:endParaRPr lang="en-US" dirty="0"/>
          </a:p>
          <a:p>
            <a:r>
              <a:rPr lang="en-US" dirty="0"/>
              <a:t>Select Case Statement</a:t>
            </a:r>
          </a:p>
          <a:p>
            <a:r>
              <a:rPr lang="en-US" dirty="0"/>
              <a:t>For and Next</a:t>
            </a:r>
          </a:p>
          <a:p>
            <a:r>
              <a:rPr lang="en-US" dirty="0"/>
              <a:t>For Each and Next</a:t>
            </a:r>
          </a:p>
          <a:p>
            <a:r>
              <a:rPr lang="en-US" dirty="0"/>
              <a:t>Do Until and Do While</a:t>
            </a:r>
          </a:p>
          <a:p>
            <a:r>
              <a:rPr lang="en-US" dirty="0"/>
              <a:t>Do and Wend</a:t>
            </a:r>
          </a:p>
          <a:p>
            <a:r>
              <a:rPr lang="en-US" dirty="0"/>
              <a:t>Find and Find Next Method</a:t>
            </a:r>
          </a:p>
          <a:p>
            <a:r>
              <a:rPr lang="en-US" dirty="0"/>
              <a:t>Error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7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799A-2B8A-4348-9570-AD5C5586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053A6-6556-49F7-9A08-DE0E2A3595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Nested if Formula in Excel and How to manage that in VBA</a:t>
            </a:r>
          </a:p>
          <a:p>
            <a:r>
              <a:rPr lang="en-US" dirty="0"/>
              <a:t>Using Select Case statement</a:t>
            </a:r>
          </a:p>
          <a:p>
            <a:r>
              <a:rPr lang="en-US" dirty="0"/>
              <a:t>Looping an activity ‘x’ number of Times</a:t>
            </a:r>
          </a:p>
          <a:p>
            <a:r>
              <a:rPr lang="en-US" dirty="0"/>
              <a:t>Looping an object method per number in the collection</a:t>
            </a:r>
          </a:p>
          <a:p>
            <a:r>
              <a:rPr lang="en-US" dirty="0"/>
              <a:t>Looping activity until condition is True</a:t>
            </a:r>
          </a:p>
          <a:p>
            <a:r>
              <a:rPr lang="en-US" dirty="0"/>
              <a:t>Looping activity until condition is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6DA2-1B9A-4F63-9DAD-BF6DCBC9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991E-7283-4524-9541-50C62CEE4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Procedures, User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7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4301CE-6520-428F-AC77-4891F571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Procedures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957D06-BA59-4188-9950-B7E229C7A1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What is Event</a:t>
            </a:r>
          </a:p>
          <a:p>
            <a:r>
              <a:rPr lang="en-US" dirty="0"/>
              <a:t>Workbook Events</a:t>
            </a:r>
          </a:p>
          <a:p>
            <a:r>
              <a:rPr lang="en-US" dirty="0"/>
              <a:t>Worksheet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99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t"/>
          <a:lstStyle/>
          <a:p>
            <a:r>
              <a:rPr lang="en-US" dirty="0"/>
              <a:t>Working with the VB Editor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930C933-4FE4-4A00-A2AC-7FB00E1B7F3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1382418"/>
              </p:ext>
            </p:extLst>
          </p:nvPr>
        </p:nvGraphicFramePr>
        <p:xfrm>
          <a:off x="776327" y="1052736"/>
          <a:ext cx="1124561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8880-A0A1-4D9B-A65F-A52D5A5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DF38E-5DE5-4B00-8F50-026DC37776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Welcome Message</a:t>
            </a:r>
          </a:p>
          <a:p>
            <a:r>
              <a:rPr lang="en-US" dirty="0"/>
              <a:t>Good bye Message</a:t>
            </a:r>
          </a:p>
          <a:p>
            <a:r>
              <a:rPr lang="en-US" dirty="0"/>
              <a:t>Restricting to close the workbook by user</a:t>
            </a:r>
          </a:p>
          <a:p>
            <a:r>
              <a:rPr lang="en-US" dirty="0"/>
              <a:t>Restricting the document save by another user</a:t>
            </a:r>
          </a:p>
          <a:p>
            <a:r>
              <a:rPr lang="en-US" dirty="0"/>
              <a:t>Restricting the document print by another user</a:t>
            </a:r>
          </a:p>
          <a:p>
            <a:r>
              <a:rPr lang="en-US" dirty="0"/>
              <a:t>Tracking Changes in  Excel Document</a:t>
            </a:r>
          </a:p>
          <a:p>
            <a:r>
              <a:rPr lang="en-US" dirty="0"/>
              <a:t>Conditional Formatting with VBA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275-39B1-4705-AB04-89EB7188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Forms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2CD0A-7A3B-481B-A432-D0CCBCA7F7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What is User form</a:t>
            </a:r>
          </a:p>
          <a:p>
            <a:r>
              <a:rPr lang="en-US" dirty="0"/>
              <a:t>Creating a basic user Form</a:t>
            </a:r>
          </a:p>
          <a:p>
            <a:r>
              <a:rPr lang="en-US" dirty="0"/>
              <a:t>Understanding various elements of User form</a:t>
            </a:r>
          </a:p>
          <a:p>
            <a:r>
              <a:rPr lang="en-US" dirty="0"/>
              <a:t>Understanding important properties of User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0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C42-CC4B-4D8C-A4B0-CF333FB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84514-65C9-48EE-A906-D906D795F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8883" y="1642517"/>
            <a:ext cx="10360342" cy="4522787"/>
          </a:xfrm>
        </p:spPr>
        <p:txBody>
          <a:bodyPr/>
          <a:lstStyle/>
          <a:p>
            <a:r>
              <a:rPr lang="en-US" dirty="0"/>
              <a:t>Creating Data Entry User form</a:t>
            </a:r>
          </a:p>
          <a:p>
            <a:r>
              <a:rPr lang="en-US" dirty="0"/>
              <a:t>Creating Chart Control Form to automate Various Chart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2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0479-762F-4778-BC96-DACC6EC6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16867"/>
            <a:ext cx="10360501" cy="1223963"/>
          </a:xfrm>
        </p:spPr>
        <p:txBody>
          <a:bodyPr/>
          <a:lstStyle/>
          <a:p>
            <a:r>
              <a:rPr lang="en-US" dirty="0"/>
              <a:t>Working with the VB Editor contd..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CB94BE-1E90-4701-A754-3DC76474210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6418307"/>
              </p:ext>
            </p:extLst>
          </p:nvPr>
        </p:nvGraphicFramePr>
        <p:xfrm>
          <a:off x="765820" y="836712"/>
          <a:ext cx="10729192" cy="590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792A-7B4C-4F21-BA64-ABFB536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5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0479-762F-4778-BC96-DACC6EC6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16867"/>
            <a:ext cx="10360501" cy="1223963"/>
          </a:xfrm>
        </p:spPr>
        <p:txBody>
          <a:bodyPr/>
          <a:lstStyle/>
          <a:p>
            <a:r>
              <a:rPr lang="en-US" dirty="0"/>
              <a:t>Working windows on VBE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CB94BE-1E90-4701-A754-3DC76474210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9124445"/>
              </p:ext>
            </p:extLst>
          </p:nvPr>
        </p:nvGraphicFramePr>
        <p:xfrm>
          <a:off x="765820" y="836712"/>
          <a:ext cx="10729192" cy="590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792A-7B4C-4F21-BA64-ABFB536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515179-F22A-4CE8-B934-A9D1433FE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C515179-F22A-4CE8-B934-A9D1433FE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CE07DD-A150-45FF-9487-236456988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4CE07DD-A150-45FF-9487-2364569886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725A8D-CABC-43D6-82AE-93E26148F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8725A8D-CABC-43D6-82AE-93E26148F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E306CF-6C18-43F5-881E-27204D79E0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E9E306CF-6C18-43F5-881E-27204D79E0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BC2002-BFDA-4FA7-9ECA-0A37C8033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6BC2002-BFDA-4FA7-9ECA-0A37C8033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BDC2E6-E292-42DF-A904-6D03B0A38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CFBDC2E6-E292-42DF-A904-6D03B0A38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3B8DA2-FD3F-4141-A77D-78F47CAE0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723B8DA2-FD3F-4141-A77D-78F47CAE0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629-A0A0-44E3-949C-C07D4831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Object Hierarchy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32308B-BA5D-4FE6-AE81-56401A3A1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467914"/>
              </p:ext>
            </p:extLst>
          </p:nvPr>
        </p:nvGraphicFramePr>
        <p:xfrm>
          <a:off x="1218883" y="1403927"/>
          <a:ext cx="2499265" cy="45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2C211-385C-46DE-85BD-C2618326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EEEF-A0DE-441E-95EA-BCBD7B61E694}"/>
              </a:ext>
            </a:extLst>
          </p:cNvPr>
          <p:cNvSpPr txBox="1"/>
          <p:nvPr/>
        </p:nvSpPr>
        <p:spPr>
          <a:xfrm>
            <a:off x="3142084" y="2852936"/>
            <a:ext cx="885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Workbooks(“Book.xlsx”).Worksheets(“Sheet1”).Range(“a1”).</a:t>
            </a:r>
            <a:r>
              <a:rPr lang="en-US" sz="2000" dirty="0" err="1"/>
              <a:t>Font.Color</a:t>
            </a:r>
            <a:r>
              <a:rPr lang="en-US" sz="2000" dirty="0"/>
              <a:t> = </a:t>
            </a:r>
            <a:r>
              <a:rPr lang="en-US" sz="2000" dirty="0" err="1"/>
              <a:t>Vbred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87D7D-284A-441D-9A48-8D91DB9D8F72}"/>
              </a:ext>
            </a:extLst>
          </p:cNvPr>
          <p:cNvSpPr txBox="1"/>
          <p:nvPr/>
        </p:nvSpPr>
        <p:spPr>
          <a:xfrm>
            <a:off x="3142084" y="3465265"/>
            <a:ext cx="4181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Activesheet.Shapes.AddChart.Select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0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Working with Modules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37A495D-07A5-4D38-A8E6-DE73B59602F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83842652"/>
              </p:ext>
            </p:extLst>
          </p:nvPr>
        </p:nvGraphicFramePr>
        <p:xfrm>
          <a:off x="0" y="775251"/>
          <a:ext cx="12155449" cy="608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BEE26-DCBB-4B03-BC67-C55EA12D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0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6D937A-24FE-4B1F-8B8E-362694E2C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086D937A-24FE-4B1F-8B8E-362694E2CE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086D937A-24FE-4B1F-8B8E-362694E2C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086D937A-24FE-4B1F-8B8E-362694E2CE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C5CA00-4C65-41D5-B191-CD8FB70C5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EDC5CA00-4C65-41D5-B191-CD8FB70C5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EDC5CA00-4C65-41D5-B191-CD8FB70C5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EDC5CA00-4C65-41D5-B191-CD8FB70C5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638142-E3DD-4798-9FB0-A55AA6B5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4C638142-E3DD-4798-9FB0-A55AA6B5F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graphicEl>
                                              <a:dgm id="{4C638142-E3DD-4798-9FB0-A55AA6B5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graphicEl>
                                              <a:dgm id="{4C638142-E3DD-4798-9FB0-A55AA6B5F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BDF1C68-8ADF-4CD2-8D17-97D9E151B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3BDF1C68-8ADF-4CD2-8D17-97D9E151B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graphicEl>
                                              <a:dgm id="{3BDF1C68-8ADF-4CD2-8D17-97D9E151B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graphicEl>
                                              <a:dgm id="{3BDF1C68-8ADF-4CD2-8D17-97D9E151B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88778A-7D89-4B9C-B9C1-0F566E7AF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graphicEl>
                                              <a:dgm id="{BE88778A-7D89-4B9C-B9C1-0F566E7AFA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graphicEl>
                                              <a:dgm id="{BE88778A-7D89-4B9C-B9C1-0F566E7AF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graphicEl>
                                              <a:dgm id="{BE88778A-7D89-4B9C-B9C1-0F566E7AF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0479-762F-4778-BC96-DACC6EC6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116867"/>
            <a:ext cx="10360501" cy="1223963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CB94BE-1E90-4701-A754-3DC76474210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60862256"/>
              </p:ext>
            </p:extLst>
          </p:nvPr>
        </p:nvGraphicFramePr>
        <p:xfrm>
          <a:off x="765820" y="836712"/>
          <a:ext cx="10729192" cy="590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792A-7B4C-4F21-BA64-ABFB5369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ED69EB7-967B-47B6-B9D4-7A69E20874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A8A92D3-C2C1-4DC4-87F5-A1EDA3EC5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138D734-CFED-456A-B115-3ACF19FB9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F53EDD5-2FF5-4A39-B153-62E01F094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ED11C45-9C53-4C3A-8154-E684208ED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14D4EC50-B569-4F0D-96F6-99032106B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D63FA50-9FE8-45A7-B8C9-106F039FC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ustom 1">
      <a:majorFont>
        <a:latin typeface="Arial Rounded MT Bold"/>
        <a:ea typeface=""/>
        <a:cs typeface=""/>
      </a:majorFont>
      <a:minorFont>
        <a:latin typeface="Constantia"/>
        <a:ea typeface=""/>
        <a:cs typeface="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2337</TotalTime>
  <Words>1519</Words>
  <Application>Microsoft Office PowerPoint</Application>
  <PresentationFormat>Custom</PresentationFormat>
  <Paragraphs>364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Agency FB</vt:lpstr>
      <vt:lpstr>Arial</vt:lpstr>
      <vt:lpstr>Arial Rounded MT Bold</vt:lpstr>
      <vt:lpstr>Calibri</vt:lpstr>
      <vt:lpstr>Constantia</vt:lpstr>
      <vt:lpstr>Courier New</vt:lpstr>
      <vt:lpstr>Verdana</vt:lpstr>
      <vt:lpstr>Tech 16x9</vt:lpstr>
      <vt:lpstr>EXCEL VBA</vt:lpstr>
      <vt:lpstr>OBJECTIVEs of this training</vt:lpstr>
      <vt:lpstr>MODULE – 1 (30 minutes) </vt:lpstr>
      <vt:lpstr>Working with the VB Editor</vt:lpstr>
      <vt:lpstr>Working with the VB Editor contd..</vt:lpstr>
      <vt:lpstr>Working windows on VBE</vt:lpstr>
      <vt:lpstr>Sample Object Hierarchy</vt:lpstr>
      <vt:lpstr>Working with Modules</vt:lpstr>
      <vt:lpstr>Modules</vt:lpstr>
      <vt:lpstr>Working windows on VBE</vt:lpstr>
      <vt:lpstr>Recording a Macro</vt:lpstr>
      <vt:lpstr>Procedures</vt:lpstr>
      <vt:lpstr>Message Box, Input Box , Comments</vt:lpstr>
      <vt:lpstr>PowerPoint Presentation</vt:lpstr>
      <vt:lpstr>Selecting Cells by Absolute Position</vt:lpstr>
      <vt:lpstr>Activity</vt:lpstr>
      <vt:lpstr>Selecting Cells Relatively</vt:lpstr>
      <vt:lpstr>Activity</vt:lpstr>
      <vt:lpstr>Working with Sheets, Charts &amp; Sheets</vt:lpstr>
      <vt:lpstr>Activity</vt:lpstr>
      <vt:lpstr>Working with Workbooks</vt:lpstr>
      <vt:lpstr>Activity </vt:lpstr>
      <vt:lpstr>PowerPoint Presentation</vt:lpstr>
      <vt:lpstr>variables</vt:lpstr>
      <vt:lpstr>Types of variables / Data Types</vt:lpstr>
      <vt:lpstr>Numeric Data Types</vt:lpstr>
      <vt:lpstr>Non-Numeric Data Types </vt:lpstr>
      <vt:lpstr>Why Variable</vt:lpstr>
      <vt:lpstr>Activity</vt:lpstr>
      <vt:lpstr>Scope of variables</vt:lpstr>
      <vt:lpstr>Activity</vt:lpstr>
      <vt:lpstr>Module 4</vt:lpstr>
      <vt:lpstr>Object Variables</vt:lpstr>
      <vt:lpstr>Activity</vt:lpstr>
      <vt:lpstr>Module 5</vt:lpstr>
      <vt:lpstr>Logics, Decisions and Loops</vt:lpstr>
      <vt:lpstr>Activity</vt:lpstr>
      <vt:lpstr>Module 6 </vt:lpstr>
      <vt:lpstr>Event Procedures</vt:lpstr>
      <vt:lpstr>Activity</vt:lpstr>
      <vt:lpstr>User Forms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</dc:title>
  <dc:creator>Vijay perepa</dc:creator>
  <cp:keywords>GA</cp:keywords>
  <cp:lastModifiedBy>Vijay perepa</cp:lastModifiedBy>
  <cp:revision>83</cp:revision>
  <dcterms:created xsi:type="dcterms:W3CDTF">2018-05-13T16:52:43Z</dcterms:created>
  <dcterms:modified xsi:type="dcterms:W3CDTF">2018-05-16T12:38:31Z</dcterms:modified>
  <cp:category>GA - Mumbai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