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34FFBE-8931-487F-AC44-2A6B7ABCFE51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271B34-B37C-4333-8CDD-6A86FEF84175}">
      <dgm:prSet/>
      <dgm:spPr/>
      <dgm:t>
        <a:bodyPr/>
        <a:lstStyle/>
        <a:p>
          <a:endParaRPr lang="en-US" dirty="0"/>
        </a:p>
      </dgm:t>
    </dgm:pt>
    <dgm:pt modelId="{973BD682-532B-4CC4-8E00-0E7F8234C0EE}" type="parTrans" cxnId="{07C77C94-7254-43AD-AA1B-F627BBFE9801}">
      <dgm:prSet/>
      <dgm:spPr/>
      <dgm:t>
        <a:bodyPr/>
        <a:lstStyle/>
        <a:p>
          <a:endParaRPr lang="en-US"/>
        </a:p>
      </dgm:t>
    </dgm:pt>
    <dgm:pt modelId="{4678B1A8-0D3C-4AB6-BA4B-C07C16F64630}" type="sibTrans" cxnId="{07C77C94-7254-43AD-AA1B-F627BBFE9801}">
      <dgm:prSet/>
      <dgm:spPr/>
      <dgm:t>
        <a:bodyPr/>
        <a:lstStyle/>
        <a:p>
          <a:endParaRPr lang="en-US"/>
        </a:p>
      </dgm:t>
    </dgm:pt>
    <dgm:pt modelId="{16520F8B-0A08-4CBD-AEE6-3DA9E98C6630}">
      <dgm:prSet/>
      <dgm:spPr/>
      <dgm:t>
        <a:bodyPr/>
        <a:lstStyle/>
        <a:p>
          <a:r>
            <a:rPr lang="en-US" b="1"/>
            <a:t>Simplified Queries:</a:t>
          </a:r>
          <a:endParaRPr lang="en-US"/>
        </a:p>
      </dgm:t>
    </dgm:pt>
    <dgm:pt modelId="{65F84007-F620-4AFC-8A83-0E995BBF7376}" type="parTrans" cxnId="{3B451F46-AC53-4001-8668-62EB5DA6AAB1}">
      <dgm:prSet/>
      <dgm:spPr/>
      <dgm:t>
        <a:bodyPr/>
        <a:lstStyle/>
        <a:p>
          <a:endParaRPr lang="en-US"/>
        </a:p>
      </dgm:t>
    </dgm:pt>
    <dgm:pt modelId="{1FAFF532-D8CD-45F4-A08B-0B252A10C279}" type="sibTrans" cxnId="{3B451F46-AC53-4001-8668-62EB5DA6AAB1}">
      <dgm:prSet/>
      <dgm:spPr/>
      <dgm:t>
        <a:bodyPr/>
        <a:lstStyle/>
        <a:p>
          <a:endParaRPr lang="en-US"/>
        </a:p>
      </dgm:t>
    </dgm:pt>
    <dgm:pt modelId="{17924567-D4FC-476C-B543-977572D0752B}">
      <dgm:prSet/>
      <dgm:spPr/>
      <dgm:t>
        <a:bodyPr/>
        <a:lstStyle/>
        <a:p>
          <a:r>
            <a:rPr lang="en-US"/>
            <a:t>The Star Schema organizes data into fact tables and dimension tables. Fact tables store measurable, quantitative data, while dimension tables store descriptive attributes related to the fact data.</a:t>
          </a:r>
        </a:p>
      </dgm:t>
    </dgm:pt>
    <dgm:pt modelId="{B83BE769-C77B-4994-8855-9EC085F4F556}" type="parTrans" cxnId="{8458A83D-F278-4267-8643-51650496CF55}">
      <dgm:prSet/>
      <dgm:spPr/>
      <dgm:t>
        <a:bodyPr/>
        <a:lstStyle/>
        <a:p>
          <a:endParaRPr lang="en-US"/>
        </a:p>
      </dgm:t>
    </dgm:pt>
    <dgm:pt modelId="{75104885-4576-4103-A3BA-40EEDAF5A194}" type="sibTrans" cxnId="{8458A83D-F278-4267-8643-51650496CF55}">
      <dgm:prSet/>
      <dgm:spPr/>
      <dgm:t>
        <a:bodyPr/>
        <a:lstStyle/>
        <a:p>
          <a:endParaRPr lang="en-US"/>
        </a:p>
      </dgm:t>
    </dgm:pt>
    <dgm:pt modelId="{B2EBA89D-3651-42FE-B5AB-98B8140E931D}">
      <dgm:prSet/>
      <dgm:spPr/>
      <dgm:t>
        <a:bodyPr/>
        <a:lstStyle/>
        <a:p>
          <a:r>
            <a:rPr lang="en-US"/>
            <a:t>This clear separation simplifies SQL queries, as it is easier to understand and navigate the relationships between tables.</a:t>
          </a:r>
        </a:p>
      </dgm:t>
    </dgm:pt>
    <dgm:pt modelId="{ECB2428A-6E3E-41FF-B591-9928DB2102BD}" type="parTrans" cxnId="{C7A2CACD-38D4-4389-8FAE-F8ED0E02D3AD}">
      <dgm:prSet/>
      <dgm:spPr/>
      <dgm:t>
        <a:bodyPr/>
        <a:lstStyle/>
        <a:p>
          <a:endParaRPr lang="en-US"/>
        </a:p>
      </dgm:t>
    </dgm:pt>
    <dgm:pt modelId="{14220F6C-B8CA-41AE-8F7C-CD2BEC3E74C5}" type="sibTrans" cxnId="{C7A2CACD-38D4-4389-8FAE-F8ED0E02D3AD}">
      <dgm:prSet/>
      <dgm:spPr/>
      <dgm:t>
        <a:bodyPr/>
        <a:lstStyle/>
        <a:p>
          <a:endParaRPr lang="en-US"/>
        </a:p>
      </dgm:t>
    </dgm:pt>
    <dgm:pt modelId="{F125A1A9-3FEC-4032-AFF4-002856D803C6}">
      <dgm:prSet/>
      <dgm:spPr/>
      <dgm:t>
        <a:bodyPr/>
        <a:lstStyle/>
        <a:p>
          <a:r>
            <a:rPr lang="en-US" b="1"/>
            <a:t>Improved Query Performance:</a:t>
          </a:r>
          <a:endParaRPr lang="en-US"/>
        </a:p>
      </dgm:t>
    </dgm:pt>
    <dgm:pt modelId="{A1DFFD6C-1BFD-435E-AAF0-735BE3E2F538}" type="parTrans" cxnId="{087CC766-E7EF-404D-92EE-1EB2F0E9F268}">
      <dgm:prSet/>
      <dgm:spPr/>
      <dgm:t>
        <a:bodyPr/>
        <a:lstStyle/>
        <a:p>
          <a:endParaRPr lang="en-US"/>
        </a:p>
      </dgm:t>
    </dgm:pt>
    <dgm:pt modelId="{B89740E5-18EA-4275-875F-12FA5DCB5ED4}" type="sibTrans" cxnId="{087CC766-E7EF-404D-92EE-1EB2F0E9F268}">
      <dgm:prSet/>
      <dgm:spPr/>
      <dgm:t>
        <a:bodyPr/>
        <a:lstStyle/>
        <a:p>
          <a:endParaRPr lang="en-US"/>
        </a:p>
      </dgm:t>
    </dgm:pt>
    <dgm:pt modelId="{8F045E5A-0CDC-42C9-87AC-170B880B2A94}">
      <dgm:prSet/>
      <dgm:spPr/>
      <dgm:t>
        <a:bodyPr/>
        <a:lstStyle/>
        <a:p>
          <a:r>
            <a:rPr lang="en-US"/>
            <a:t>Star Schemas are designed to support complex queries and aggregations. By minimizing the number of joins needed, they can significantly enhance query performance.</a:t>
          </a:r>
        </a:p>
      </dgm:t>
    </dgm:pt>
    <dgm:pt modelId="{816D7B0C-8266-4DEA-B1AD-D0BD9FBD66C7}" type="parTrans" cxnId="{EBFA9D93-2BD1-4423-BD99-A09F4D5174EE}">
      <dgm:prSet/>
      <dgm:spPr/>
      <dgm:t>
        <a:bodyPr/>
        <a:lstStyle/>
        <a:p>
          <a:endParaRPr lang="en-US"/>
        </a:p>
      </dgm:t>
    </dgm:pt>
    <dgm:pt modelId="{404982E9-20E8-4D94-B7D3-286D43126FB2}" type="sibTrans" cxnId="{EBFA9D93-2BD1-4423-BD99-A09F4D5174EE}">
      <dgm:prSet/>
      <dgm:spPr/>
      <dgm:t>
        <a:bodyPr/>
        <a:lstStyle/>
        <a:p>
          <a:endParaRPr lang="en-US"/>
        </a:p>
      </dgm:t>
    </dgm:pt>
    <dgm:pt modelId="{23F77C84-85E3-45DB-A7E4-62DFDEA913A9}">
      <dgm:prSet/>
      <dgm:spPr/>
      <dgm:t>
        <a:bodyPr/>
        <a:lstStyle/>
        <a:p>
          <a:r>
            <a:rPr lang="en-US" dirty="0"/>
            <a:t>Fact tables usually contain foreign keys to dimension tables, which reduces the need for multiple table joins and speeds up data retrieval.</a:t>
          </a:r>
        </a:p>
      </dgm:t>
    </dgm:pt>
    <dgm:pt modelId="{526E7059-3EE8-42C8-BD14-0D0F2DACBEBE}" type="parTrans" cxnId="{8C9F0A90-476F-45CE-A52C-7EF78D87076B}">
      <dgm:prSet/>
      <dgm:spPr/>
      <dgm:t>
        <a:bodyPr/>
        <a:lstStyle/>
        <a:p>
          <a:endParaRPr lang="en-US"/>
        </a:p>
      </dgm:t>
    </dgm:pt>
    <dgm:pt modelId="{CED878C8-8ED9-4422-9B2A-C81BCF29D00D}" type="sibTrans" cxnId="{8C9F0A90-476F-45CE-A52C-7EF78D87076B}">
      <dgm:prSet/>
      <dgm:spPr/>
      <dgm:t>
        <a:bodyPr/>
        <a:lstStyle/>
        <a:p>
          <a:endParaRPr lang="en-US"/>
        </a:p>
      </dgm:t>
    </dgm:pt>
    <dgm:pt modelId="{3E9B91A1-2408-4BEF-805E-2B98A1EAF4C0}">
      <dgm:prSet/>
      <dgm:spPr/>
      <dgm:t>
        <a:bodyPr/>
        <a:lstStyle/>
        <a:p>
          <a:r>
            <a:rPr lang="en-US" b="1"/>
            <a:t>Efficient Data Aggregation:</a:t>
          </a:r>
          <a:endParaRPr lang="en-US"/>
        </a:p>
      </dgm:t>
    </dgm:pt>
    <dgm:pt modelId="{C70DCF20-6B26-4570-BDD2-C9E731DDFE63}" type="parTrans" cxnId="{0F714029-3E2D-4F93-B6C2-0002958A7D6B}">
      <dgm:prSet/>
      <dgm:spPr/>
      <dgm:t>
        <a:bodyPr/>
        <a:lstStyle/>
        <a:p>
          <a:endParaRPr lang="en-US"/>
        </a:p>
      </dgm:t>
    </dgm:pt>
    <dgm:pt modelId="{6BCB3A0A-88E9-41D6-B8B1-3D315F24B6C6}" type="sibTrans" cxnId="{0F714029-3E2D-4F93-B6C2-0002958A7D6B}">
      <dgm:prSet/>
      <dgm:spPr/>
      <dgm:t>
        <a:bodyPr/>
        <a:lstStyle/>
        <a:p>
          <a:endParaRPr lang="en-US"/>
        </a:p>
      </dgm:t>
    </dgm:pt>
    <dgm:pt modelId="{97C87DD1-A0EA-4554-AFF8-715D45B7A696}">
      <dgm:prSet/>
      <dgm:spPr/>
      <dgm:t>
        <a:bodyPr/>
        <a:lstStyle/>
        <a:p>
          <a:r>
            <a:rPr lang="en-US"/>
            <a:t>Dimension tables in a Star Schema allow for efficient data aggregation and summarization. Precomputed aggregates can be stored in the schema, speeding up query response times for reporting and analysis.</a:t>
          </a:r>
        </a:p>
      </dgm:t>
    </dgm:pt>
    <dgm:pt modelId="{B8266E6B-DA35-43EC-BCF8-4E24F7D7A163}" type="parTrans" cxnId="{EE19E790-E8F4-4B51-B57F-9177C91BDA6A}">
      <dgm:prSet/>
      <dgm:spPr/>
      <dgm:t>
        <a:bodyPr/>
        <a:lstStyle/>
        <a:p>
          <a:endParaRPr lang="en-US"/>
        </a:p>
      </dgm:t>
    </dgm:pt>
    <dgm:pt modelId="{535E5BE4-90D2-4D7D-886F-25347649000D}" type="sibTrans" cxnId="{EE19E790-E8F4-4B51-B57F-9177C91BDA6A}">
      <dgm:prSet/>
      <dgm:spPr/>
      <dgm:t>
        <a:bodyPr/>
        <a:lstStyle/>
        <a:p>
          <a:endParaRPr lang="en-US"/>
        </a:p>
      </dgm:t>
    </dgm:pt>
    <dgm:pt modelId="{CD9AE25A-D523-4B50-BEAE-D6731D2E0DE4}">
      <dgm:prSet/>
      <dgm:spPr/>
      <dgm:t>
        <a:bodyPr/>
        <a:lstStyle/>
        <a:p>
          <a:r>
            <a:rPr lang="en-US" b="1"/>
            <a:t>Enhanced Indexing:</a:t>
          </a:r>
          <a:endParaRPr lang="en-US"/>
        </a:p>
      </dgm:t>
    </dgm:pt>
    <dgm:pt modelId="{240AE9D5-65A0-42D4-AD43-D67A4FD8E25D}" type="parTrans" cxnId="{67B519FC-C261-43B4-A218-00666E4D4C3C}">
      <dgm:prSet/>
      <dgm:spPr/>
      <dgm:t>
        <a:bodyPr/>
        <a:lstStyle/>
        <a:p>
          <a:endParaRPr lang="en-US"/>
        </a:p>
      </dgm:t>
    </dgm:pt>
    <dgm:pt modelId="{45C05584-BA72-48D2-BD04-A67231146093}" type="sibTrans" cxnId="{67B519FC-C261-43B4-A218-00666E4D4C3C}">
      <dgm:prSet/>
      <dgm:spPr/>
      <dgm:t>
        <a:bodyPr/>
        <a:lstStyle/>
        <a:p>
          <a:endParaRPr lang="en-US"/>
        </a:p>
      </dgm:t>
    </dgm:pt>
    <dgm:pt modelId="{A8ABC62D-5D5F-44D5-9285-0CA6F8A2F68E}">
      <dgm:prSet/>
      <dgm:spPr/>
      <dgm:t>
        <a:bodyPr/>
        <a:lstStyle/>
        <a:p>
          <a:r>
            <a:rPr lang="en-US"/>
            <a:t>Indexing in a Star Schema can be optimized for performance. Fact tables can be indexed on foreign keys, and dimension tables can be indexed on primary keys, enabling fast lookups and joins.</a:t>
          </a:r>
        </a:p>
      </dgm:t>
    </dgm:pt>
    <dgm:pt modelId="{7D0E7E19-3F74-4C82-A3B5-2C13B44EA3F4}" type="parTrans" cxnId="{A9A066F5-A0EC-46D2-B033-5DD0792BE764}">
      <dgm:prSet/>
      <dgm:spPr/>
      <dgm:t>
        <a:bodyPr/>
        <a:lstStyle/>
        <a:p>
          <a:endParaRPr lang="en-US"/>
        </a:p>
      </dgm:t>
    </dgm:pt>
    <dgm:pt modelId="{FD15CE4C-09E6-404C-BAE9-054AF3335387}" type="sibTrans" cxnId="{A9A066F5-A0EC-46D2-B033-5DD0792BE764}">
      <dgm:prSet/>
      <dgm:spPr/>
      <dgm:t>
        <a:bodyPr/>
        <a:lstStyle/>
        <a:p>
          <a:endParaRPr lang="en-US"/>
        </a:p>
      </dgm:t>
    </dgm:pt>
    <dgm:pt modelId="{FB9BEFB4-E427-42ED-991B-83AA02F83387}">
      <dgm:prSet/>
      <dgm:spPr/>
      <dgm:t>
        <a:bodyPr/>
        <a:lstStyle/>
        <a:p>
          <a:r>
            <a:rPr lang="en-US"/>
            <a:t>Bitmap indexes, which are effective for columns with low cardinality, can be particularly useful in a Star Schema for speeding up queries.</a:t>
          </a:r>
        </a:p>
      </dgm:t>
    </dgm:pt>
    <dgm:pt modelId="{6B13FB3A-0F88-463F-B501-2BBA59CED346}" type="parTrans" cxnId="{7BFAF76A-7687-40D8-B4A6-5830C1F86BCE}">
      <dgm:prSet/>
      <dgm:spPr/>
      <dgm:t>
        <a:bodyPr/>
        <a:lstStyle/>
        <a:p>
          <a:endParaRPr lang="en-US"/>
        </a:p>
      </dgm:t>
    </dgm:pt>
    <dgm:pt modelId="{C2AF5113-5674-48D5-B5C2-B6C1E0B1A778}" type="sibTrans" cxnId="{7BFAF76A-7687-40D8-B4A6-5830C1F86BCE}">
      <dgm:prSet/>
      <dgm:spPr/>
      <dgm:t>
        <a:bodyPr/>
        <a:lstStyle/>
        <a:p>
          <a:endParaRPr lang="en-US"/>
        </a:p>
      </dgm:t>
    </dgm:pt>
    <dgm:pt modelId="{B7498E02-1337-40E2-8809-4106E2BAF887}">
      <dgm:prSet/>
      <dgm:spPr/>
      <dgm:t>
        <a:bodyPr/>
        <a:lstStyle/>
        <a:p>
          <a:r>
            <a:rPr lang="en-US" dirty="0"/>
            <a:t>The Star Schema is a popular data modeling technique used in data warehousing and business intelligence. It offers several benefits for performance:</a:t>
          </a:r>
        </a:p>
      </dgm:t>
    </dgm:pt>
    <dgm:pt modelId="{9AB5D761-8A38-4CAE-9772-7A0DD6D6A56E}" type="parTrans" cxnId="{C2AB885B-3E7D-410C-8101-C64596FBACAA}">
      <dgm:prSet/>
      <dgm:spPr/>
      <dgm:t>
        <a:bodyPr/>
        <a:lstStyle/>
        <a:p>
          <a:endParaRPr lang="en-US"/>
        </a:p>
      </dgm:t>
    </dgm:pt>
    <dgm:pt modelId="{A443011A-BD92-44AA-AD32-982F02D2C74D}" type="sibTrans" cxnId="{C2AB885B-3E7D-410C-8101-C64596FBACAA}">
      <dgm:prSet/>
      <dgm:spPr/>
      <dgm:t>
        <a:bodyPr/>
        <a:lstStyle/>
        <a:p>
          <a:endParaRPr lang="en-US"/>
        </a:p>
      </dgm:t>
    </dgm:pt>
    <dgm:pt modelId="{96F42E89-4F9E-42DB-B78F-6383C03ACBBB}" type="pres">
      <dgm:prSet presAssocID="{7034FFBE-8931-487F-AC44-2A6B7ABCFE51}" presName="linearFlow" presStyleCnt="0">
        <dgm:presLayoutVars>
          <dgm:dir/>
          <dgm:animLvl val="lvl"/>
          <dgm:resizeHandles/>
        </dgm:presLayoutVars>
      </dgm:prSet>
      <dgm:spPr/>
    </dgm:pt>
    <dgm:pt modelId="{70BC0F29-E276-46CE-B4D1-380C6E27FCFC}" type="pres">
      <dgm:prSet presAssocID="{88271B34-B37C-4333-8CDD-6A86FEF84175}" presName="compositeNode" presStyleCnt="0">
        <dgm:presLayoutVars>
          <dgm:bulletEnabled val="1"/>
        </dgm:presLayoutVars>
      </dgm:prSet>
      <dgm:spPr/>
    </dgm:pt>
    <dgm:pt modelId="{9B7DC5B2-93C7-45E2-A9AF-994C9E97554E}" type="pres">
      <dgm:prSet presAssocID="{88271B34-B37C-4333-8CDD-6A86FEF84175}" presName="image" presStyleLbl="fgImgPlace1" presStyleIdx="0" presStyleCnt="5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381B5BB-B6F2-4D16-ABCF-3BBB15127082}" type="pres">
      <dgm:prSet presAssocID="{88271B34-B37C-4333-8CDD-6A86FEF84175}" presName="childNode" presStyleLbl="node1" presStyleIdx="0" presStyleCnt="5">
        <dgm:presLayoutVars>
          <dgm:bulletEnabled val="1"/>
        </dgm:presLayoutVars>
      </dgm:prSet>
      <dgm:spPr/>
    </dgm:pt>
    <dgm:pt modelId="{DEC7751F-8DD5-4998-8318-577AEFD1620A}" type="pres">
      <dgm:prSet presAssocID="{88271B34-B37C-4333-8CDD-6A86FEF84175}" presName="parentNode" presStyleLbl="revTx" presStyleIdx="0" presStyleCnt="5">
        <dgm:presLayoutVars>
          <dgm:chMax val="0"/>
          <dgm:bulletEnabled val="1"/>
        </dgm:presLayoutVars>
      </dgm:prSet>
      <dgm:spPr/>
    </dgm:pt>
    <dgm:pt modelId="{5DB76E15-0CF7-4D3B-A98B-B900D7507646}" type="pres">
      <dgm:prSet presAssocID="{4678B1A8-0D3C-4AB6-BA4B-C07C16F64630}" presName="sibTrans" presStyleCnt="0"/>
      <dgm:spPr/>
    </dgm:pt>
    <dgm:pt modelId="{7635F454-C1A3-4321-8425-CEA8A0F4094A}" type="pres">
      <dgm:prSet presAssocID="{16520F8B-0A08-4CBD-AEE6-3DA9E98C6630}" presName="compositeNode" presStyleCnt="0">
        <dgm:presLayoutVars>
          <dgm:bulletEnabled val="1"/>
        </dgm:presLayoutVars>
      </dgm:prSet>
      <dgm:spPr/>
    </dgm:pt>
    <dgm:pt modelId="{AB7EA226-3372-4D03-885E-3CF5274C8556}" type="pres">
      <dgm:prSet presAssocID="{16520F8B-0A08-4CBD-AEE6-3DA9E98C6630}" presName="image" presStyleLbl="fgImgPlace1" presStyleIdx="1" presStyleCnt="5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470B167-40DE-401C-95E7-1279C95C7A19}" type="pres">
      <dgm:prSet presAssocID="{16520F8B-0A08-4CBD-AEE6-3DA9E98C6630}" presName="childNode" presStyleLbl="node1" presStyleIdx="1" presStyleCnt="5">
        <dgm:presLayoutVars>
          <dgm:bulletEnabled val="1"/>
        </dgm:presLayoutVars>
      </dgm:prSet>
      <dgm:spPr/>
    </dgm:pt>
    <dgm:pt modelId="{7D0AAD8E-39F8-4C23-9466-A1B6DAE4D018}" type="pres">
      <dgm:prSet presAssocID="{16520F8B-0A08-4CBD-AEE6-3DA9E98C6630}" presName="parentNode" presStyleLbl="revTx" presStyleIdx="1" presStyleCnt="5">
        <dgm:presLayoutVars>
          <dgm:chMax val="0"/>
          <dgm:bulletEnabled val="1"/>
        </dgm:presLayoutVars>
      </dgm:prSet>
      <dgm:spPr/>
    </dgm:pt>
    <dgm:pt modelId="{ECC86969-1F6C-4BFD-A145-5EE3BA097D5C}" type="pres">
      <dgm:prSet presAssocID="{1FAFF532-D8CD-45F4-A08B-0B252A10C279}" presName="sibTrans" presStyleCnt="0"/>
      <dgm:spPr/>
    </dgm:pt>
    <dgm:pt modelId="{91630574-1787-41C8-9188-D9598145AA22}" type="pres">
      <dgm:prSet presAssocID="{F125A1A9-3FEC-4032-AFF4-002856D803C6}" presName="compositeNode" presStyleCnt="0">
        <dgm:presLayoutVars>
          <dgm:bulletEnabled val="1"/>
        </dgm:presLayoutVars>
      </dgm:prSet>
      <dgm:spPr/>
    </dgm:pt>
    <dgm:pt modelId="{F319C7A1-9168-448C-81ED-FE97CE38D3B0}" type="pres">
      <dgm:prSet presAssocID="{F125A1A9-3FEC-4032-AFF4-002856D803C6}" presName="image" presStyleLbl="fgImgPlace1" presStyleIdx="2" presStyleCnt="5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DF362394-255F-44DE-92C8-05E1230B98A8}" type="pres">
      <dgm:prSet presAssocID="{F125A1A9-3FEC-4032-AFF4-002856D803C6}" presName="childNode" presStyleLbl="node1" presStyleIdx="2" presStyleCnt="5">
        <dgm:presLayoutVars>
          <dgm:bulletEnabled val="1"/>
        </dgm:presLayoutVars>
      </dgm:prSet>
      <dgm:spPr/>
    </dgm:pt>
    <dgm:pt modelId="{BFA7B013-FC78-4F55-B0EC-CDBC4BF782BF}" type="pres">
      <dgm:prSet presAssocID="{F125A1A9-3FEC-4032-AFF4-002856D803C6}" presName="parentNode" presStyleLbl="revTx" presStyleIdx="2" presStyleCnt="5">
        <dgm:presLayoutVars>
          <dgm:chMax val="0"/>
          <dgm:bulletEnabled val="1"/>
        </dgm:presLayoutVars>
      </dgm:prSet>
      <dgm:spPr/>
    </dgm:pt>
    <dgm:pt modelId="{505F1F7D-456C-46B9-B445-5FAF805E4059}" type="pres">
      <dgm:prSet presAssocID="{B89740E5-18EA-4275-875F-12FA5DCB5ED4}" presName="sibTrans" presStyleCnt="0"/>
      <dgm:spPr/>
    </dgm:pt>
    <dgm:pt modelId="{DF297605-9B5E-4F43-B675-7743EBA32428}" type="pres">
      <dgm:prSet presAssocID="{3E9B91A1-2408-4BEF-805E-2B98A1EAF4C0}" presName="compositeNode" presStyleCnt="0">
        <dgm:presLayoutVars>
          <dgm:bulletEnabled val="1"/>
        </dgm:presLayoutVars>
      </dgm:prSet>
      <dgm:spPr/>
    </dgm:pt>
    <dgm:pt modelId="{1888D754-A9D1-4B0B-8434-DFDB14F2A9B5}" type="pres">
      <dgm:prSet presAssocID="{3E9B91A1-2408-4BEF-805E-2B98A1EAF4C0}" presName="image" presStyleLbl="fgImgPlace1" presStyleIdx="3" presStyleCnt="5"/>
      <dgm:spPr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47CC4203-6001-4C3F-A717-4841D44860FD}" type="pres">
      <dgm:prSet presAssocID="{3E9B91A1-2408-4BEF-805E-2B98A1EAF4C0}" presName="childNode" presStyleLbl="node1" presStyleIdx="3" presStyleCnt="5">
        <dgm:presLayoutVars>
          <dgm:bulletEnabled val="1"/>
        </dgm:presLayoutVars>
      </dgm:prSet>
      <dgm:spPr/>
    </dgm:pt>
    <dgm:pt modelId="{43653089-D3BA-4982-B242-6A9119BF6D8C}" type="pres">
      <dgm:prSet presAssocID="{3E9B91A1-2408-4BEF-805E-2B98A1EAF4C0}" presName="parentNode" presStyleLbl="revTx" presStyleIdx="3" presStyleCnt="5">
        <dgm:presLayoutVars>
          <dgm:chMax val="0"/>
          <dgm:bulletEnabled val="1"/>
        </dgm:presLayoutVars>
      </dgm:prSet>
      <dgm:spPr/>
    </dgm:pt>
    <dgm:pt modelId="{0BDAD451-C54B-4B2A-9D11-F037B0BD8AA7}" type="pres">
      <dgm:prSet presAssocID="{6BCB3A0A-88E9-41D6-B8B1-3D315F24B6C6}" presName="sibTrans" presStyleCnt="0"/>
      <dgm:spPr/>
    </dgm:pt>
    <dgm:pt modelId="{9C10F5B1-D2F9-4755-A3B7-BE6B702B0123}" type="pres">
      <dgm:prSet presAssocID="{CD9AE25A-D523-4B50-BEAE-D6731D2E0DE4}" presName="compositeNode" presStyleCnt="0">
        <dgm:presLayoutVars>
          <dgm:bulletEnabled val="1"/>
        </dgm:presLayoutVars>
      </dgm:prSet>
      <dgm:spPr/>
    </dgm:pt>
    <dgm:pt modelId="{761E0F97-8DC3-40CF-A744-597457FA47B9}" type="pres">
      <dgm:prSet presAssocID="{CD9AE25A-D523-4B50-BEAE-D6731D2E0DE4}" presName="image" presStyleLbl="fgImgPlace1" presStyleIdx="4" presStyleCnt="5"/>
      <dgm:spPr>
        <a:blipFill rotWithShape="1"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1EA5892-927F-404D-80A7-601358F251E3}" type="pres">
      <dgm:prSet presAssocID="{CD9AE25A-D523-4B50-BEAE-D6731D2E0DE4}" presName="childNode" presStyleLbl="node1" presStyleIdx="4" presStyleCnt="5">
        <dgm:presLayoutVars>
          <dgm:bulletEnabled val="1"/>
        </dgm:presLayoutVars>
      </dgm:prSet>
      <dgm:spPr/>
    </dgm:pt>
    <dgm:pt modelId="{CDDD9C0D-E94E-4D67-9A7F-DAB530021145}" type="pres">
      <dgm:prSet presAssocID="{CD9AE25A-D523-4B50-BEAE-D6731D2E0DE4}" presName="parentNode" presStyleLbl="revTx" presStyleIdx="4" presStyleCnt="5">
        <dgm:presLayoutVars>
          <dgm:chMax val="0"/>
          <dgm:bulletEnabled val="1"/>
        </dgm:presLayoutVars>
      </dgm:prSet>
      <dgm:spPr/>
    </dgm:pt>
  </dgm:ptLst>
  <dgm:cxnLst>
    <dgm:cxn modelId="{41C0DD00-88E9-4AF9-A808-A4157BF97F10}" type="presOf" srcId="{FB9BEFB4-E427-42ED-991B-83AA02F83387}" destId="{A1EA5892-927F-404D-80A7-601358F251E3}" srcOrd="0" destOrd="1" presId="urn:microsoft.com/office/officeart/2005/8/layout/hList2"/>
    <dgm:cxn modelId="{6A9E9E01-7CD4-4D1F-8783-578F4F17DA7F}" type="presOf" srcId="{A8ABC62D-5D5F-44D5-9285-0CA6F8A2F68E}" destId="{A1EA5892-927F-404D-80A7-601358F251E3}" srcOrd="0" destOrd="0" presId="urn:microsoft.com/office/officeart/2005/8/layout/hList2"/>
    <dgm:cxn modelId="{D9F4640C-5441-42C6-A044-BBB9FBCDF741}" type="presOf" srcId="{88271B34-B37C-4333-8CDD-6A86FEF84175}" destId="{DEC7751F-8DD5-4998-8318-577AEFD1620A}" srcOrd="0" destOrd="0" presId="urn:microsoft.com/office/officeart/2005/8/layout/hList2"/>
    <dgm:cxn modelId="{1E07F621-E292-4BE5-B833-B4FE61FA743F}" type="presOf" srcId="{17924567-D4FC-476C-B543-977572D0752B}" destId="{B470B167-40DE-401C-95E7-1279C95C7A19}" srcOrd="0" destOrd="0" presId="urn:microsoft.com/office/officeart/2005/8/layout/hList2"/>
    <dgm:cxn modelId="{0F714029-3E2D-4F93-B6C2-0002958A7D6B}" srcId="{7034FFBE-8931-487F-AC44-2A6B7ABCFE51}" destId="{3E9B91A1-2408-4BEF-805E-2B98A1EAF4C0}" srcOrd="3" destOrd="0" parTransId="{C70DCF20-6B26-4570-BDD2-C9E731DDFE63}" sibTransId="{6BCB3A0A-88E9-41D6-B8B1-3D315F24B6C6}"/>
    <dgm:cxn modelId="{BA51D52D-17B8-4117-A1E1-F67F51F8C634}" type="presOf" srcId="{8F045E5A-0CDC-42C9-87AC-170B880B2A94}" destId="{DF362394-255F-44DE-92C8-05E1230B98A8}" srcOrd="0" destOrd="0" presId="urn:microsoft.com/office/officeart/2005/8/layout/hList2"/>
    <dgm:cxn modelId="{50853238-1B19-4E6A-9E72-F3E05717694A}" type="presOf" srcId="{7034FFBE-8931-487F-AC44-2A6B7ABCFE51}" destId="{96F42E89-4F9E-42DB-B78F-6383C03ACBBB}" srcOrd="0" destOrd="0" presId="urn:microsoft.com/office/officeart/2005/8/layout/hList2"/>
    <dgm:cxn modelId="{8458A83D-F278-4267-8643-51650496CF55}" srcId="{16520F8B-0A08-4CBD-AEE6-3DA9E98C6630}" destId="{17924567-D4FC-476C-B543-977572D0752B}" srcOrd="0" destOrd="0" parTransId="{B83BE769-C77B-4994-8855-9EC085F4F556}" sibTransId="{75104885-4576-4103-A3BA-40EEDAF5A194}"/>
    <dgm:cxn modelId="{C2AB885B-3E7D-410C-8101-C64596FBACAA}" srcId="{88271B34-B37C-4333-8CDD-6A86FEF84175}" destId="{B7498E02-1337-40E2-8809-4106E2BAF887}" srcOrd="0" destOrd="0" parTransId="{9AB5D761-8A38-4CAE-9772-7A0DD6D6A56E}" sibTransId="{A443011A-BD92-44AA-AD32-982F02D2C74D}"/>
    <dgm:cxn modelId="{3B451F46-AC53-4001-8668-62EB5DA6AAB1}" srcId="{7034FFBE-8931-487F-AC44-2A6B7ABCFE51}" destId="{16520F8B-0A08-4CBD-AEE6-3DA9E98C6630}" srcOrd="1" destOrd="0" parTransId="{65F84007-F620-4AFC-8A83-0E995BBF7376}" sibTransId="{1FAFF532-D8CD-45F4-A08B-0B252A10C279}"/>
    <dgm:cxn modelId="{087CC766-E7EF-404D-92EE-1EB2F0E9F268}" srcId="{7034FFBE-8931-487F-AC44-2A6B7ABCFE51}" destId="{F125A1A9-3FEC-4032-AFF4-002856D803C6}" srcOrd="2" destOrd="0" parTransId="{A1DFFD6C-1BFD-435E-AAF0-735BE3E2F538}" sibTransId="{B89740E5-18EA-4275-875F-12FA5DCB5ED4}"/>
    <dgm:cxn modelId="{7BFAF76A-7687-40D8-B4A6-5830C1F86BCE}" srcId="{CD9AE25A-D523-4B50-BEAE-D6731D2E0DE4}" destId="{FB9BEFB4-E427-42ED-991B-83AA02F83387}" srcOrd="1" destOrd="0" parTransId="{6B13FB3A-0F88-463F-B501-2BBA59CED346}" sibTransId="{C2AF5113-5674-48D5-B5C2-B6C1E0B1A778}"/>
    <dgm:cxn modelId="{61400680-4AC3-405A-8320-090D3A2A329D}" type="presOf" srcId="{97C87DD1-A0EA-4554-AFF8-715D45B7A696}" destId="{47CC4203-6001-4C3F-A717-4841D44860FD}" srcOrd="0" destOrd="0" presId="urn:microsoft.com/office/officeart/2005/8/layout/hList2"/>
    <dgm:cxn modelId="{10367483-1A9F-4250-AC84-9EE159972CC6}" type="presOf" srcId="{B7498E02-1337-40E2-8809-4106E2BAF887}" destId="{C381B5BB-B6F2-4D16-ABCF-3BBB15127082}" srcOrd="0" destOrd="0" presId="urn:microsoft.com/office/officeart/2005/8/layout/hList2"/>
    <dgm:cxn modelId="{8C9F0A90-476F-45CE-A52C-7EF78D87076B}" srcId="{F125A1A9-3FEC-4032-AFF4-002856D803C6}" destId="{23F77C84-85E3-45DB-A7E4-62DFDEA913A9}" srcOrd="1" destOrd="0" parTransId="{526E7059-3EE8-42C8-BD14-0D0F2DACBEBE}" sibTransId="{CED878C8-8ED9-4422-9B2A-C81BCF29D00D}"/>
    <dgm:cxn modelId="{EE19E790-E8F4-4B51-B57F-9177C91BDA6A}" srcId="{3E9B91A1-2408-4BEF-805E-2B98A1EAF4C0}" destId="{97C87DD1-A0EA-4554-AFF8-715D45B7A696}" srcOrd="0" destOrd="0" parTransId="{B8266E6B-DA35-43EC-BCF8-4E24F7D7A163}" sibTransId="{535E5BE4-90D2-4D7D-886F-25347649000D}"/>
    <dgm:cxn modelId="{EBFA9D93-2BD1-4423-BD99-A09F4D5174EE}" srcId="{F125A1A9-3FEC-4032-AFF4-002856D803C6}" destId="{8F045E5A-0CDC-42C9-87AC-170B880B2A94}" srcOrd="0" destOrd="0" parTransId="{816D7B0C-8266-4DEA-B1AD-D0BD9FBD66C7}" sibTransId="{404982E9-20E8-4D94-B7D3-286D43126FB2}"/>
    <dgm:cxn modelId="{07C77C94-7254-43AD-AA1B-F627BBFE9801}" srcId="{7034FFBE-8931-487F-AC44-2A6B7ABCFE51}" destId="{88271B34-B37C-4333-8CDD-6A86FEF84175}" srcOrd="0" destOrd="0" parTransId="{973BD682-532B-4CC4-8E00-0E7F8234C0EE}" sibTransId="{4678B1A8-0D3C-4AB6-BA4B-C07C16F64630}"/>
    <dgm:cxn modelId="{490E319F-0138-4EC0-A760-0BEC94F1BCE1}" type="presOf" srcId="{23F77C84-85E3-45DB-A7E4-62DFDEA913A9}" destId="{DF362394-255F-44DE-92C8-05E1230B98A8}" srcOrd="0" destOrd="1" presId="urn:microsoft.com/office/officeart/2005/8/layout/hList2"/>
    <dgm:cxn modelId="{131C04A5-CDC3-4096-A1BF-B49F71077C6E}" type="presOf" srcId="{CD9AE25A-D523-4B50-BEAE-D6731D2E0DE4}" destId="{CDDD9C0D-E94E-4D67-9A7F-DAB530021145}" srcOrd="0" destOrd="0" presId="urn:microsoft.com/office/officeart/2005/8/layout/hList2"/>
    <dgm:cxn modelId="{0CB735BC-228A-4576-A80F-B5948F6B072F}" type="presOf" srcId="{B2EBA89D-3651-42FE-B5AB-98B8140E931D}" destId="{B470B167-40DE-401C-95E7-1279C95C7A19}" srcOrd="0" destOrd="1" presId="urn:microsoft.com/office/officeart/2005/8/layout/hList2"/>
    <dgm:cxn modelId="{7CF1C4C4-804C-4104-B526-F96D2429E908}" type="presOf" srcId="{3E9B91A1-2408-4BEF-805E-2B98A1EAF4C0}" destId="{43653089-D3BA-4982-B242-6A9119BF6D8C}" srcOrd="0" destOrd="0" presId="urn:microsoft.com/office/officeart/2005/8/layout/hList2"/>
    <dgm:cxn modelId="{C7A2CACD-38D4-4389-8FAE-F8ED0E02D3AD}" srcId="{16520F8B-0A08-4CBD-AEE6-3DA9E98C6630}" destId="{B2EBA89D-3651-42FE-B5AB-98B8140E931D}" srcOrd="1" destOrd="0" parTransId="{ECB2428A-6E3E-41FF-B591-9928DB2102BD}" sibTransId="{14220F6C-B8CA-41AE-8F7C-CD2BEC3E74C5}"/>
    <dgm:cxn modelId="{9D3550D2-2ED2-4433-899C-2E266C959B2C}" type="presOf" srcId="{F125A1A9-3FEC-4032-AFF4-002856D803C6}" destId="{BFA7B013-FC78-4F55-B0EC-CDBC4BF782BF}" srcOrd="0" destOrd="0" presId="urn:microsoft.com/office/officeart/2005/8/layout/hList2"/>
    <dgm:cxn modelId="{26452CF2-287D-4169-98D5-BE6B080B592D}" type="presOf" srcId="{16520F8B-0A08-4CBD-AEE6-3DA9E98C6630}" destId="{7D0AAD8E-39F8-4C23-9466-A1B6DAE4D018}" srcOrd="0" destOrd="0" presId="urn:microsoft.com/office/officeart/2005/8/layout/hList2"/>
    <dgm:cxn modelId="{A9A066F5-A0EC-46D2-B033-5DD0792BE764}" srcId="{CD9AE25A-D523-4B50-BEAE-D6731D2E0DE4}" destId="{A8ABC62D-5D5F-44D5-9285-0CA6F8A2F68E}" srcOrd="0" destOrd="0" parTransId="{7D0E7E19-3F74-4C82-A3B5-2C13B44EA3F4}" sibTransId="{FD15CE4C-09E6-404C-BAE9-054AF3335387}"/>
    <dgm:cxn modelId="{67B519FC-C261-43B4-A218-00666E4D4C3C}" srcId="{7034FFBE-8931-487F-AC44-2A6B7ABCFE51}" destId="{CD9AE25A-D523-4B50-BEAE-D6731D2E0DE4}" srcOrd="4" destOrd="0" parTransId="{240AE9D5-65A0-42D4-AD43-D67A4FD8E25D}" sibTransId="{45C05584-BA72-48D2-BD04-A67231146093}"/>
    <dgm:cxn modelId="{886C937C-5DFF-4B18-84B5-E085E5B2E75D}" type="presParOf" srcId="{96F42E89-4F9E-42DB-B78F-6383C03ACBBB}" destId="{70BC0F29-E276-46CE-B4D1-380C6E27FCFC}" srcOrd="0" destOrd="0" presId="urn:microsoft.com/office/officeart/2005/8/layout/hList2"/>
    <dgm:cxn modelId="{308D2BB7-2EE6-4E75-AB7C-00CC2561520F}" type="presParOf" srcId="{70BC0F29-E276-46CE-B4D1-380C6E27FCFC}" destId="{9B7DC5B2-93C7-45E2-A9AF-994C9E97554E}" srcOrd="0" destOrd="0" presId="urn:microsoft.com/office/officeart/2005/8/layout/hList2"/>
    <dgm:cxn modelId="{5A726B3A-01D1-4956-9EAA-E0D521D3AEE0}" type="presParOf" srcId="{70BC0F29-E276-46CE-B4D1-380C6E27FCFC}" destId="{C381B5BB-B6F2-4D16-ABCF-3BBB15127082}" srcOrd="1" destOrd="0" presId="urn:microsoft.com/office/officeart/2005/8/layout/hList2"/>
    <dgm:cxn modelId="{C07DCB7E-D088-4FB5-99F1-DC0C5A3091E0}" type="presParOf" srcId="{70BC0F29-E276-46CE-B4D1-380C6E27FCFC}" destId="{DEC7751F-8DD5-4998-8318-577AEFD1620A}" srcOrd="2" destOrd="0" presId="urn:microsoft.com/office/officeart/2005/8/layout/hList2"/>
    <dgm:cxn modelId="{BFBB9386-A345-45E4-A372-4325DFE98D1E}" type="presParOf" srcId="{96F42E89-4F9E-42DB-B78F-6383C03ACBBB}" destId="{5DB76E15-0CF7-4D3B-A98B-B900D7507646}" srcOrd="1" destOrd="0" presId="urn:microsoft.com/office/officeart/2005/8/layout/hList2"/>
    <dgm:cxn modelId="{A3D245C5-E332-4F7D-8EC4-56A1F8D01DF8}" type="presParOf" srcId="{96F42E89-4F9E-42DB-B78F-6383C03ACBBB}" destId="{7635F454-C1A3-4321-8425-CEA8A0F4094A}" srcOrd="2" destOrd="0" presId="urn:microsoft.com/office/officeart/2005/8/layout/hList2"/>
    <dgm:cxn modelId="{FF7B27CC-6D9B-49A5-BF3F-8D5040B22EEC}" type="presParOf" srcId="{7635F454-C1A3-4321-8425-CEA8A0F4094A}" destId="{AB7EA226-3372-4D03-885E-3CF5274C8556}" srcOrd="0" destOrd="0" presId="urn:microsoft.com/office/officeart/2005/8/layout/hList2"/>
    <dgm:cxn modelId="{4BA85288-E36F-48EA-B680-1DDCED683D7B}" type="presParOf" srcId="{7635F454-C1A3-4321-8425-CEA8A0F4094A}" destId="{B470B167-40DE-401C-95E7-1279C95C7A19}" srcOrd="1" destOrd="0" presId="urn:microsoft.com/office/officeart/2005/8/layout/hList2"/>
    <dgm:cxn modelId="{F9D5F005-D7D8-4D06-81AF-71B267D3AD42}" type="presParOf" srcId="{7635F454-C1A3-4321-8425-CEA8A0F4094A}" destId="{7D0AAD8E-39F8-4C23-9466-A1B6DAE4D018}" srcOrd="2" destOrd="0" presId="urn:microsoft.com/office/officeart/2005/8/layout/hList2"/>
    <dgm:cxn modelId="{8BD29EB1-4CD7-4452-9042-A7489C8E0B2B}" type="presParOf" srcId="{96F42E89-4F9E-42DB-B78F-6383C03ACBBB}" destId="{ECC86969-1F6C-4BFD-A145-5EE3BA097D5C}" srcOrd="3" destOrd="0" presId="urn:microsoft.com/office/officeart/2005/8/layout/hList2"/>
    <dgm:cxn modelId="{0FCB89F9-27DE-4FF2-937D-A5EA7897EE35}" type="presParOf" srcId="{96F42E89-4F9E-42DB-B78F-6383C03ACBBB}" destId="{91630574-1787-41C8-9188-D9598145AA22}" srcOrd="4" destOrd="0" presId="urn:microsoft.com/office/officeart/2005/8/layout/hList2"/>
    <dgm:cxn modelId="{D76BA94B-252F-4363-9BDC-4686CCFEC2B7}" type="presParOf" srcId="{91630574-1787-41C8-9188-D9598145AA22}" destId="{F319C7A1-9168-448C-81ED-FE97CE38D3B0}" srcOrd="0" destOrd="0" presId="urn:microsoft.com/office/officeart/2005/8/layout/hList2"/>
    <dgm:cxn modelId="{1A70EFC6-4013-4114-99FF-BFE1025BE515}" type="presParOf" srcId="{91630574-1787-41C8-9188-D9598145AA22}" destId="{DF362394-255F-44DE-92C8-05E1230B98A8}" srcOrd="1" destOrd="0" presId="urn:microsoft.com/office/officeart/2005/8/layout/hList2"/>
    <dgm:cxn modelId="{5403746E-D3D0-4A32-BE79-07FC6434502D}" type="presParOf" srcId="{91630574-1787-41C8-9188-D9598145AA22}" destId="{BFA7B013-FC78-4F55-B0EC-CDBC4BF782BF}" srcOrd="2" destOrd="0" presId="urn:microsoft.com/office/officeart/2005/8/layout/hList2"/>
    <dgm:cxn modelId="{6967B1A1-018A-4A9A-9180-1E4C0B52307F}" type="presParOf" srcId="{96F42E89-4F9E-42DB-B78F-6383C03ACBBB}" destId="{505F1F7D-456C-46B9-B445-5FAF805E4059}" srcOrd="5" destOrd="0" presId="urn:microsoft.com/office/officeart/2005/8/layout/hList2"/>
    <dgm:cxn modelId="{A4BC763A-4E3E-492F-9785-E42A5065B769}" type="presParOf" srcId="{96F42E89-4F9E-42DB-B78F-6383C03ACBBB}" destId="{DF297605-9B5E-4F43-B675-7743EBA32428}" srcOrd="6" destOrd="0" presId="urn:microsoft.com/office/officeart/2005/8/layout/hList2"/>
    <dgm:cxn modelId="{3D67290B-7665-425D-937A-4F3ACD8F045C}" type="presParOf" srcId="{DF297605-9B5E-4F43-B675-7743EBA32428}" destId="{1888D754-A9D1-4B0B-8434-DFDB14F2A9B5}" srcOrd="0" destOrd="0" presId="urn:microsoft.com/office/officeart/2005/8/layout/hList2"/>
    <dgm:cxn modelId="{16EEF1FC-0327-4226-B69E-9B3676B8CC27}" type="presParOf" srcId="{DF297605-9B5E-4F43-B675-7743EBA32428}" destId="{47CC4203-6001-4C3F-A717-4841D44860FD}" srcOrd="1" destOrd="0" presId="urn:microsoft.com/office/officeart/2005/8/layout/hList2"/>
    <dgm:cxn modelId="{1C968320-28A1-45FD-8AEF-411EE5C028AD}" type="presParOf" srcId="{DF297605-9B5E-4F43-B675-7743EBA32428}" destId="{43653089-D3BA-4982-B242-6A9119BF6D8C}" srcOrd="2" destOrd="0" presId="urn:microsoft.com/office/officeart/2005/8/layout/hList2"/>
    <dgm:cxn modelId="{B6D9F171-A8C7-47AF-9811-06EC081CD244}" type="presParOf" srcId="{96F42E89-4F9E-42DB-B78F-6383C03ACBBB}" destId="{0BDAD451-C54B-4B2A-9D11-F037B0BD8AA7}" srcOrd="7" destOrd="0" presId="urn:microsoft.com/office/officeart/2005/8/layout/hList2"/>
    <dgm:cxn modelId="{4E9251D5-AC09-462F-8A73-C2707DA13055}" type="presParOf" srcId="{96F42E89-4F9E-42DB-B78F-6383C03ACBBB}" destId="{9C10F5B1-D2F9-4755-A3B7-BE6B702B0123}" srcOrd="8" destOrd="0" presId="urn:microsoft.com/office/officeart/2005/8/layout/hList2"/>
    <dgm:cxn modelId="{89E34013-49E1-4B60-8BCF-48E3B64778FA}" type="presParOf" srcId="{9C10F5B1-D2F9-4755-A3B7-BE6B702B0123}" destId="{761E0F97-8DC3-40CF-A744-597457FA47B9}" srcOrd="0" destOrd="0" presId="urn:microsoft.com/office/officeart/2005/8/layout/hList2"/>
    <dgm:cxn modelId="{3DE80A78-7029-4542-8A9F-5D0DFBB2563B}" type="presParOf" srcId="{9C10F5B1-D2F9-4755-A3B7-BE6B702B0123}" destId="{A1EA5892-927F-404D-80A7-601358F251E3}" srcOrd="1" destOrd="0" presId="urn:microsoft.com/office/officeart/2005/8/layout/hList2"/>
    <dgm:cxn modelId="{F582BC95-EBDF-450C-862B-ED47424755B0}" type="presParOf" srcId="{9C10F5B1-D2F9-4755-A3B7-BE6B702B0123}" destId="{CDDD9C0D-E94E-4D67-9A7F-DAB530021145}" srcOrd="2" destOrd="0" presId="urn:microsoft.com/office/officeart/2005/8/layout/h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34FFBE-8931-487F-AC44-2A6B7ABCFE51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8DDDD0-2F3A-44E1-BFF4-824B97B058E4}">
      <dgm:prSet/>
      <dgm:spPr/>
      <dgm:t>
        <a:bodyPr/>
        <a:lstStyle/>
        <a:p>
          <a:r>
            <a:rPr lang="en-US" b="1"/>
            <a:t>Scalability:</a:t>
          </a:r>
          <a:endParaRPr lang="en-US"/>
        </a:p>
      </dgm:t>
    </dgm:pt>
    <dgm:pt modelId="{6A9A40B7-D6AF-443A-865B-694D3E906F88}" type="parTrans" cxnId="{8ABB7DD5-63ED-4B88-8EFE-9650114F5497}">
      <dgm:prSet/>
      <dgm:spPr/>
      <dgm:t>
        <a:bodyPr/>
        <a:lstStyle/>
        <a:p>
          <a:endParaRPr lang="en-US"/>
        </a:p>
      </dgm:t>
    </dgm:pt>
    <dgm:pt modelId="{6B1EE721-4AE0-43F3-95B5-EF9F2B135EDF}" type="sibTrans" cxnId="{8ABB7DD5-63ED-4B88-8EFE-9650114F5497}">
      <dgm:prSet/>
      <dgm:spPr/>
      <dgm:t>
        <a:bodyPr/>
        <a:lstStyle/>
        <a:p>
          <a:endParaRPr lang="en-US"/>
        </a:p>
      </dgm:t>
    </dgm:pt>
    <dgm:pt modelId="{9BCBA3F8-9555-488B-94FA-16B20AE47833}">
      <dgm:prSet/>
      <dgm:spPr/>
      <dgm:t>
        <a:bodyPr/>
        <a:lstStyle/>
        <a:p>
          <a:r>
            <a:rPr lang="en-US" dirty="0"/>
            <a:t>The Star Schema can handle large volumes of data efficiently. As data grows, adding new fact tables and dimension tables can be done without significant restructuring.</a:t>
          </a:r>
        </a:p>
      </dgm:t>
    </dgm:pt>
    <dgm:pt modelId="{6C78F37E-B203-45CD-A474-6F3CDCF62667}" type="parTrans" cxnId="{77893F9B-7101-416F-8DB1-FEA0AC3C9F8E}">
      <dgm:prSet/>
      <dgm:spPr/>
      <dgm:t>
        <a:bodyPr/>
        <a:lstStyle/>
        <a:p>
          <a:endParaRPr lang="en-US"/>
        </a:p>
      </dgm:t>
    </dgm:pt>
    <dgm:pt modelId="{3A3EBD00-1071-4824-A815-D304BD4AAB2E}" type="sibTrans" cxnId="{77893F9B-7101-416F-8DB1-FEA0AC3C9F8E}">
      <dgm:prSet/>
      <dgm:spPr/>
      <dgm:t>
        <a:bodyPr/>
        <a:lstStyle/>
        <a:p>
          <a:endParaRPr lang="en-US"/>
        </a:p>
      </dgm:t>
    </dgm:pt>
    <dgm:pt modelId="{D4321B8B-4483-4343-A26E-82432B7FDD43}">
      <dgm:prSet/>
      <dgm:spPr/>
      <dgm:t>
        <a:bodyPr/>
        <a:lstStyle/>
        <a:p>
          <a:r>
            <a:rPr lang="en-US"/>
            <a:t>This scalability makes it a preferred choice for data warehouses that need to manage and analyze large datasets.</a:t>
          </a:r>
        </a:p>
      </dgm:t>
    </dgm:pt>
    <dgm:pt modelId="{43FE8776-04B3-43DE-A111-1F3D1426BC44}" type="parTrans" cxnId="{C6FB2B80-6EA1-4B85-BE6C-CD77336FE0E2}">
      <dgm:prSet/>
      <dgm:spPr/>
      <dgm:t>
        <a:bodyPr/>
        <a:lstStyle/>
        <a:p>
          <a:endParaRPr lang="en-US"/>
        </a:p>
      </dgm:t>
    </dgm:pt>
    <dgm:pt modelId="{CFFFB2A9-6007-4E07-9991-901871F264F6}" type="sibTrans" cxnId="{C6FB2B80-6EA1-4B85-BE6C-CD77336FE0E2}">
      <dgm:prSet/>
      <dgm:spPr/>
      <dgm:t>
        <a:bodyPr/>
        <a:lstStyle/>
        <a:p>
          <a:endParaRPr lang="en-US"/>
        </a:p>
      </dgm:t>
    </dgm:pt>
    <dgm:pt modelId="{2D93C5C1-14CD-4CF0-9171-C1217FC47BC9}">
      <dgm:prSet/>
      <dgm:spPr/>
      <dgm:t>
        <a:bodyPr/>
        <a:lstStyle/>
        <a:p>
          <a:r>
            <a:rPr lang="en-US" b="1"/>
            <a:t>Improved Data Quality and Consistency:</a:t>
          </a:r>
          <a:endParaRPr lang="en-US"/>
        </a:p>
      </dgm:t>
    </dgm:pt>
    <dgm:pt modelId="{4B86513D-637D-426B-A00C-2A19768AB6B3}" type="parTrans" cxnId="{5762E782-27FF-4041-91B4-4A229CE56648}">
      <dgm:prSet/>
      <dgm:spPr/>
      <dgm:t>
        <a:bodyPr/>
        <a:lstStyle/>
        <a:p>
          <a:endParaRPr lang="en-US"/>
        </a:p>
      </dgm:t>
    </dgm:pt>
    <dgm:pt modelId="{58F9CD35-6EA2-4925-9C1D-9DC223908829}" type="sibTrans" cxnId="{5762E782-27FF-4041-91B4-4A229CE56648}">
      <dgm:prSet/>
      <dgm:spPr/>
      <dgm:t>
        <a:bodyPr/>
        <a:lstStyle/>
        <a:p>
          <a:endParaRPr lang="en-US"/>
        </a:p>
      </dgm:t>
    </dgm:pt>
    <dgm:pt modelId="{FF5873E9-48E0-4418-86B3-D63179DD9BD6}">
      <dgm:prSet/>
      <dgm:spPr/>
      <dgm:t>
        <a:bodyPr/>
        <a:lstStyle/>
        <a:p>
          <a:r>
            <a:rPr lang="en-US"/>
            <a:t>The structure of the Star Schema enforces data quality and consistency. Dimension tables ensure consistent definitions of data attributes, reducing redundancy and potential discrepancies.</a:t>
          </a:r>
        </a:p>
      </dgm:t>
    </dgm:pt>
    <dgm:pt modelId="{0FC689F8-30DB-4054-BAFC-04E8798B3C19}" type="parTrans" cxnId="{F09974D4-E46A-4FCE-B852-1B34074BC653}">
      <dgm:prSet/>
      <dgm:spPr/>
      <dgm:t>
        <a:bodyPr/>
        <a:lstStyle/>
        <a:p>
          <a:endParaRPr lang="en-US"/>
        </a:p>
      </dgm:t>
    </dgm:pt>
    <dgm:pt modelId="{6FEE076E-C863-473C-B05F-AC596EA99A27}" type="sibTrans" cxnId="{F09974D4-E46A-4FCE-B852-1B34074BC653}">
      <dgm:prSet/>
      <dgm:spPr/>
      <dgm:t>
        <a:bodyPr/>
        <a:lstStyle/>
        <a:p>
          <a:endParaRPr lang="en-US"/>
        </a:p>
      </dgm:t>
    </dgm:pt>
    <dgm:pt modelId="{3E623725-D7D3-4E1C-AA8C-814707E26DD8}">
      <dgm:prSet/>
      <dgm:spPr/>
      <dgm:t>
        <a:bodyPr/>
        <a:lstStyle/>
        <a:p>
          <a:r>
            <a:rPr lang="en-US"/>
            <a:t>This consistency is crucial for accurate and reliable business intelligence reporting.</a:t>
          </a:r>
        </a:p>
      </dgm:t>
    </dgm:pt>
    <dgm:pt modelId="{B54A8E1D-AE66-4426-92D0-E2C939E8D8DC}" type="parTrans" cxnId="{5238E619-367D-4321-A650-3CAAE13B9C45}">
      <dgm:prSet/>
      <dgm:spPr/>
      <dgm:t>
        <a:bodyPr/>
        <a:lstStyle/>
        <a:p>
          <a:endParaRPr lang="en-US"/>
        </a:p>
      </dgm:t>
    </dgm:pt>
    <dgm:pt modelId="{BEE5D026-053E-4406-A731-53E303C8A6AB}" type="sibTrans" cxnId="{5238E619-367D-4321-A650-3CAAE13B9C45}">
      <dgm:prSet/>
      <dgm:spPr/>
      <dgm:t>
        <a:bodyPr/>
        <a:lstStyle/>
        <a:p>
          <a:endParaRPr lang="en-US"/>
        </a:p>
      </dgm:t>
    </dgm:pt>
    <dgm:pt modelId="{261AA3A9-40E5-47D7-A572-95335825E868}">
      <dgm:prSet/>
      <dgm:spPr/>
      <dgm:t>
        <a:bodyPr/>
        <a:lstStyle/>
        <a:p>
          <a:r>
            <a:rPr lang="en-US" b="1"/>
            <a:t>Easier Maintenance:</a:t>
          </a:r>
          <a:endParaRPr lang="en-US"/>
        </a:p>
      </dgm:t>
    </dgm:pt>
    <dgm:pt modelId="{F594C935-939E-4E07-B331-123E7694DBEC}" type="parTrans" cxnId="{6211401A-3B0B-4BC1-9C35-57633548C237}">
      <dgm:prSet/>
      <dgm:spPr/>
      <dgm:t>
        <a:bodyPr/>
        <a:lstStyle/>
        <a:p>
          <a:endParaRPr lang="en-US"/>
        </a:p>
      </dgm:t>
    </dgm:pt>
    <dgm:pt modelId="{66E47861-246C-4FD6-9219-35D7F429FB8E}" type="sibTrans" cxnId="{6211401A-3B0B-4BC1-9C35-57633548C237}">
      <dgm:prSet/>
      <dgm:spPr/>
      <dgm:t>
        <a:bodyPr/>
        <a:lstStyle/>
        <a:p>
          <a:endParaRPr lang="en-US"/>
        </a:p>
      </dgm:t>
    </dgm:pt>
    <dgm:pt modelId="{F3650525-05BF-4B0F-B90C-03A4B5B80F62}">
      <dgm:prSet/>
      <dgm:spPr/>
      <dgm:t>
        <a:bodyPr/>
        <a:lstStyle/>
        <a:p>
          <a:r>
            <a:rPr lang="en-US"/>
            <a:t>The Star Schema is relatively straightforward to maintain and update. Adding new dimensions or measures can be done with minimal impact on existing queries and reports.</a:t>
          </a:r>
        </a:p>
      </dgm:t>
    </dgm:pt>
    <dgm:pt modelId="{461307D8-66B7-4053-8F5E-D144627DF4B9}" type="parTrans" cxnId="{A85CA80A-3BFF-479B-B82F-CFC8BD99E69A}">
      <dgm:prSet/>
      <dgm:spPr/>
      <dgm:t>
        <a:bodyPr/>
        <a:lstStyle/>
        <a:p>
          <a:endParaRPr lang="en-US"/>
        </a:p>
      </dgm:t>
    </dgm:pt>
    <dgm:pt modelId="{7B85769F-AE9B-4452-BFFA-BD79203EF6DD}" type="sibTrans" cxnId="{A85CA80A-3BFF-479B-B82F-CFC8BD99E69A}">
      <dgm:prSet/>
      <dgm:spPr/>
      <dgm:t>
        <a:bodyPr/>
        <a:lstStyle/>
        <a:p>
          <a:endParaRPr lang="en-US"/>
        </a:p>
      </dgm:t>
    </dgm:pt>
    <dgm:pt modelId="{E75B16C7-456F-464E-B3BF-AC0CD51D3E10}">
      <dgm:prSet/>
      <dgm:spPr/>
      <dgm:t>
        <a:bodyPr/>
        <a:lstStyle/>
        <a:p>
          <a:r>
            <a:rPr lang="en-US"/>
            <a:t>The simplicity of the schema design also makes it easier to document and understand, aiding in long-term maintenance.</a:t>
          </a:r>
        </a:p>
      </dgm:t>
    </dgm:pt>
    <dgm:pt modelId="{CDA539F0-6D7C-4268-A2AD-CE13729FED6D}" type="parTrans" cxnId="{417A4024-6C82-40BC-AEFE-41BE332FC440}">
      <dgm:prSet/>
      <dgm:spPr/>
      <dgm:t>
        <a:bodyPr/>
        <a:lstStyle/>
        <a:p>
          <a:endParaRPr lang="en-US"/>
        </a:p>
      </dgm:t>
    </dgm:pt>
    <dgm:pt modelId="{8D0F315D-D96B-4B46-9850-21B14F2925CB}" type="sibTrans" cxnId="{417A4024-6C82-40BC-AEFE-41BE332FC440}">
      <dgm:prSet/>
      <dgm:spPr/>
      <dgm:t>
        <a:bodyPr/>
        <a:lstStyle/>
        <a:p>
          <a:endParaRPr lang="en-US"/>
        </a:p>
      </dgm:t>
    </dgm:pt>
    <dgm:pt modelId="{C8B7922C-2C98-4503-8930-F4AC3AC2ED4A}">
      <dgm:prSet/>
      <dgm:spPr/>
      <dgm:t>
        <a:bodyPr/>
        <a:lstStyle/>
        <a:p>
          <a:r>
            <a:rPr lang="en-US" b="1"/>
            <a:t>Optimized for OLAP Operations:</a:t>
          </a:r>
          <a:endParaRPr lang="en-US"/>
        </a:p>
      </dgm:t>
    </dgm:pt>
    <dgm:pt modelId="{D7F03BE5-08E1-46B3-9C71-371C92FBC4E4}" type="parTrans" cxnId="{86180253-807F-4D7C-B402-AB1F21D99B54}">
      <dgm:prSet/>
      <dgm:spPr/>
      <dgm:t>
        <a:bodyPr/>
        <a:lstStyle/>
        <a:p>
          <a:endParaRPr lang="en-US"/>
        </a:p>
      </dgm:t>
    </dgm:pt>
    <dgm:pt modelId="{DD1E9E5E-2A21-4427-BCFC-1B54875EB44A}" type="sibTrans" cxnId="{86180253-807F-4D7C-B402-AB1F21D99B54}">
      <dgm:prSet/>
      <dgm:spPr/>
      <dgm:t>
        <a:bodyPr/>
        <a:lstStyle/>
        <a:p>
          <a:endParaRPr lang="en-US"/>
        </a:p>
      </dgm:t>
    </dgm:pt>
    <dgm:pt modelId="{0E9C414A-B37A-49EC-8D25-774AFB54A928}">
      <dgm:prSet/>
      <dgm:spPr/>
      <dgm:t>
        <a:bodyPr/>
        <a:lstStyle/>
        <a:p>
          <a:r>
            <a:rPr lang="en-US"/>
            <a:t>Online Analytical Processing (OLAP) operations, such as slicing, dicing, drilling down, and rolling up, are optimized in a Star Schema.</a:t>
          </a:r>
        </a:p>
      </dgm:t>
    </dgm:pt>
    <dgm:pt modelId="{5942EEC8-4C12-49E7-8428-3D14B44F26FC}" type="parTrans" cxnId="{898C9DD3-D9DF-4BFD-8F0A-CBD065F9022E}">
      <dgm:prSet/>
      <dgm:spPr/>
      <dgm:t>
        <a:bodyPr/>
        <a:lstStyle/>
        <a:p>
          <a:endParaRPr lang="en-US"/>
        </a:p>
      </dgm:t>
    </dgm:pt>
    <dgm:pt modelId="{A84787CF-0000-4F9E-A010-764F5A34DB62}" type="sibTrans" cxnId="{898C9DD3-D9DF-4BFD-8F0A-CBD065F9022E}">
      <dgm:prSet/>
      <dgm:spPr/>
      <dgm:t>
        <a:bodyPr/>
        <a:lstStyle/>
        <a:p>
          <a:endParaRPr lang="en-US"/>
        </a:p>
      </dgm:t>
    </dgm:pt>
    <dgm:pt modelId="{5504B147-2087-4F57-AD0A-AF11702E75EA}">
      <dgm:prSet/>
      <dgm:spPr/>
      <dgm:t>
        <a:bodyPr/>
        <a:lstStyle/>
        <a:p>
          <a:r>
            <a:rPr lang="en-US"/>
            <a:t>The schema supports fast execution of these operations, making it ideal for interactive data analysis and exploration.</a:t>
          </a:r>
        </a:p>
      </dgm:t>
    </dgm:pt>
    <dgm:pt modelId="{B665467C-D3B7-4781-B229-7742DBCD3F96}" type="parTrans" cxnId="{1452575A-6907-4A98-BE76-33B1FC87C44B}">
      <dgm:prSet/>
      <dgm:spPr/>
      <dgm:t>
        <a:bodyPr/>
        <a:lstStyle/>
        <a:p>
          <a:endParaRPr lang="en-US"/>
        </a:p>
      </dgm:t>
    </dgm:pt>
    <dgm:pt modelId="{F766A1A2-33AB-4848-AFCB-757F9BDB9878}" type="sibTrans" cxnId="{1452575A-6907-4A98-BE76-33B1FC87C44B}">
      <dgm:prSet/>
      <dgm:spPr/>
      <dgm:t>
        <a:bodyPr/>
        <a:lstStyle/>
        <a:p>
          <a:endParaRPr lang="en-US"/>
        </a:p>
      </dgm:t>
    </dgm:pt>
    <dgm:pt modelId="{57883B51-FDB2-4914-9D8F-EEB859892680}">
      <dgm:prSet/>
      <dgm:spPr/>
      <dgm:t>
        <a:bodyPr/>
        <a:lstStyle/>
        <a:p>
          <a:endParaRPr lang="en-US" dirty="0"/>
        </a:p>
      </dgm:t>
    </dgm:pt>
    <dgm:pt modelId="{E8187377-7DC6-4090-8BCC-AC01C44AEFA4}" type="parTrans" cxnId="{B77E6AD9-E884-421F-971C-D77B073C66FE}">
      <dgm:prSet/>
      <dgm:spPr/>
      <dgm:t>
        <a:bodyPr/>
        <a:lstStyle/>
        <a:p>
          <a:endParaRPr lang="en-US"/>
        </a:p>
      </dgm:t>
    </dgm:pt>
    <dgm:pt modelId="{538ABB4A-3D8A-474C-9033-799FBF5DCF15}" type="sibTrans" cxnId="{B77E6AD9-E884-421F-971C-D77B073C66FE}">
      <dgm:prSet/>
      <dgm:spPr/>
      <dgm:t>
        <a:bodyPr/>
        <a:lstStyle/>
        <a:p>
          <a:endParaRPr lang="en-US"/>
        </a:p>
      </dgm:t>
    </dgm:pt>
    <dgm:pt modelId="{321B701A-5DA1-4CBC-A5B6-06F341D5B655}">
      <dgm:prSet/>
      <dgm:spPr/>
      <dgm:t>
        <a:bodyPr/>
        <a:lstStyle/>
        <a:p>
          <a:r>
            <a:rPr lang="en-US"/>
            <a:t>In summary, the Star Schema's simplified structure, efficient querying, and ability to handle large datasets make it a powerful tool for enhancing performance in data warehousing and business intelligence environments.</a:t>
          </a:r>
        </a:p>
      </dgm:t>
    </dgm:pt>
    <dgm:pt modelId="{E63A51D1-7D8E-45B4-9C88-C520F0C30746}" type="parTrans" cxnId="{878BAF33-80A1-4B18-953B-0903F3D8738F}">
      <dgm:prSet/>
      <dgm:spPr/>
      <dgm:t>
        <a:bodyPr/>
        <a:lstStyle/>
        <a:p>
          <a:endParaRPr lang="en-US"/>
        </a:p>
      </dgm:t>
    </dgm:pt>
    <dgm:pt modelId="{9CA6FACA-8004-40BD-AFE6-9F3BC28EFF54}" type="sibTrans" cxnId="{878BAF33-80A1-4B18-953B-0903F3D8738F}">
      <dgm:prSet/>
      <dgm:spPr/>
      <dgm:t>
        <a:bodyPr/>
        <a:lstStyle/>
        <a:p>
          <a:endParaRPr lang="en-US"/>
        </a:p>
      </dgm:t>
    </dgm:pt>
    <dgm:pt modelId="{ED541911-5357-4515-82B0-8A225AEA0B6E}" type="pres">
      <dgm:prSet presAssocID="{7034FFBE-8931-487F-AC44-2A6B7ABCFE51}" presName="linearFlow" presStyleCnt="0">
        <dgm:presLayoutVars>
          <dgm:dir/>
          <dgm:animLvl val="lvl"/>
          <dgm:resizeHandles/>
        </dgm:presLayoutVars>
      </dgm:prSet>
      <dgm:spPr/>
    </dgm:pt>
    <dgm:pt modelId="{B16F5F0D-D7F6-48AE-8A81-5DFDA630BA32}" type="pres">
      <dgm:prSet presAssocID="{508DDDD0-2F3A-44E1-BFF4-824B97B058E4}" presName="compositeNode" presStyleCnt="0">
        <dgm:presLayoutVars>
          <dgm:bulletEnabled val="1"/>
        </dgm:presLayoutVars>
      </dgm:prSet>
      <dgm:spPr/>
    </dgm:pt>
    <dgm:pt modelId="{60869D44-6729-4390-BF66-A0F4749DC5B8}" type="pres">
      <dgm:prSet presAssocID="{508DDDD0-2F3A-44E1-BFF4-824B97B058E4}" presName="image" presStyleLbl="fgImgPlace1" presStyleIdx="0" presStyleCnt="5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68B653E7-CA81-44D4-BE5E-89481318AA07}" type="pres">
      <dgm:prSet presAssocID="{508DDDD0-2F3A-44E1-BFF4-824B97B058E4}" presName="childNode" presStyleLbl="node1" presStyleIdx="0" presStyleCnt="5">
        <dgm:presLayoutVars>
          <dgm:bulletEnabled val="1"/>
        </dgm:presLayoutVars>
      </dgm:prSet>
      <dgm:spPr/>
    </dgm:pt>
    <dgm:pt modelId="{186346EB-5EB6-40D7-A769-F34E63460D35}" type="pres">
      <dgm:prSet presAssocID="{508DDDD0-2F3A-44E1-BFF4-824B97B058E4}" presName="parentNode" presStyleLbl="revTx" presStyleIdx="0" presStyleCnt="5">
        <dgm:presLayoutVars>
          <dgm:chMax val="0"/>
          <dgm:bulletEnabled val="1"/>
        </dgm:presLayoutVars>
      </dgm:prSet>
      <dgm:spPr/>
    </dgm:pt>
    <dgm:pt modelId="{46FCECC0-F6B0-41E5-A0F3-29B448B737F7}" type="pres">
      <dgm:prSet presAssocID="{6B1EE721-4AE0-43F3-95B5-EF9F2B135EDF}" presName="sibTrans" presStyleCnt="0"/>
      <dgm:spPr/>
    </dgm:pt>
    <dgm:pt modelId="{7354BFE4-1F72-43C0-850E-BE5AAA30C59E}" type="pres">
      <dgm:prSet presAssocID="{2D93C5C1-14CD-4CF0-9171-C1217FC47BC9}" presName="compositeNode" presStyleCnt="0">
        <dgm:presLayoutVars>
          <dgm:bulletEnabled val="1"/>
        </dgm:presLayoutVars>
      </dgm:prSet>
      <dgm:spPr/>
    </dgm:pt>
    <dgm:pt modelId="{42B0979F-F7ED-4139-B68D-C7D297EB0A2B}" type="pres">
      <dgm:prSet presAssocID="{2D93C5C1-14CD-4CF0-9171-C1217FC47BC9}" presName="image" presStyleLbl="fgImgPlace1" presStyleIdx="1" presStyleCnt="5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F5AFE84-5AFD-4091-972E-67DED94DC250}" type="pres">
      <dgm:prSet presAssocID="{2D93C5C1-14CD-4CF0-9171-C1217FC47BC9}" presName="childNode" presStyleLbl="node1" presStyleIdx="1" presStyleCnt="5">
        <dgm:presLayoutVars>
          <dgm:bulletEnabled val="1"/>
        </dgm:presLayoutVars>
      </dgm:prSet>
      <dgm:spPr/>
    </dgm:pt>
    <dgm:pt modelId="{787C5E74-5446-47FA-AF76-05820EC5217B}" type="pres">
      <dgm:prSet presAssocID="{2D93C5C1-14CD-4CF0-9171-C1217FC47BC9}" presName="parentNode" presStyleLbl="revTx" presStyleIdx="1" presStyleCnt="5">
        <dgm:presLayoutVars>
          <dgm:chMax val="0"/>
          <dgm:bulletEnabled val="1"/>
        </dgm:presLayoutVars>
      </dgm:prSet>
      <dgm:spPr/>
    </dgm:pt>
    <dgm:pt modelId="{EF0B9B4C-97BB-4259-AF1E-D8182473CEA8}" type="pres">
      <dgm:prSet presAssocID="{58F9CD35-6EA2-4925-9C1D-9DC223908829}" presName="sibTrans" presStyleCnt="0"/>
      <dgm:spPr/>
    </dgm:pt>
    <dgm:pt modelId="{3D19530C-4649-48DE-AA19-FC608B989264}" type="pres">
      <dgm:prSet presAssocID="{261AA3A9-40E5-47D7-A572-95335825E868}" presName="compositeNode" presStyleCnt="0">
        <dgm:presLayoutVars>
          <dgm:bulletEnabled val="1"/>
        </dgm:presLayoutVars>
      </dgm:prSet>
      <dgm:spPr/>
    </dgm:pt>
    <dgm:pt modelId="{1212A12E-C980-4A6F-98E7-ABA2604DE92A}" type="pres">
      <dgm:prSet presAssocID="{261AA3A9-40E5-47D7-A572-95335825E868}" presName="image" presStyleLbl="fgImgPlace1" presStyleIdx="2" presStyleCnt="5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E793ACC-E9D6-450B-967F-28004E304A6B}" type="pres">
      <dgm:prSet presAssocID="{261AA3A9-40E5-47D7-A572-95335825E868}" presName="childNode" presStyleLbl="node1" presStyleIdx="2" presStyleCnt="5">
        <dgm:presLayoutVars>
          <dgm:bulletEnabled val="1"/>
        </dgm:presLayoutVars>
      </dgm:prSet>
      <dgm:spPr/>
    </dgm:pt>
    <dgm:pt modelId="{CF72F9A7-E873-4E27-B331-39DA56DF6DDA}" type="pres">
      <dgm:prSet presAssocID="{261AA3A9-40E5-47D7-A572-95335825E868}" presName="parentNode" presStyleLbl="revTx" presStyleIdx="2" presStyleCnt="5">
        <dgm:presLayoutVars>
          <dgm:chMax val="0"/>
          <dgm:bulletEnabled val="1"/>
        </dgm:presLayoutVars>
      </dgm:prSet>
      <dgm:spPr/>
    </dgm:pt>
    <dgm:pt modelId="{724F24A4-07BB-4CCD-9A11-0BF0C92BF352}" type="pres">
      <dgm:prSet presAssocID="{66E47861-246C-4FD6-9219-35D7F429FB8E}" presName="sibTrans" presStyleCnt="0"/>
      <dgm:spPr/>
    </dgm:pt>
    <dgm:pt modelId="{8C400548-30C5-46A4-931F-68EB04274575}" type="pres">
      <dgm:prSet presAssocID="{C8B7922C-2C98-4503-8930-F4AC3AC2ED4A}" presName="compositeNode" presStyleCnt="0">
        <dgm:presLayoutVars>
          <dgm:bulletEnabled val="1"/>
        </dgm:presLayoutVars>
      </dgm:prSet>
      <dgm:spPr/>
    </dgm:pt>
    <dgm:pt modelId="{08CBC8F5-6474-4278-ACFD-A2FF3A141FEB}" type="pres">
      <dgm:prSet presAssocID="{C8B7922C-2C98-4503-8930-F4AC3AC2ED4A}" presName="image" presStyleLbl="fgImgPlace1" presStyleIdx="3" presStyleCnt="5"/>
      <dgm:spPr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6D3C93B1-8C31-4B74-8C12-9A24F94DFA3F}" type="pres">
      <dgm:prSet presAssocID="{C8B7922C-2C98-4503-8930-F4AC3AC2ED4A}" presName="childNode" presStyleLbl="node1" presStyleIdx="3" presStyleCnt="5">
        <dgm:presLayoutVars>
          <dgm:bulletEnabled val="1"/>
        </dgm:presLayoutVars>
      </dgm:prSet>
      <dgm:spPr/>
    </dgm:pt>
    <dgm:pt modelId="{6282A58B-FFD5-420E-95A9-B69BB106D0A7}" type="pres">
      <dgm:prSet presAssocID="{C8B7922C-2C98-4503-8930-F4AC3AC2ED4A}" presName="parentNode" presStyleLbl="revTx" presStyleIdx="3" presStyleCnt="5">
        <dgm:presLayoutVars>
          <dgm:chMax val="0"/>
          <dgm:bulletEnabled val="1"/>
        </dgm:presLayoutVars>
      </dgm:prSet>
      <dgm:spPr/>
    </dgm:pt>
    <dgm:pt modelId="{7CA3C43A-4446-4271-B00C-5235AB1A52A8}" type="pres">
      <dgm:prSet presAssocID="{DD1E9E5E-2A21-4427-BCFC-1B54875EB44A}" presName="sibTrans" presStyleCnt="0"/>
      <dgm:spPr/>
    </dgm:pt>
    <dgm:pt modelId="{E5482271-1421-4C43-93EE-D1EA4C95C7FE}" type="pres">
      <dgm:prSet presAssocID="{57883B51-FDB2-4914-9D8F-EEB859892680}" presName="compositeNode" presStyleCnt="0">
        <dgm:presLayoutVars>
          <dgm:bulletEnabled val="1"/>
        </dgm:presLayoutVars>
      </dgm:prSet>
      <dgm:spPr/>
    </dgm:pt>
    <dgm:pt modelId="{0405966B-CBED-4653-BF3C-5872DB1AF58B}" type="pres">
      <dgm:prSet presAssocID="{57883B51-FDB2-4914-9D8F-EEB859892680}" presName="image" presStyleLbl="fgImgPlace1" presStyleIdx="4" presStyleCnt="5"/>
      <dgm:spPr>
        <a:blipFill rotWithShape="1"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F343FAA-889B-46D8-99D8-952893D96E41}" type="pres">
      <dgm:prSet presAssocID="{57883B51-FDB2-4914-9D8F-EEB859892680}" presName="childNode" presStyleLbl="node1" presStyleIdx="4" presStyleCnt="5">
        <dgm:presLayoutVars>
          <dgm:bulletEnabled val="1"/>
        </dgm:presLayoutVars>
      </dgm:prSet>
      <dgm:spPr/>
    </dgm:pt>
    <dgm:pt modelId="{2E0C8847-EC6C-4099-8D4D-8E85658D5584}" type="pres">
      <dgm:prSet presAssocID="{57883B51-FDB2-4914-9D8F-EEB859892680}" presName="parentNode" presStyleLbl="revTx" presStyleIdx="4" presStyleCnt="5">
        <dgm:presLayoutVars>
          <dgm:chMax val="0"/>
          <dgm:bulletEnabled val="1"/>
        </dgm:presLayoutVars>
      </dgm:prSet>
      <dgm:spPr/>
    </dgm:pt>
  </dgm:ptLst>
  <dgm:cxnLst>
    <dgm:cxn modelId="{A85CA80A-3BFF-479B-B82F-CFC8BD99E69A}" srcId="{261AA3A9-40E5-47D7-A572-95335825E868}" destId="{F3650525-05BF-4B0F-B90C-03A4B5B80F62}" srcOrd="0" destOrd="0" parTransId="{461307D8-66B7-4053-8F5E-D144627DF4B9}" sibTransId="{7B85769F-AE9B-4452-BFFA-BD79203EF6DD}"/>
    <dgm:cxn modelId="{6F550919-3D7E-47EA-854D-831B2E40B3F0}" type="presOf" srcId="{321B701A-5DA1-4CBC-A5B6-06F341D5B655}" destId="{9F343FAA-889B-46D8-99D8-952893D96E41}" srcOrd="0" destOrd="0" presId="urn:microsoft.com/office/officeart/2005/8/layout/hList2"/>
    <dgm:cxn modelId="{5238E619-367D-4321-A650-3CAAE13B9C45}" srcId="{2D93C5C1-14CD-4CF0-9171-C1217FC47BC9}" destId="{3E623725-D7D3-4E1C-AA8C-814707E26DD8}" srcOrd="1" destOrd="0" parTransId="{B54A8E1D-AE66-4426-92D0-E2C939E8D8DC}" sibTransId="{BEE5D026-053E-4406-A731-53E303C8A6AB}"/>
    <dgm:cxn modelId="{6211401A-3B0B-4BC1-9C35-57633548C237}" srcId="{7034FFBE-8931-487F-AC44-2A6B7ABCFE51}" destId="{261AA3A9-40E5-47D7-A572-95335825E868}" srcOrd="2" destOrd="0" parTransId="{F594C935-939E-4E07-B331-123E7694DBEC}" sibTransId="{66E47861-246C-4FD6-9219-35D7F429FB8E}"/>
    <dgm:cxn modelId="{417A4024-6C82-40BC-AEFE-41BE332FC440}" srcId="{261AA3A9-40E5-47D7-A572-95335825E868}" destId="{E75B16C7-456F-464E-B3BF-AC0CD51D3E10}" srcOrd="1" destOrd="0" parTransId="{CDA539F0-6D7C-4268-A2AD-CE13729FED6D}" sibTransId="{8D0F315D-D96B-4B46-9850-21B14F2925CB}"/>
    <dgm:cxn modelId="{BE9C8227-C87A-4C1B-9A69-939B0CDB2959}" type="presOf" srcId="{261AA3A9-40E5-47D7-A572-95335825E868}" destId="{CF72F9A7-E873-4E27-B331-39DA56DF6DDA}" srcOrd="0" destOrd="0" presId="urn:microsoft.com/office/officeart/2005/8/layout/hList2"/>
    <dgm:cxn modelId="{39130329-5019-431A-8819-78F42A3DD050}" type="presOf" srcId="{3E623725-D7D3-4E1C-AA8C-814707E26DD8}" destId="{AF5AFE84-5AFD-4091-972E-67DED94DC250}" srcOrd="0" destOrd="1" presId="urn:microsoft.com/office/officeart/2005/8/layout/hList2"/>
    <dgm:cxn modelId="{F04D782B-C06F-45B4-8235-FA3741806ECC}" type="presOf" srcId="{57883B51-FDB2-4914-9D8F-EEB859892680}" destId="{2E0C8847-EC6C-4099-8D4D-8E85658D5584}" srcOrd="0" destOrd="0" presId="urn:microsoft.com/office/officeart/2005/8/layout/hList2"/>
    <dgm:cxn modelId="{878BAF33-80A1-4B18-953B-0903F3D8738F}" srcId="{57883B51-FDB2-4914-9D8F-EEB859892680}" destId="{321B701A-5DA1-4CBC-A5B6-06F341D5B655}" srcOrd="0" destOrd="0" parTransId="{E63A51D1-7D8E-45B4-9C88-C520F0C30746}" sibTransId="{9CA6FACA-8004-40BD-AFE6-9F3BC28EFF54}"/>
    <dgm:cxn modelId="{5542065B-799F-410B-AA52-AF0657CC3A04}" type="presOf" srcId="{D4321B8B-4483-4343-A26E-82432B7FDD43}" destId="{68B653E7-CA81-44D4-BE5E-89481318AA07}" srcOrd="0" destOrd="1" presId="urn:microsoft.com/office/officeart/2005/8/layout/hList2"/>
    <dgm:cxn modelId="{B19DC862-5B6D-4516-8CF3-A38E4FEECAFA}" type="presOf" srcId="{F3650525-05BF-4B0F-B90C-03A4B5B80F62}" destId="{0E793ACC-E9D6-450B-967F-28004E304A6B}" srcOrd="0" destOrd="0" presId="urn:microsoft.com/office/officeart/2005/8/layout/hList2"/>
    <dgm:cxn modelId="{57B3DF4E-C9F1-46E5-8DD9-5ED117D2B99D}" type="presOf" srcId="{0E9C414A-B37A-49EC-8D25-774AFB54A928}" destId="{6D3C93B1-8C31-4B74-8C12-9A24F94DFA3F}" srcOrd="0" destOrd="0" presId="urn:microsoft.com/office/officeart/2005/8/layout/hList2"/>
    <dgm:cxn modelId="{EE586050-2983-4B42-8668-50E8AD9A0035}" type="presOf" srcId="{FF5873E9-48E0-4418-86B3-D63179DD9BD6}" destId="{AF5AFE84-5AFD-4091-972E-67DED94DC250}" srcOrd="0" destOrd="0" presId="urn:microsoft.com/office/officeart/2005/8/layout/hList2"/>
    <dgm:cxn modelId="{86180253-807F-4D7C-B402-AB1F21D99B54}" srcId="{7034FFBE-8931-487F-AC44-2A6B7ABCFE51}" destId="{C8B7922C-2C98-4503-8930-F4AC3AC2ED4A}" srcOrd="3" destOrd="0" parTransId="{D7F03BE5-08E1-46B3-9C71-371C92FBC4E4}" sibTransId="{DD1E9E5E-2A21-4427-BCFC-1B54875EB44A}"/>
    <dgm:cxn modelId="{EF459454-7523-4B5B-B8E2-F544A0F587C6}" type="presOf" srcId="{508DDDD0-2F3A-44E1-BFF4-824B97B058E4}" destId="{186346EB-5EB6-40D7-A769-F34E63460D35}" srcOrd="0" destOrd="0" presId="urn:microsoft.com/office/officeart/2005/8/layout/hList2"/>
    <dgm:cxn modelId="{8CF97679-B3DA-4330-A3E0-2D86D3CCCF06}" type="presOf" srcId="{2D93C5C1-14CD-4CF0-9171-C1217FC47BC9}" destId="{787C5E74-5446-47FA-AF76-05820EC5217B}" srcOrd="0" destOrd="0" presId="urn:microsoft.com/office/officeart/2005/8/layout/hList2"/>
    <dgm:cxn modelId="{1452575A-6907-4A98-BE76-33B1FC87C44B}" srcId="{C8B7922C-2C98-4503-8930-F4AC3AC2ED4A}" destId="{5504B147-2087-4F57-AD0A-AF11702E75EA}" srcOrd="1" destOrd="0" parTransId="{B665467C-D3B7-4781-B229-7742DBCD3F96}" sibTransId="{F766A1A2-33AB-4848-AFCB-757F9BDB9878}"/>
    <dgm:cxn modelId="{C6FB2B80-6EA1-4B85-BE6C-CD77336FE0E2}" srcId="{508DDDD0-2F3A-44E1-BFF4-824B97B058E4}" destId="{D4321B8B-4483-4343-A26E-82432B7FDD43}" srcOrd="1" destOrd="0" parTransId="{43FE8776-04B3-43DE-A111-1F3D1426BC44}" sibTransId="{CFFFB2A9-6007-4E07-9991-901871F264F6}"/>
    <dgm:cxn modelId="{5762E782-27FF-4041-91B4-4A229CE56648}" srcId="{7034FFBE-8931-487F-AC44-2A6B7ABCFE51}" destId="{2D93C5C1-14CD-4CF0-9171-C1217FC47BC9}" srcOrd="1" destOrd="0" parTransId="{4B86513D-637D-426B-A00C-2A19768AB6B3}" sibTransId="{58F9CD35-6EA2-4925-9C1D-9DC223908829}"/>
    <dgm:cxn modelId="{6D4A5F85-8ECB-4696-8CC5-478A7F67DCE8}" type="presOf" srcId="{E75B16C7-456F-464E-B3BF-AC0CD51D3E10}" destId="{0E793ACC-E9D6-450B-967F-28004E304A6B}" srcOrd="0" destOrd="1" presId="urn:microsoft.com/office/officeart/2005/8/layout/hList2"/>
    <dgm:cxn modelId="{77893F9B-7101-416F-8DB1-FEA0AC3C9F8E}" srcId="{508DDDD0-2F3A-44E1-BFF4-824B97B058E4}" destId="{9BCBA3F8-9555-488B-94FA-16B20AE47833}" srcOrd="0" destOrd="0" parTransId="{6C78F37E-B203-45CD-A474-6F3CDCF62667}" sibTransId="{3A3EBD00-1071-4824-A815-D304BD4AAB2E}"/>
    <dgm:cxn modelId="{9BB9B8BE-5836-4C0D-9FDA-8DED84C3E2CB}" type="presOf" srcId="{C8B7922C-2C98-4503-8930-F4AC3AC2ED4A}" destId="{6282A58B-FFD5-420E-95A9-B69BB106D0A7}" srcOrd="0" destOrd="0" presId="urn:microsoft.com/office/officeart/2005/8/layout/hList2"/>
    <dgm:cxn modelId="{D3CF9DC0-CF0F-4709-B13F-20DD27B4EDFD}" type="presOf" srcId="{9BCBA3F8-9555-488B-94FA-16B20AE47833}" destId="{68B653E7-CA81-44D4-BE5E-89481318AA07}" srcOrd="0" destOrd="0" presId="urn:microsoft.com/office/officeart/2005/8/layout/hList2"/>
    <dgm:cxn modelId="{898C9DD3-D9DF-4BFD-8F0A-CBD065F9022E}" srcId="{C8B7922C-2C98-4503-8930-F4AC3AC2ED4A}" destId="{0E9C414A-B37A-49EC-8D25-774AFB54A928}" srcOrd="0" destOrd="0" parTransId="{5942EEC8-4C12-49E7-8428-3D14B44F26FC}" sibTransId="{A84787CF-0000-4F9E-A010-764F5A34DB62}"/>
    <dgm:cxn modelId="{F09974D4-E46A-4FCE-B852-1B34074BC653}" srcId="{2D93C5C1-14CD-4CF0-9171-C1217FC47BC9}" destId="{FF5873E9-48E0-4418-86B3-D63179DD9BD6}" srcOrd="0" destOrd="0" parTransId="{0FC689F8-30DB-4054-BAFC-04E8798B3C19}" sibTransId="{6FEE076E-C863-473C-B05F-AC596EA99A27}"/>
    <dgm:cxn modelId="{8ABB7DD5-63ED-4B88-8EFE-9650114F5497}" srcId="{7034FFBE-8931-487F-AC44-2A6B7ABCFE51}" destId="{508DDDD0-2F3A-44E1-BFF4-824B97B058E4}" srcOrd="0" destOrd="0" parTransId="{6A9A40B7-D6AF-443A-865B-694D3E906F88}" sibTransId="{6B1EE721-4AE0-43F3-95B5-EF9F2B135EDF}"/>
    <dgm:cxn modelId="{B77E6AD9-E884-421F-971C-D77B073C66FE}" srcId="{7034FFBE-8931-487F-AC44-2A6B7ABCFE51}" destId="{57883B51-FDB2-4914-9D8F-EEB859892680}" srcOrd="4" destOrd="0" parTransId="{E8187377-7DC6-4090-8BCC-AC01C44AEFA4}" sibTransId="{538ABB4A-3D8A-474C-9033-799FBF5DCF15}"/>
    <dgm:cxn modelId="{D26D8BEB-C8C4-4A2C-BE7C-B4D733535558}" type="presOf" srcId="{7034FFBE-8931-487F-AC44-2A6B7ABCFE51}" destId="{ED541911-5357-4515-82B0-8A225AEA0B6E}" srcOrd="0" destOrd="0" presId="urn:microsoft.com/office/officeart/2005/8/layout/hList2"/>
    <dgm:cxn modelId="{A35886F9-B690-4F31-A433-62D343185A58}" type="presOf" srcId="{5504B147-2087-4F57-AD0A-AF11702E75EA}" destId="{6D3C93B1-8C31-4B74-8C12-9A24F94DFA3F}" srcOrd="0" destOrd="1" presId="urn:microsoft.com/office/officeart/2005/8/layout/hList2"/>
    <dgm:cxn modelId="{BE909C69-2A00-4832-96D6-8475891D7D5A}" type="presParOf" srcId="{ED541911-5357-4515-82B0-8A225AEA0B6E}" destId="{B16F5F0D-D7F6-48AE-8A81-5DFDA630BA32}" srcOrd="0" destOrd="0" presId="urn:microsoft.com/office/officeart/2005/8/layout/hList2"/>
    <dgm:cxn modelId="{5F1B505B-F793-4246-B178-77A0CF223BC9}" type="presParOf" srcId="{B16F5F0D-D7F6-48AE-8A81-5DFDA630BA32}" destId="{60869D44-6729-4390-BF66-A0F4749DC5B8}" srcOrd="0" destOrd="0" presId="urn:microsoft.com/office/officeart/2005/8/layout/hList2"/>
    <dgm:cxn modelId="{1029E87B-D071-4E17-90A8-0FD50D04DDDF}" type="presParOf" srcId="{B16F5F0D-D7F6-48AE-8A81-5DFDA630BA32}" destId="{68B653E7-CA81-44D4-BE5E-89481318AA07}" srcOrd="1" destOrd="0" presId="urn:microsoft.com/office/officeart/2005/8/layout/hList2"/>
    <dgm:cxn modelId="{2E1273A9-2979-4C09-BF04-2A5467C2DAC2}" type="presParOf" srcId="{B16F5F0D-D7F6-48AE-8A81-5DFDA630BA32}" destId="{186346EB-5EB6-40D7-A769-F34E63460D35}" srcOrd="2" destOrd="0" presId="urn:microsoft.com/office/officeart/2005/8/layout/hList2"/>
    <dgm:cxn modelId="{7B3B23D1-08EE-45AA-91DB-B31F9E860ACD}" type="presParOf" srcId="{ED541911-5357-4515-82B0-8A225AEA0B6E}" destId="{46FCECC0-F6B0-41E5-A0F3-29B448B737F7}" srcOrd="1" destOrd="0" presId="urn:microsoft.com/office/officeart/2005/8/layout/hList2"/>
    <dgm:cxn modelId="{1FC8A3C8-CD58-49BC-B983-11503F9EB46C}" type="presParOf" srcId="{ED541911-5357-4515-82B0-8A225AEA0B6E}" destId="{7354BFE4-1F72-43C0-850E-BE5AAA30C59E}" srcOrd="2" destOrd="0" presId="urn:microsoft.com/office/officeart/2005/8/layout/hList2"/>
    <dgm:cxn modelId="{FEF215C1-7124-4A51-9069-F736954EB07B}" type="presParOf" srcId="{7354BFE4-1F72-43C0-850E-BE5AAA30C59E}" destId="{42B0979F-F7ED-4139-B68D-C7D297EB0A2B}" srcOrd="0" destOrd="0" presId="urn:microsoft.com/office/officeart/2005/8/layout/hList2"/>
    <dgm:cxn modelId="{17D89090-D8F4-413E-936D-0A1DBAE9B48D}" type="presParOf" srcId="{7354BFE4-1F72-43C0-850E-BE5AAA30C59E}" destId="{AF5AFE84-5AFD-4091-972E-67DED94DC250}" srcOrd="1" destOrd="0" presId="urn:microsoft.com/office/officeart/2005/8/layout/hList2"/>
    <dgm:cxn modelId="{FF6FB119-9312-4858-A847-01F764403B95}" type="presParOf" srcId="{7354BFE4-1F72-43C0-850E-BE5AAA30C59E}" destId="{787C5E74-5446-47FA-AF76-05820EC5217B}" srcOrd="2" destOrd="0" presId="urn:microsoft.com/office/officeart/2005/8/layout/hList2"/>
    <dgm:cxn modelId="{3BDAAD06-58DC-4A9F-987E-A61D3931923E}" type="presParOf" srcId="{ED541911-5357-4515-82B0-8A225AEA0B6E}" destId="{EF0B9B4C-97BB-4259-AF1E-D8182473CEA8}" srcOrd="3" destOrd="0" presId="urn:microsoft.com/office/officeart/2005/8/layout/hList2"/>
    <dgm:cxn modelId="{5C6737E2-F9B9-4581-8485-E54644B0E0CA}" type="presParOf" srcId="{ED541911-5357-4515-82B0-8A225AEA0B6E}" destId="{3D19530C-4649-48DE-AA19-FC608B989264}" srcOrd="4" destOrd="0" presId="urn:microsoft.com/office/officeart/2005/8/layout/hList2"/>
    <dgm:cxn modelId="{441B9F1A-53C5-4EE4-BF08-E5090ABDBD30}" type="presParOf" srcId="{3D19530C-4649-48DE-AA19-FC608B989264}" destId="{1212A12E-C980-4A6F-98E7-ABA2604DE92A}" srcOrd="0" destOrd="0" presId="urn:microsoft.com/office/officeart/2005/8/layout/hList2"/>
    <dgm:cxn modelId="{591E84E5-E869-4D1C-86A7-5FC075717314}" type="presParOf" srcId="{3D19530C-4649-48DE-AA19-FC608B989264}" destId="{0E793ACC-E9D6-450B-967F-28004E304A6B}" srcOrd="1" destOrd="0" presId="urn:microsoft.com/office/officeart/2005/8/layout/hList2"/>
    <dgm:cxn modelId="{AD337D9B-ED45-4ACA-816C-CEA0AB76B428}" type="presParOf" srcId="{3D19530C-4649-48DE-AA19-FC608B989264}" destId="{CF72F9A7-E873-4E27-B331-39DA56DF6DDA}" srcOrd="2" destOrd="0" presId="urn:microsoft.com/office/officeart/2005/8/layout/hList2"/>
    <dgm:cxn modelId="{11031F4E-4C12-48EA-8D9C-356BFA8B6550}" type="presParOf" srcId="{ED541911-5357-4515-82B0-8A225AEA0B6E}" destId="{724F24A4-07BB-4CCD-9A11-0BF0C92BF352}" srcOrd="5" destOrd="0" presId="urn:microsoft.com/office/officeart/2005/8/layout/hList2"/>
    <dgm:cxn modelId="{BF0AB20B-C7B7-444D-B485-B1453A75C134}" type="presParOf" srcId="{ED541911-5357-4515-82B0-8A225AEA0B6E}" destId="{8C400548-30C5-46A4-931F-68EB04274575}" srcOrd="6" destOrd="0" presId="urn:microsoft.com/office/officeart/2005/8/layout/hList2"/>
    <dgm:cxn modelId="{7D33F339-B016-4B26-B780-AAA7CD39B1F7}" type="presParOf" srcId="{8C400548-30C5-46A4-931F-68EB04274575}" destId="{08CBC8F5-6474-4278-ACFD-A2FF3A141FEB}" srcOrd="0" destOrd="0" presId="urn:microsoft.com/office/officeart/2005/8/layout/hList2"/>
    <dgm:cxn modelId="{38380B40-49AB-4B10-BAF8-DD356913551F}" type="presParOf" srcId="{8C400548-30C5-46A4-931F-68EB04274575}" destId="{6D3C93B1-8C31-4B74-8C12-9A24F94DFA3F}" srcOrd="1" destOrd="0" presId="urn:microsoft.com/office/officeart/2005/8/layout/hList2"/>
    <dgm:cxn modelId="{93151530-722B-4EB4-9DE6-C74F80361699}" type="presParOf" srcId="{8C400548-30C5-46A4-931F-68EB04274575}" destId="{6282A58B-FFD5-420E-95A9-B69BB106D0A7}" srcOrd="2" destOrd="0" presId="urn:microsoft.com/office/officeart/2005/8/layout/hList2"/>
    <dgm:cxn modelId="{90320650-5C4F-4ECA-8793-A1009585908A}" type="presParOf" srcId="{ED541911-5357-4515-82B0-8A225AEA0B6E}" destId="{7CA3C43A-4446-4271-B00C-5235AB1A52A8}" srcOrd="7" destOrd="0" presId="urn:microsoft.com/office/officeart/2005/8/layout/hList2"/>
    <dgm:cxn modelId="{F43DDDB2-647F-445D-BAE3-BF4C7F29BCA5}" type="presParOf" srcId="{ED541911-5357-4515-82B0-8A225AEA0B6E}" destId="{E5482271-1421-4C43-93EE-D1EA4C95C7FE}" srcOrd="8" destOrd="0" presId="urn:microsoft.com/office/officeart/2005/8/layout/hList2"/>
    <dgm:cxn modelId="{E3099A46-D14B-417C-9A3A-A1960D169658}" type="presParOf" srcId="{E5482271-1421-4C43-93EE-D1EA4C95C7FE}" destId="{0405966B-CBED-4653-BF3C-5872DB1AF58B}" srcOrd="0" destOrd="0" presId="urn:microsoft.com/office/officeart/2005/8/layout/hList2"/>
    <dgm:cxn modelId="{6B9E730E-F2ED-482A-8294-C91D42B2AF50}" type="presParOf" srcId="{E5482271-1421-4C43-93EE-D1EA4C95C7FE}" destId="{9F343FAA-889B-46D8-99D8-952893D96E41}" srcOrd="1" destOrd="0" presId="urn:microsoft.com/office/officeart/2005/8/layout/hList2"/>
    <dgm:cxn modelId="{BF23995F-E16D-419A-8743-F7CBD802E139}" type="presParOf" srcId="{E5482271-1421-4C43-93EE-D1EA4C95C7FE}" destId="{2E0C8847-EC6C-4099-8D4D-8E85658D5584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C7751F-8DD5-4998-8318-577AEFD1620A}">
      <dsp:nvSpPr>
        <dsp:cNvPr id="0" name=""/>
        <dsp:cNvSpPr/>
      </dsp:nvSpPr>
      <dsp:spPr>
        <a:xfrm rot="16200000">
          <a:off x="-2068213" y="2969730"/>
          <a:ext cx="4558801" cy="296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61399" bIns="0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-2068213" y="2969730"/>
        <a:ext cx="4558801" cy="296389"/>
      </dsp:txXfrm>
    </dsp:sp>
    <dsp:sp modelId="{C381B5BB-B6F2-4D16-ABCF-3BBB15127082}">
      <dsp:nvSpPr>
        <dsp:cNvPr id="0" name=""/>
        <dsp:cNvSpPr/>
      </dsp:nvSpPr>
      <dsp:spPr>
        <a:xfrm>
          <a:off x="359381" y="838525"/>
          <a:ext cx="1476334" cy="45588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261399" rIns="106680" bIns="10668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Star Schema is a popular data modeling technique used in data warehousing and business intelligence. It offers several benefits for performance:</a:t>
          </a:r>
        </a:p>
      </dsp:txBody>
      <dsp:txXfrm>
        <a:off x="359381" y="838525"/>
        <a:ext cx="1476334" cy="4558801"/>
      </dsp:txXfrm>
    </dsp:sp>
    <dsp:sp modelId="{9B7DC5B2-93C7-45E2-A9AF-994C9E97554E}">
      <dsp:nvSpPr>
        <dsp:cNvPr id="0" name=""/>
        <dsp:cNvSpPr/>
      </dsp:nvSpPr>
      <dsp:spPr>
        <a:xfrm>
          <a:off x="62992" y="447290"/>
          <a:ext cx="592779" cy="592779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AAD8E-39F8-4C23-9466-A1B6DAE4D018}">
      <dsp:nvSpPr>
        <dsp:cNvPr id="0" name=""/>
        <dsp:cNvSpPr/>
      </dsp:nvSpPr>
      <dsp:spPr>
        <a:xfrm rot="16200000">
          <a:off x="86009" y="2969730"/>
          <a:ext cx="4558801" cy="296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61399" bIns="0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Simplified Queries:</a:t>
          </a:r>
          <a:endParaRPr lang="en-US" sz="2100" kern="1200"/>
        </a:p>
      </dsp:txBody>
      <dsp:txXfrm>
        <a:off x="86009" y="2969730"/>
        <a:ext cx="4558801" cy="296389"/>
      </dsp:txXfrm>
    </dsp:sp>
    <dsp:sp modelId="{B470B167-40DE-401C-95E7-1279C95C7A19}">
      <dsp:nvSpPr>
        <dsp:cNvPr id="0" name=""/>
        <dsp:cNvSpPr/>
      </dsp:nvSpPr>
      <dsp:spPr>
        <a:xfrm>
          <a:off x="2513604" y="838525"/>
          <a:ext cx="1476334" cy="45588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261399" rIns="106680" bIns="10668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The Star Schema organizes data into fact tables and dimension tables. Fact tables store measurable, quantitative data, while dimension tables store descriptive attributes related to the fact data.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This clear separation simplifies SQL queries, as it is easier to understand and navigate the relationships between tables.</a:t>
          </a:r>
        </a:p>
      </dsp:txBody>
      <dsp:txXfrm>
        <a:off x="2513604" y="838525"/>
        <a:ext cx="1476334" cy="4558801"/>
      </dsp:txXfrm>
    </dsp:sp>
    <dsp:sp modelId="{AB7EA226-3372-4D03-885E-3CF5274C8556}">
      <dsp:nvSpPr>
        <dsp:cNvPr id="0" name=""/>
        <dsp:cNvSpPr/>
      </dsp:nvSpPr>
      <dsp:spPr>
        <a:xfrm>
          <a:off x="2217214" y="447290"/>
          <a:ext cx="592779" cy="592779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A7B013-FC78-4F55-B0EC-CDBC4BF782BF}">
      <dsp:nvSpPr>
        <dsp:cNvPr id="0" name=""/>
        <dsp:cNvSpPr/>
      </dsp:nvSpPr>
      <dsp:spPr>
        <a:xfrm rot="16200000">
          <a:off x="2240232" y="2969730"/>
          <a:ext cx="4558801" cy="296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61399" bIns="0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Improved Query Performance:</a:t>
          </a:r>
          <a:endParaRPr lang="en-US" sz="2100" kern="1200"/>
        </a:p>
      </dsp:txBody>
      <dsp:txXfrm>
        <a:off x="2240232" y="2969730"/>
        <a:ext cx="4558801" cy="296389"/>
      </dsp:txXfrm>
    </dsp:sp>
    <dsp:sp modelId="{DF362394-255F-44DE-92C8-05E1230B98A8}">
      <dsp:nvSpPr>
        <dsp:cNvPr id="0" name=""/>
        <dsp:cNvSpPr/>
      </dsp:nvSpPr>
      <dsp:spPr>
        <a:xfrm>
          <a:off x="4667827" y="838525"/>
          <a:ext cx="1476334" cy="45588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261399" rIns="106680" bIns="10668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Star Schemas are designed to support complex queries and aggregations. By minimizing the number of joins needed, they can significantly enhance query performance.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Fact tables usually contain foreign keys to dimension tables, which reduces the need for multiple table joins and speeds up data retrieval.</a:t>
          </a:r>
        </a:p>
      </dsp:txBody>
      <dsp:txXfrm>
        <a:off x="4667827" y="838525"/>
        <a:ext cx="1476334" cy="4558801"/>
      </dsp:txXfrm>
    </dsp:sp>
    <dsp:sp modelId="{F319C7A1-9168-448C-81ED-FE97CE38D3B0}">
      <dsp:nvSpPr>
        <dsp:cNvPr id="0" name=""/>
        <dsp:cNvSpPr/>
      </dsp:nvSpPr>
      <dsp:spPr>
        <a:xfrm>
          <a:off x="4371437" y="447290"/>
          <a:ext cx="592779" cy="592779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53089-D3BA-4982-B242-6A9119BF6D8C}">
      <dsp:nvSpPr>
        <dsp:cNvPr id="0" name=""/>
        <dsp:cNvSpPr/>
      </dsp:nvSpPr>
      <dsp:spPr>
        <a:xfrm rot="16200000">
          <a:off x="4394454" y="2969730"/>
          <a:ext cx="4558801" cy="296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61399" bIns="0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Efficient Data Aggregation:</a:t>
          </a:r>
          <a:endParaRPr lang="en-US" sz="2100" kern="1200"/>
        </a:p>
      </dsp:txBody>
      <dsp:txXfrm>
        <a:off x="4394454" y="2969730"/>
        <a:ext cx="4558801" cy="296389"/>
      </dsp:txXfrm>
    </dsp:sp>
    <dsp:sp modelId="{47CC4203-6001-4C3F-A717-4841D44860FD}">
      <dsp:nvSpPr>
        <dsp:cNvPr id="0" name=""/>
        <dsp:cNvSpPr/>
      </dsp:nvSpPr>
      <dsp:spPr>
        <a:xfrm>
          <a:off x="6822050" y="838525"/>
          <a:ext cx="1476334" cy="45588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261399" rIns="106680" bIns="10668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Dimension tables in a Star Schema allow for efficient data aggregation and summarization. Precomputed aggregates can be stored in the schema, speeding up query response times for reporting and analysis.</a:t>
          </a:r>
        </a:p>
      </dsp:txBody>
      <dsp:txXfrm>
        <a:off x="6822050" y="838525"/>
        <a:ext cx="1476334" cy="4558801"/>
      </dsp:txXfrm>
    </dsp:sp>
    <dsp:sp modelId="{1888D754-A9D1-4B0B-8434-DFDB14F2A9B5}">
      <dsp:nvSpPr>
        <dsp:cNvPr id="0" name=""/>
        <dsp:cNvSpPr/>
      </dsp:nvSpPr>
      <dsp:spPr>
        <a:xfrm>
          <a:off x="6525660" y="447290"/>
          <a:ext cx="592779" cy="592779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D9C0D-E94E-4D67-9A7F-DAB530021145}">
      <dsp:nvSpPr>
        <dsp:cNvPr id="0" name=""/>
        <dsp:cNvSpPr/>
      </dsp:nvSpPr>
      <dsp:spPr>
        <a:xfrm rot="16200000">
          <a:off x="6548677" y="2969730"/>
          <a:ext cx="4558801" cy="296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61399" bIns="0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Enhanced Indexing:</a:t>
          </a:r>
          <a:endParaRPr lang="en-US" sz="2100" kern="1200"/>
        </a:p>
      </dsp:txBody>
      <dsp:txXfrm>
        <a:off x="6548677" y="2969730"/>
        <a:ext cx="4558801" cy="296389"/>
      </dsp:txXfrm>
    </dsp:sp>
    <dsp:sp modelId="{A1EA5892-927F-404D-80A7-601358F251E3}">
      <dsp:nvSpPr>
        <dsp:cNvPr id="0" name=""/>
        <dsp:cNvSpPr/>
      </dsp:nvSpPr>
      <dsp:spPr>
        <a:xfrm>
          <a:off x="8976273" y="838525"/>
          <a:ext cx="1476334" cy="45588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261399" rIns="106680" bIns="10668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Indexing in a Star Schema can be optimized for performance. Fact tables can be indexed on foreign keys, and dimension tables can be indexed on primary keys, enabling fast lookups and joins.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Bitmap indexes, which are effective for columns with low cardinality, can be particularly useful in a Star Schema for speeding up queries.</a:t>
          </a:r>
        </a:p>
      </dsp:txBody>
      <dsp:txXfrm>
        <a:off x="8976273" y="838525"/>
        <a:ext cx="1476334" cy="4558801"/>
      </dsp:txXfrm>
    </dsp:sp>
    <dsp:sp modelId="{761E0F97-8DC3-40CF-A744-597457FA47B9}">
      <dsp:nvSpPr>
        <dsp:cNvPr id="0" name=""/>
        <dsp:cNvSpPr/>
      </dsp:nvSpPr>
      <dsp:spPr>
        <a:xfrm>
          <a:off x="8679883" y="447290"/>
          <a:ext cx="592779" cy="592779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346EB-5EB6-40D7-A769-F34E63460D35}">
      <dsp:nvSpPr>
        <dsp:cNvPr id="0" name=""/>
        <dsp:cNvSpPr/>
      </dsp:nvSpPr>
      <dsp:spPr>
        <a:xfrm rot="16200000">
          <a:off x="-2068213" y="2969730"/>
          <a:ext cx="4558801" cy="296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61399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Scalability:</a:t>
          </a:r>
          <a:endParaRPr lang="en-US" sz="1800" kern="1200"/>
        </a:p>
      </dsp:txBody>
      <dsp:txXfrm>
        <a:off x="-2068213" y="2969730"/>
        <a:ext cx="4558801" cy="296389"/>
      </dsp:txXfrm>
    </dsp:sp>
    <dsp:sp modelId="{68B653E7-CA81-44D4-BE5E-89481318AA07}">
      <dsp:nvSpPr>
        <dsp:cNvPr id="0" name=""/>
        <dsp:cNvSpPr/>
      </dsp:nvSpPr>
      <dsp:spPr>
        <a:xfrm>
          <a:off x="359381" y="838525"/>
          <a:ext cx="1476334" cy="45588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61399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Star Schema can handle large volumes of data efficiently. As data grows, adding new fact tables and dimension tables can be done without significant restructuring.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This scalability makes it a preferred choice for data warehouses that need to manage and analyze large datasets.</a:t>
          </a:r>
        </a:p>
      </dsp:txBody>
      <dsp:txXfrm>
        <a:off x="359381" y="838525"/>
        <a:ext cx="1476334" cy="4558801"/>
      </dsp:txXfrm>
    </dsp:sp>
    <dsp:sp modelId="{60869D44-6729-4390-BF66-A0F4749DC5B8}">
      <dsp:nvSpPr>
        <dsp:cNvPr id="0" name=""/>
        <dsp:cNvSpPr/>
      </dsp:nvSpPr>
      <dsp:spPr>
        <a:xfrm>
          <a:off x="62992" y="447290"/>
          <a:ext cx="592779" cy="592779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7C5E74-5446-47FA-AF76-05820EC5217B}">
      <dsp:nvSpPr>
        <dsp:cNvPr id="0" name=""/>
        <dsp:cNvSpPr/>
      </dsp:nvSpPr>
      <dsp:spPr>
        <a:xfrm rot="16200000">
          <a:off x="86009" y="2969730"/>
          <a:ext cx="4558801" cy="296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61399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Improved Data Quality and Consistency:</a:t>
          </a:r>
          <a:endParaRPr lang="en-US" sz="1800" kern="1200"/>
        </a:p>
      </dsp:txBody>
      <dsp:txXfrm>
        <a:off x="86009" y="2969730"/>
        <a:ext cx="4558801" cy="296389"/>
      </dsp:txXfrm>
    </dsp:sp>
    <dsp:sp modelId="{AF5AFE84-5AFD-4091-972E-67DED94DC250}">
      <dsp:nvSpPr>
        <dsp:cNvPr id="0" name=""/>
        <dsp:cNvSpPr/>
      </dsp:nvSpPr>
      <dsp:spPr>
        <a:xfrm>
          <a:off x="2513604" y="838525"/>
          <a:ext cx="1476334" cy="45588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61399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The structure of the Star Schema enforces data quality and consistency. Dimension tables ensure consistent definitions of data attributes, reducing redundancy and potential discrepancies.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This consistency is crucial for accurate and reliable business intelligence reporting.</a:t>
          </a:r>
        </a:p>
      </dsp:txBody>
      <dsp:txXfrm>
        <a:off x="2513604" y="838525"/>
        <a:ext cx="1476334" cy="4558801"/>
      </dsp:txXfrm>
    </dsp:sp>
    <dsp:sp modelId="{42B0979F-F7ED-4139-B68D-C7D297EB0A2B}">
      <dsp:nvSpPr>
        <dsp:cNvPr id="0" name=""/>
        <dsp:cNvSpPr/>
      </dsp:nvSpPr>
      <dsp:spPr>
        <a:xfrm>
          <a:off x="2217214" y="447290"/>
          <a:ext cx="592779" cy="592779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72F9A7-E873-4E27-B331-39DA56DF6DDA}">
      <dsp:nvSpPr>
        <dsp:cNvPr id="0" name=""/>
        <dsp:cNvSpPr/>
      </dsp:nvSpPr>
      <dsp:spPr>
        <a:xfrm rot="16200000">
          <a:off x="2240232" y="2969730"/>
          <a:ext cx="4558801" cy="296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61399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Easier Maintenance:</a:t>
          </a:r>
          <a:endParaRPr lang="en-US" sz="1800" kern="1200"/>
        </a:p>
      </dsp:txBody>
      <dsp:txXfrm>
        <a:off x="2240232" y="2969730"/>
        <a:ext cx="4558801" cy="296389"/>
      </dsp:txXfrm>
    </dsp:sp>
    <dsp:sp modelId="{0E793ACC-E9D6-450B-967F-28004E304A6B}">
      <dsp:nvSpPr>
        <dsp:cNvPr id="0" name=""/>
        <dsp:cNvSpPr/>
      </dsp:nvSpPr>
      <dsp:spPr>
        <a:xfrm>
          <a:off x="4667827" y="838525"/>
          <a:ext cx="1476334" cy="45588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61399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The Star Schema is relatively straightforward to maintain and update. Adding new dimensions or measures can be done with minimal impact on existing queries and reports.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The simplicity of the schema design also makes it easier to document and understand, aiding in long-term maintenance.</a:t>
          </a:r>
        </a:p>
      </dsp:txBody>
      <dsp:txXfrm>
        <a:off x="4667827" y="838525"/>
        <a:ext cx="1476334" cy="4558801"/>
      </dsp:txXfrm>
    </dsp:sp>
    <dsp:sp modelId="{1212A12E-C980-4A6F-98E7-ABA2604DE92A}">
      <dsp:nvSpPr>
        <dsp:cNvPr id="0" name=""/>
        <dsp:cNvSpPr/>
      </dsp:nvSpPr>
      <dsp:spPr>
        <a:xfrm>
          <a:off x="4371437" y="447290"/>
          <a:ext cx="592779" cy="592779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2A58B-FFD5-420E-95A9-B69BB106D0A7}">
      <dsp:nvSpPr>
        <dsp:cNvPr id="0" name=""/>
        <dsp:cNvSpPr/>
      </dsp:nvSpPr>
      <dsp:spPr>
        <a:xfrm rot="16200000">
          <a:off x="4394454" y="2969730"/>
          <a:ext cx="4558801" cy="296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61399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Optimized for OLAP Operations:</a:t>
          </a:r>
          <a:endParaRPr lang="en-US" sz="1800" kern="1200"/>
        </a:p>
      </dsp:txBody>
      <dsp:txXfrm>
        <a:off x="4394454" y="2969730"/>
        <a:ext cx="4558801" cy="296389"/>
      </dsp:txXfrm>
    </dsp:sp>
    <dsp:sp modelId="{6D3C93B1-8C31-4B74-8C12-9A24F94DFA3F}">
      <dsp:nvSpPr>
        <dsp:cNvPr id="0" name=""/>
        <dsp:cNvSpPr/>
      </dsp:nvSpPr>
      <dsp:spPr>
        <a:xfrm>
          <a:off x="6822050" y="838525"/>
          <a:ext cx="1476334" cy="45588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61399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Online Analytical Processing (OLAP) operations, such as slicing, dicing, drilling down, and rolling up, are optimized in a Star Schema.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The schema supports fast execution of these operations, making it ideal for interactive data analysis and exploration.</a:t>
          </a:r>
        </a:p>
      </dsp:txBody>
      <dsp:txXfrm>
        <a:off x="6822050" y="838525"/>
        <a:ext cx="1476334" cy="4558801"/>
      </dsp:txXfrm>
    </dsp:sp>
    <dsp:sp modelId="{08CBC8F5-6474-4278-ACFD-A2FF3A141FEB}">
      <dsp:nvSpPr>
        <dsp:cNvPr id="0" name=""/>
        <dsp:cNvSpPr/>
      </dsp:nvSpPr>
      <dsp:spPr>
        <a:xfrm>
          <a:off x="6525660" y="447290"/>
          <a:ext cx="592779" cy="592779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0C8847-EC6C-4099-8D4D-8E85658D5584}">
      <dsp:nvSpPr>
        <dsp:cNvPr id="0" name=""/>
        <dsp:cNvSpPr/>
      </dsp:nvSpPr>
      <dsp:spPr>
        <a:xfrm rot="16200000">
          <a:off x="6548677" y="2969730"/>
          <a:ext cx="4558801" cy="296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61399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6548677" y="2969730"/>
        <a:ext cx="4558801" cy="296389"/>
      </dsp:txXfrm>
    </dsp:sp>
    <dsp:sp modelId="{9F343FAA-889B-46D8-99D8-952893D96E41}">
      <dsp:nvSpPr>
        <dsp:cNvPr id="0" name=""/>
        <dsp:cNvSpPr/>
      </dsp:nvSpPr>
      <dsp:spPr>
        <a:xfrm>
          <a:off x="8976273" y="838525"/>
          <a:ext cx="1476334" cy="45588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61399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In summary, the Star Schema's simplified structure, efficient querying, and ability to handle large datasets make it a powerful tool for enhancing performance in data warehousing and business intelligence environments.</a:t>
          </a:r>
        </a:p>
      </dsp:txBody>
      <dsp:txXfrm>
        <a:off x="8976273" y="838525"/>
        <a:ext cx="1476334" cy="4558801"/>
      </dsp:txXfrm>
    </dsp:sp>
    <dsp:sp modelId="{0405966B-CBED-4653-BF3C-5872DB1AF58B}">
      <dsp:nvSpPr>
        <dsp:cNvPr id="0" name=""/>
        <dsp:cNvSpPr/>
      </dsp:nvSpPr>
      <dsp:spPr>
        <a:xfrm>
          <a:off x="8679883" y="447290"/>
          <a:ext cx="592779" cy="592779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4E8F9-FC71-423A-BF3F-5C88069836A5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F9126-72A7-404E-995F-14E3E7F11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69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F9126-72A7-404E-995F-14E3E7F11F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06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CBE18-3CC0-EEB2-3179-1221BBBFC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95C0A-A51B-7645-B307-CBEC1B198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AEAFF-268F-B488-5CB5-899391B6A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00E1-A8EB-4052-B384-7B90923EBFDE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AA504-F003-6373-DFE6-A4CB73C5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9EAF7-FEC1-110B-C11E-EBA3BF2D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08E5-83A9-408C-86E2-BFB967D9D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2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09CB-3BFA-5031-CC03-4B948F22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C00CC-2310-E97B-FC37-519A9CFDA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1F86C-C0A6-37FA-1E83-EA06ADF9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00E1-A8EB-4052-B384-7B90923EBFDE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52BB9-7FB2-FC6F-B634-790ECE2C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79B91-C80F-4D3B-0EAB-BCA12416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08E5-83A9-408C-86E2-BFB967D9D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8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8E1DC6-BC04-1F3F-C07F-BEB154E9F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4B7C4-4D57-3D7D-631F-C1F6736D8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7F4D5-63D3-774B-E447-83F70C932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00E1-A8EB-4052-B384-7B90923EBFDE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DA73F-6EC7-4B4D-F0A9-E4944DF3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A5140-20C4-8099-107A-DDE98D8B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08E5-83A9-408C-86E2-BFB967D9D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4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79DDA-A015-FA6C-5EB0-F3E8DE88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D6263-6950-2393-9369-EF82784AD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9106A-AE76-0C17-AEC2-2905C148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00E1-A8EB-4052-B384-7B90923EBFDE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979D6-DBF2-90CD-0E6E-1BA059ACE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C6F00-5FD3-AEFE-DAE5-83E14EF3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08E5-83A9-408C-86E2-BFB967D9D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9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352DE-2148-B0A6-EFAE-9D59325AF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86C7E-D34C-795D-A73B-45EC8679A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E8DD2-3496-A089-3EE8-3D9273D83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00E1-A8EB-4052-B384-7B90923EBFDE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FB554-D75C-7E39-B3F5-3876B01A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DF56E-2C40-E551-B63A-2E0776D8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08E5-83A9-408C-86E2-BFB967D9D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1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3501-9466-06BA-8B84-545791FA6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EA74A-3FDF-6E93-671D-5D4465069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260C5-3E2E-A0A4-C323-05CB4AAB9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2E9FA-1F1F-A67F-FD76-F3025EBF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00E1-A8EB-4052-B384-7B90923EBFDE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432E0-C39F-DE1B-A937-EE338153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EAFCD-7B46-7730-291F-3C5E08A1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08E5-83A9-408C-86E2-BFB967D9D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7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B62E7-920D-4AEE-679C-B2C124C2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4FB44-6DF3-2239-C5F2-7EAF45EA6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6EC36-EE43-42CB-CDA4-CE026D144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54A60-30A7-87F6-A113-38AA219B7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497E74-1B54-8A6B-CA65-51C77AEF1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9BFE9B-B5A2-B6BD-1AF2-123A39C0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00E1-A8EB-4052-B384-7B90923EBFDE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707034-C563-C620-1832-62E1DB97F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1C2C78-5907-7AE8-06A8-4D334531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08E5-83A9-408C-86E2-BFB967D9D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9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11F14-D91C-3C11-4504-DC938E03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E7A8F7-A963-F304-A4A9-A9C8182B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00E1-A8EB-4052-B384-7B90923EBFDE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91EDE-3DA3-9EFB-A61E-F6C7767B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8CDD6-2A25-5B85-6C7B-9B1B9D0B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08E5-83A9-408C-86E2-BFB967D9D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5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508671-D29B-8739-6D4E-C2500344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00E1-A8EB-4052-B384-7B90923EBFDE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E019C-7A02-DD95-5708-7C24A3CD7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EDA95-6A58-BCB5-2AD0-6C7D5923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08E5-83A9-408C-86E2-BFB967D9D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7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5CFAC-E035-3B23-250B-7D6E0990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8C880-0BF7-A3F5-1057-5D8FF512D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7E2E2-537A-61DD-E4C0-0BA31BC48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F8CD4-3406-A8D9-0833-56AABFA67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00E1-A8EB-4052-B384-7B90923EBFDE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F7F95-8799-91B7-F57D-5E03CD7F8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2944B-F03B-E67D-7EEC-5134E2B3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08E5-83A9-408C-86E2-BFB967D9D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1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508E-9993-B226-D3EB-5DC08202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970F1-7623-2260-05AD-F51843B1D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B32A2-A052-2A6B-60F6-1643BE039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6B54D-121E-00F1-EA09-C52FA75F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00E1-A8EB-4052-B384-7B90923EBFDE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9DBC0-14C1-18A9-31E9-1E7F6777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B8F9F-C96D-74BC-A3DC-98D4384B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08E5-83A9-408C-86E2-BFB967D9D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9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1DD98C-56A6-BAF3-5B1F-57485DEAD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313C7-E393-30E6-88E3-ED8EA87B3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1E81D-BD50-F911-2111-0B2919261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9400E1-A8EB-4052-B384-7B90923EBFDE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53119-C80E-AB21-61E1-4B26A81DCC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510A-B2C8-5FFA-CB12-945DF1840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5108E5-83A9-408C-86E2-BFB967D9D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73F5A5-3099-5C4A-B7B1-D8B8B81B9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58" y="473536"/>
            <a:ext cx="6429866" cy="558702"/>
          </a:xfrm>
        </p:spPr>
        <p:txBody>
          <a:bodyPr>
            <a:normAutofit fontScale="90000"/>
          </a:bodyPr>
          <a:lstStyle/>
          <a:p>
            <a:r>
              <a:rPr lang="en-US" dirty="0"/>
              <a:t>Benefits of </a:t>
            </a:r>
            <a:r>
              <a:rPr lang="en-US" sz="6000" dirty="0">
                <a:solidFill>
                  <a:srgbClr val="00B0F0"/>
                </a:solidFill>
              </a:rPr>
              <a:t>★</a:t>
            </a:r>
            <a:r>
              <a:rPr lang="en-US" dirty="0"/>
              <a:t> Star Schema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ABC1B2B-4B18-7DD0-1B4A-39EC6AE1B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775997"/>
              </p:ext>
            </p:extLst>
          </p:nvPr>
        </p:nvGraphicFramePr>
        <p:xfrm>
          <a:off x="923042" y="876694"/>
          <a:ext cx="10515600" cy="5844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845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B7DC5B2-93C7-45E2-A9AF-994C9E9755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9B7DC5B2-93C7-45E2-A9AF-994C9E9755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EC7751F-8DD5-4998-8318-577AEFD162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DEC7751F-8DD5-4998-8318-577AEFD162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381B5BB-B6F2-4D16-ABCF-3BBB151270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C381B5BB-B6F2-4D16-ABCF-3BBB151270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B7EA226-3372-4D03-885E-3CF5274C85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AB7EA226-3372-4D03-885E-3CF5274C85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D0AAD8E-39F8-4C23-9466-A1B6DAE4D0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7D0AAD8E-39F8-4C23-9466-A1B6DAE4D0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470B167-40DE-401C-95E7-1279C95C7A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B470B167-40DE-401C-95E7-1279C95C7A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319C7A1-9168-448C-81ED-FE97CE38D3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F319C7A1-9168-448C-81ED-FE97CE38D3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FA7B013-FC78-4F55-B0EC-CDBC4BF782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graphicEl>
                                              <a:dgm id="{BFA7B013-FC78-4F55-B0EC-CDBC4BF782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F362394-255F-44DE-92C8-05E1230B98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graphicEl>
                                              <a:dgm id="{DF362394-255F-44DE-92C8-05E1230B98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888D754-A9D1-4B0B-8434-DFDB14F2A9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graphicEl>
                                              <a:dgm id="{1888D754-A9D1-4B0B-8434-DFDB14F2A9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3653089-D3BA-4982-B242-6A9119BF6D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>
                                            <p:graphicEl>
                                              <a:dgm id="{43653089-D3BA-4982-B242-6A9119BF6D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7CC4203-6001-4C3F-A717-4841D44860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">
                                            <p:graphicEl>
                                              <a:dgm id="{47CC4203-6001-4C3F-A717-4841D44860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61E0F97-8DC3-40CF-A744-597457FA47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">
                                            <p:graphicEl>
                                              <a:dgm id="{761E0F97-8DC3-40CF-A744-597457FA47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DDD9C0D-E94E-4D67-9A7F-DAB5300211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>
                                            <p:graphicEl>
                                              <a:dgm id="{CDDD9C0D-E94E-4D67-9A7F-DAB5300211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1EA5892-927F-404D-80A7-601358F251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>
                                            <p:graphicEl>
                                              <a:dgm id="{A1EA5892-927F-404D-80A7-601358F251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ABC1B2B-4B18-7DD0-1B4A-39EC6AE1B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376364"/>
              </p:ext>
            </p:extLst>
          </p:nvPr>
        </p:nvGraphicFramePr>
        <p:xfrm>
          <a:off x="838200" y="876694"/>
          <a:ext cx="10515600" cy="5844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3">
            <a:extLst>
              <a:ext uri="{FF2B5EF4-FFF2-40B4-BE49-F238E27FC236}">
                <a16:creationId xmlns:a16="http://schemas.microsoft.com/office/drawing/2014/main" id="{BDCF3C1F-D8AD-60BC-301D-BD37415D4118}"/>
              </a:ext>
            </a:extLst>
          </p:cNvPr>
          <p:cNvSpPr txBox="1">
            <a:spLocks/>
          </p:cNvSpPr>
          <p:nvPr/>
        </p:nvSpPr>
        <p:spPr>
          <a:xfrm>
            <a:off x="753358" y="473536"/>
            <a:ext cx="6429866" cy="558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Benefits of </a:t>
            </a:r>
            <a:r>
              <a:rPr lang="en-US" sz="6000">
                <a:solidFill>
                  <a:srgbClr val="00B0F0"/>
                </a:solidFill>
              </a:rPr>
              <a:t>★</a:t>
            </a:r>
            <a:r>
              <a:rPr lang="en-US"/>
              <a:t> Star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0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0869D44-6729-4390-BF66-A0F4749DC5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60869D44-6729-4390-BF66-A0F4749DC5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86346EB-5EB6-40D7-A769-F34E63460D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186346EB-5EB6-40D7-A769-F34E63460D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8B653E7-CA81-44D4-BE5E-89481318AA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68B653E7-CA81-44D4-BE5E-89481318AA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2B0979F-F7ED-4139-B68D-C7D297EB0A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42B0979F-F7ED-4139-B68D-C7D297EB0A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7C5E74-5446-47FA-AF76-05820EC521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787C5E74-5446-47FA-AF76-05820EC521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5AFE84-5AFD-4091-972E-67DED94DC2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AF5AFE84-5AFD-4091-972E-67DED94DC2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212A12E-C980-4A6F-98E7-ABA2604DE9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1212A12E-C980-4A6F-98E7-ABA2604DE9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F72F9A7-E873-4E27-B331-39DA56DF6D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graphicEl>
                                              <a:dgm id="{CF72F9A7-E873-4E27-B331-39DA56DF6D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E793ACC-E9D6-450B-967F-28004E304A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graphicEl>
                                              <a:dgm id="{0E793ACC-E9D6-450B-967F-28004E304A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8CBC8F5-6474-4278-ACFD-A2FF3A141F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graphicEl>
                                              <a:dgm id="{08CBC8F5-6474-4278-ACFD-A2FF3A141F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282A58B-FFD5-420E-95A9-B69BB106D0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>
                                            <p:graphicEl>
                                              <a:dgm id="{6282A58B-FFD5-420E-95A9-B69BB106D0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D3C93B1-8C31-4B74-8C12-9A24F94DFA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">
                                            <p:graphicEl>
                                              <a:dgm id="{6D3C93B1-8C31-4B74-8C12-9A24F94DFA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405966B-CBED-4653-BF3C-5872DB1AF5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">
                                            <p:graphicEl>
                                              <a:dgm id="{0405966B-CBED-4653-BF3C-5872DB1AF5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E0C8847-EC6C-4099-8D4D-8E85658D55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>
                                            <p:graphicEl>
                                              <a:dgm id="{2E0C8847-EC6C-4099-8D4D-8E85658D55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F343FAA-889B-46D8-99D8-952893D96E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>
                                            <p:graphicEl>
                                              <a:dgm id="{9F343FAA-889B-46D8-99D8-952893D96E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477</Words>
  <Application>Microsoft Office PowerPoint</Application>
  <PresentationFormat>Widescreen</PresentationFormat>
  <Paragraphs>28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Benefits of ★ Star Schema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Vijay Perepa</dc:creator>
  <cp:lastModifiedBy>Vijay Perepa</cp:lastModifiedBy>
  <cp:revision>1</cp:revision>
  <dcterms:created xsi:type="dcterms:W3CDTF">2024-07-25T14:33:40Z</dcterms:created>
  <dcterms:modified xsi:type="dcterms:W3CDTF">2024-07-25T15:43:23Z</dcterms:modified>
</cp:coreProperties>
</file>