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238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12" Type="http://schemas.openxmlformats.org/officeDocument/2006/relationships/image" Target="../media/image14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2.sv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8.svg"/><Relationship Id="rId4" Type="http://schemas.openxmlformats.org/officeDocument/2006/relationships/image" Target="../media/image6.svg"/><Relationship Id="rId9" Type="http://schemas.openxmlformats.org/officeDocument/2006/relationships/image" Target="../media/image7.png"/><Relationship Id="rId1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12" Type="http://schemas.openxmlformats.org/officeDocument/2006/relationships/image" Target="../media/image14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2.sv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8.svg"/><Relationship Id="rId4" Type="http://schemas.openxmlformats.org/officeDocument/2006/relationships/image" Target="../media/image6.svg"/><Relationship Id="rId9" Type="http://schemas.openxmlformats.org/officeDocument/2006/relationships/image" Target="../media/image7.png"/><Relationship Id="rId1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BC8C2-BD23-4E71-BF1E-5F34BCE04F9E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884C70-222B-4E70-8926-F3141EEB90BD}">
      <dgm:prSet/>
      <dgm:spPr/>
      <dgm:t>
        <a:bodyPr/>
        <a:lstStyle/>
        <a:p>
          <a:r>
            <a:rPr lang="en-US" dirty="0" err="1"/>
            <a:t>DirectQuery</a:t>
          </a:r>
          <a:endParaRPr lang="en-US" dirty="0"/>
        </a:p>
      </dgm:t>
    </dgm:pt>
    <dgm:pt modelId="{18D29F09-8724-4E24-9458-68163FF7CBEE}" type="parTrans" cxnId="{9EDF278D-BF13-4819-B801-33955C5A8659}">
      <dgm:prSet/>
      <dgm:spPr/>
      <dgm:t>
        <a:bodyPr/>
        <a:lstStyle/>
        <a:p>
          <a:endParaRPr lang="en-US"/>
        </a:p>
      </dgm:t>
    </dgm:pt>
    <dgm:pt modelId="{124204E1-B601-463D-B960-06434D4B2FC5}" type="sibTrans" cxnId="{9EDF278D-BF13-4819-B801-33955C5A8659}">
      <dgm:prSet/>
      <dgm:spPr/>
      <dgm:t>
        <a:bodyPr/>
        <a:lstStyle/>
        <a:p>
          <a:endParaRPr lang="en-US"/>
        </a:p>
      </dgm:t>
    </dgm:pt>
    <dgm:pt modelId="{8D1BB3A5-BCE9-41F1-A337-F32066985ABC}">
      <dgm:prSet/>
      <dgm:spPr/>
      <dgm:t>
        <a:bodyPr/>
        <a:lstStyle/>
        <a:p>
          <a:r>
            <a:rPr lang="en-US" b="1" dirty="0"/>
            <a:t>Query Latency:</a:t>
          </a:r>
          <a:r>
            <a:rPr lang="en-US" dirty="0"/>
            <a:t> Queries can be slow because each interaction (e.g., filtering, slicing) sends a new query to the data source.</a:t>
          </a:r>
        </a:p>
      </dgm:t>
    </dgm:pt>
    <dgm:pt modelId="{BB8D551D-4D93-4500-82E4-3699FEAB2F15}" type="parTrans" cxnId="{FF33203A-93D8-4630-B2B9-D585D71A0F4D}">
      <dgm:prSet/>
      <dgm:spPr/>
      <dgm:t>
        <a:bodyPr/>
        <a:lstStyle/>
        <a:p>
          <a:endParaRPr lang="en-US"/>
        </a:p>
      </dgm:t>
    </dgm:pt>
    <dgm:pt modelId="{07810EB3-64B8-4DD0-BE65-8DF0C38F0291}" type="sibTrans" cxnId="{FF33203A-93D8-4630-B2B9-D585D71A0F4D}">
      <dgm:prSet/>
      <dgm:spPr/>
      <dgm:t>
        <a:bodyPr/>
        <a:lstStyle/>
        <a:p>
          <a:endParaRPr lang="en-US"/>
        </a:p>
      </dgm:t>
    </dgm:pt>
    <dgm:pt modelId="{A44A32FE-8B82-462D-BFEA-A23E6C4B1BAB}">
      <dgm:prSet/>
      <dgm:spPr/>
      <dgm:t>
        <a:bodyPr/>
        <a:lstStyle/>
        <a:p>
          <a:r>
            <a:rPr lang="en-US" b="1" dirty="0"/>
            <a:t>Data Source Performance:</a:t>
          </a:r>
          <a:r>
            <a:rPr lang="en-US" dirty="0"/>
            <a:t> If the underlying data source is slow or under heavy load, query performance in Power BI will also be slow.</a:t>
          </a:r>
        </a:p>
      </dgm:t>
    </dgm:pt>
    <dgm:pt modelId="{0B5C9F58-7CBE-4D11-AD4F-ED0C6D6F470C}" type="parTrans" cxnId="{75F171EB-4C28-432E-84A3-4D7ABCE95B94}">
      <dgm:prSet/>
      <dgm:spPr/>
      <dgm:t>
        <a:bodyPr/>
        <a:lstStyle/>
        <a:p>
          <a:endParaRPr lang="en-US"/>
        </a:p>
      </dgm:t>
    </dgm:pt>
    <dgm:pt modelId="{2D988B67-E6A2-41DF-AB76-1BA5C73B0973}" type="sibTrans" cxnId="{75F171EB-4C28-432E-84A3-4D7ABCE95B94}">
      <dgm:prSet/>
      <dgm:spPr/>
      <dgm:t>
        <a:bodyPr/>
        <a:lstStyle/>
        <a:p>
          <a:endParaRPr lang="en-US"/>
        </a:p>
      </dgm:t>
    </dgm:pt>
    <dgm:pt modelId="{2C930E0F-46F3-41CC-AADF-62ECE361F715}">
      <dgm:prSet/>
      <dgm:spPr/>
      <dgm:t>
        <a:bodyPr/>
        <a:lstStyle/>
        <a:p>
          <a:r>
            <a:rPr lang="en-US" b="1" dirty="0"/>
            <a:t>Network Latency:</a:t>
          </a:r>
          <a:r>
            <a:rPr lang="en-US" dirty="0"/>
            <a:t> Network speed and reliability can impact performance, especially for cloud-based data sources.</a:t>
          </a:r>
        </a:p>
      </dgm:t>
    </dgm:pt>
    <dgm:pt modelId="{5369F80C-1A98-421F-8772-D4D716A03DC1}" type="parTrans" cxnId="{4A02C538-CC6B-426F-B223-67BA524A8221}">
      <dgm:prSet/>
      <dgm:spPr/>
      <dgm:t>
        <a:bodyPr/>
        <a:lstStyle/>
        <a:p>
          <a:endParaRPr lang="en-US"/>
        </a:p>
      </dgm:t>
    </dgm:pt>
    <dgm:pt modelId="{F1AEF618-9E71-4D9D-9340-CA7980B5CCD1}" type="sibTrans" cxnId="{4A02C538-CC6B-426F-B223-67BA524A8221}">
      <dgm:prSet/>
      <dgm:spPr/>
      <dgm:t>
        <a:bodyPr/>
        <a:lstStyle/>
        <a:p>
          <a:endParaRPr lang="en-US"/>
        </a:p>
      </dgm:t>
    </dgm:pt>
    <dgm:pt modelId="{B0CDD406-F141-498A-9D76-25231369C746}">
      <dgm:prSet/>
      <dgm:spPr/>
      <dgm:t>
        <a:bodyPr/>
        <a:lstStyle/>
        <a:p>
          <a:r>
            <a:rPr lang="en-US" b="1" dirty="0"/>
            <a:t>Limited Transformations:</a:t>
          </a:r>
          <a:endParaRPr lang="en-US" dirty="0"/>
        </a:p>
      </dgm:t>
    </dgm:pt>
    <dgm:pt modelId="{2F270AC6-F93F-4BE0-B06E-E99A22E45426}" type="parTrans" cxnId="{29E37B39-6F25-4BE9-B027-A3695784E723}">
      <dgm:prSet/>
      <dgm:spPr/>
      <dgm:t>
        <a:bodyPr/>
        <a:lstStyle/>
        <a:p>
          <a:endParaRPr lang="en-US"/>
        </a:p>
      </dgm:t>
    </dgm:pt>
    <dgm:pt modelId="{68CF1134-DA39-49FD-86CD-8C06E1DF999E}" type="sibTrans" cxnId="{29E37B39-6F25-4BE9-B027-A3695784E723}">
      <dgm:prSet/>
      <dgm:spPr/>
      <dgm:t>
        <a:bodyPr/>
        <a:lstStyle/>
        <a:p>
          <a:endParaRPr lang="en-US"/>
        </a:p>
      </dgm:t>
    </dgm:pt>
    <dgm:pt modelId="{D2F24EAC-FEBF-4883-96F3-4D27AFFDD98B}">
      <dgm:prSet/>
      <dgm:spPr/>
      <dgm:t>
        <a:bodyPr/>
        <a:lstStyle/>
        <a:p>
          <a:r>
            <a:rPr lang="en-US" b="1" dirty="0"/>
            <a:t>DAX and M Limitations:</a:t>
          </a:r>
          <a:r>
            <a:rPr lang="en-US" dirty="0"/>
            <a:t> Certain transformations and calculations that are easy with imported data might not be supported or optimized in </a:t>
          </a:r>
          <a:r>
            <a:rPr lang="en-US" dirty="0" err="1"/>
            <a:t>DirectQuery</a:t>
          </a:r>
          <a:r>
            <a:rPr lang="en-US" dirty="0"/>
            <a:t> mode.</a:t>
          </a:r>
        </a:p>
      </dgm:t>
    </dgm:pt>
    <dgm:pt modelId="{D384EC7B-C5FD-49E6-AC10-F910C67DF4DA}" type="parTrans" cxnId="{05610EC2-F2EE-44B8-A271-A2A18BDC6A15}">
      <dgm:prSet/>
      <dgm:spPr/>
      <dgm:t>
        <a:bodyPr/>
        <a:lstStyle/>
        <a:p>
          <a:endParaRPr lang="en-US"/>
        </a:p>
      </dgm:t>
    </dgm:pt>
    <dgm:pt modelId="{CE22A768-8D48-40F4-B0A9-12A62AA8C3D5}" type="sibTrans" cxnId="{05610EC2-F2EE-44B8-A271-A2A18BDC6A15}">
      <dgm:prSet/>
      <dgm:spPr/>
      <dgm:t>
        <a:bodyPr/>
        <a:lstStyle/>
        <a:p>
          <a:endParaRPr lang="en-US"/>
        </a:p>
      </dgm:t>
    </dgm:pt>
    <dgm:pt modelId="{9858AABB-113A-4A0F-BADA-2B0CAC3FAC5F}">
      <dgm:prSet/>
      <dgm:spPr/>
      <dgm:t>
        <a:bodyPr/>
        <a:lstStyle/>
        <a:p>
          <a:r>
            <a:rPr lang="en-US" b="1" dirty="0"/>
            <a:t>Restricted Data Shaping:</a:t>
          </a:r>
          <a:r>
            <a:rPr lang="en-US" dirty="0"/>
            <a:t> Power Query transformations can be limited because they need to be translated into SQL queries that the data source can execute.</a:t>
          </a:r>
        </a:p>
      </dgm:t>
    </dgm:pt>
    <dgm:pt modelId="{9D0D746D-9062-49C0-8C9F-C16A93B71FBC}" type="parTrans" cxnId="{A150F84B-E77B-475D-BA02-8150DCBCA9DA}">
      <dgm:prSet/>
      <dgm:spPr/>
      <dgm:t>
        <a:bodyPr/>
        <a:lstStyle/>
        <a:p>
          <a:endParaRPr lang="en-US"/>
        </a:p>
      </dgm:t>
    </dgm:pt>
    <dgm:pt modelId="{FD67072E-8F2E-4780-B555-F87BE2D6BF78}" type="sibTrans" cxnId="{A150F84B-E77B-475D-BA02-8150DCBCA9DA}">
      <dgm:prSet/>
      <dgm:spPr/>
      <dgm:t>
        <a:bodyPr/>
        <a:lstStyle/>
        <a:p>
          <a:endParaRPr lang="en-US"/>
        </a:p>
      </dgm:t>
    </dgm:pt>
    <dgm:pt modelId="{403D33EE-9757-44E0-B74C-E801F401F670}">
      <dgm:prSet/>
      <dgm:spPr/>
      <dgm:t>
        <a:bodyPr/>
        <a:lstStyle/>
        <a:p>
          <a:r>
            <a:rPr lang="en-US" b="1"/>
            <a:t>Security and Data Privacy:</a:t>
          </a:r>
          <a:endParaRPr lang="en-US"/>
        </a:p>
      </dgm:t>
    </dgm:pt>
    <dgm:pt modelId="{9AFDE6AA-7508-4CF4-8966-48C7B0C59BBF}" type="parTrans" cxnId="{7B8D2762-D406-4472-A019-AE82C66732BE}">
      <dgm:prSet/>
      <dgm:spPr/>
      <dgm:t>
        <a:bodyPr/>
        <a:lstStyle/>
        <a:p>
          <a:endParaRPr lang="en-US"/>
        </a:p>
      </dgm:t>
    </dgm:pt>
    <dgm:pt modelId="{C7973817-B39C-4F61-BEF8-F6929A633843}" type="sibTrans" cxnId="{7B8D2762-D406-4472-A019-AE82C66732BE}">
      <dgm:prSet/>
      <dgm:spPr/>
      <dgm:t>
        <a:bodyPr/>
        <a:lstStyle/>
        <a:p>
          <a:endParaRPr lang="en-US"/>
        </a:p>
      </dgm:t>
    </dgm:pt>
    <dgm:pt modelId="{1F854F84-05CE-4827-B081-76042B2988E6}">
      <dgm:prSet/>
      <dgm:spPr/>
      <dgm:t>
        <a:bodyPr/>
        <a:lstStyle/>
        <a:p>
          <a:r>
            <a:rPr lang="en-US" b="1" dirty="0"/>
            <a:t>Row-Level Security (RLS):</a:t>
          </a:r>
          <a:r>
            <a:rPr lang="en-US" dirty="0"/>
            <a:t> Implementing RLS can be more complex with </a:t>
          </a:r>
          <a:r>
            <a:rPr lang="en-US" dirty="0" err="1"/>
            <a:t>DirectQuery</a:t>
          </a:r>
          <a:r>
            <a:rPr lang="en-US" dirty="0"/>
            <a:t>, as it relies on the security capabilities of the underlying data source.</a:t>
          </a:r>
        </a:p>
      </dgm:t>
    </dgm:pt>
    <dgm:pt modelId="{DCA7A8EF-05F5-4269-912F-562C4B908869}" type="parTrans" cxnId="{0C88D998-8749-4612-AF02-15A8C1CCF3F4}">
      <dgm:prSet/>
      <dgm:spPr/>
      <dgm:t>
        <a:bodyPr/>
        <a:lstStyle/>
        <a:p>
          <a:endParaRPr lang="en-US"/>
        </a:p>
      </dgm:t>
    </dgm:pt>
    <dgm:pt modelId="{3644ABDB-1F42-48F7-9E4F-085D2F0E0AD6}" type="sibTrans" cxnId="{0C88D998-8749-4612-AF02-15A8C1CCF3F4}">
      <dgm:prSet/>
      <dgm:spPr/>
      <dgm:t>
        <a:bodyPr/>
        <a:lstStyle/>
        <a:p>
          <a:endParaRPr lang="en-US"/>
        </a:p>
      </dgm:t>
    </dgm:pt>
    <dgm:pt modelId="{81E88576-2F79-4258-B844-B838A2EA73D7}">
      <dgm:prSet/>
      <dgm:spPr/>
      <dgm:t>
        <a:bodyPr/>
        <a:lstStyle/>
        <a:p>
          <a:r>
            <a:rPr lang="en-US" b="1" dirty="0"/>
            <a:t>Data Exposure:</a:t>
          </a:r>
          <a:r>
            <a:rPr lang="en-US" dirty="0"/>
            <a:t> Since data is not cached in Power BI, any security measures must be thoroughly implemented on the data source side.</a:t>
          </a:r>
        </a:p>
      </dgm:t>
    </dgm:pt>
    <dgm:pt modelId="{62E3E300-A44B-4444-A9D5-265E7AF26B46}" type="parTrans" cxnId="{E32D1336-5760-464B-83AD-41ED21EB5964}">
      <dgm:prSet/>
      <dgm:spPr/>
      <dgm:t>
        <a:bodyPr/>
        <a:lstStyle/>
        <a:p>
          <a:endParaRPr lang="en-US"/>
        </a:p>
      </dgm:t>
    </dgm:pt>
    <dgm:pt modelId="{6EBA2801-B00B-437F-A5D9-773C7FF68FF5}" type="sibTrans" cxnId="{E32D1336-5760-464B-83AD-41ED21EB5964}">
      <dgm:prSet/>
      <dgm:spPr/>
      <dgm:t>
        <a:bodyPr/>
        <a:lstStyle/>
        <a:p>
          <a:endParaRPr lang="en-US"/>
        </a:p>
      </dgm:t>
    </dgm:pt>
    <dgm:pt modelId="{276307B5-2D08-4196-A1AC-ABE7FE2795CD}">
      <dgm:prSet/>
      <dgm:spPr/>
      <dgm:t>
        <a:bodyPr/>
        <a:lstStyle/>
        <a:p>
          <a:r>
            <a:rPr lang="en-US" b="1" dirty="0"/>
            <a:t>Functionality Limitations:</a:t>
          </a:r>
          <a:endParaRPr lang="en-US" dirty="0"/>
        </a:p>
      </dgm:t>
    </dgm:pt>
    <dgm:pt modelId="{9021688A-1518-4928-A8FE-09E3D1E62845}" type="parTrans" cxnId="{D15EC2A8-4E5E-41FC-9CBB-DD2A4674B3B4}">
      <dgm:prSet/>
      <dgm:spPr/>
      <dgm:t>
        <a:bodyPr/>
        <a:lstStyle/>
        <a:p>
          <a:endParaRPr lang="en-US"/>
        </a:p>
      </dgm:t>
    </dgm:pt>
    <dgm:pt modelId="{C851B2CC-50EA-4D74-8B7A-A3A72E84D490}" type="sibTrans" cxnId="{D15EC2A8-4E5E-41FC-9CBB-DD2A4674B3B4}">
      <dgm:prSet/>
      <dgm:spPr/>
      <dgm:t>
        <a:bodyPr/>
        <a:lstStyle/>
        <a:p>
          <a:endParaRPr lang="en-US"/>
        </a:p>
      </dgm:t>
    </dgm:pt>
    <dgm:pt modelId="{234C655C-0095-4EF2-8B6D-CECC97EC3051}">
      <dgm:prSet/>
      <dgm:spPr/>
      <dgm:t>
        <a:bodyPr/>
        <a:lstStyle/>
        <a:p>
          <a:r>
            <a:rPr lang="en-US" b="1" dirty="0"/>
            <a:t>Unsupported Features:</a:t>
          </a:r>
          <a:r>
            <a:rPr lang="en-US" dirty="0"/>
            <a:t> Some Power BI features, like Quick Insights, AI Insights, and certain types of visual interactions, might not be available in </a:t>
          </a:r>
          <a:r>
            <a:rPr lang="en-US" dirty="0" err="1"/>
            <a:t>DirectQuery</a:t>
          </a:r>
          <a:r>
            <a:rPr lang="en-US" dirty="0"/>
            <a:t> mode.</a:t>
          </a:r>
        </a:p>
      </dgm:t>
    </dgm:pt>
    <dgm:pt modelId="{482AF4FF-6636-498F-BA11-D14C0A06AD09}" type="parTrans" cxnId="{8F8EC5DC-03C4-4265-A767-E5B9A1424A26}">
      <dgm:prSet/>
      <dgm:spPr/>
      <dgm:t>
        <a:bodyPr/>
        <a:lstStyle/>
        <a:p>
          <a:endParaRPr lang="en-US"/>
        </a:p>
      </dgm:t>
    </dgm:pt>
    <dgm:pt modelId="{4758256E-A734-45B9-B48A-17CAD00E7ACE}" type="sibTrans" cxnId="{8F8EC5DC-03C4-4265-A767-E5B9A1424A26}">
      <dgm:prSet/>
      <dgm:spPr/>
      <dgm:t>
        <a:bodyPr/>
        <a:lstStyle/>
        <a:p>
          <a:endParaRPr lang="en-US"/>
        </a:p>
      </dgm:t>
    </dgm:pt>
    <dgm:pt modelId="{E3920F0D-4002-4EB2-9A5F-B0B5434C3538}">
      <dgm:prSet/>
      <dgm:spPr/>
      <dgm:t>
        <a:bodyPr/>
        <a:lstStyle/>
        <a:p>
          <a:r>
            <a:rPr lang="en-US" b="1" dirty="0"/>
            <a:t>Calculated Columns:</a:t>
          </a:r>
          <a:r>
            <a:rPr lang="en-US" dirty="0"/>
            <a:t> Calculated columns that work with imported data might not function as expected with </a:t>
          </a:r>
          <a:r>
            <a:rPr lang="en-US" dirty="0" err="1"/>
            <a:t>DirectQuery</a:t>
          </a:r>
          <a:r>
            <a:rPr lang="en-US" dirty="0"/>
            <a:t>.</a:t>
          </a:r>
        </a:p>
      </dgm:t>
    </dgm:pt>
    <dgm:pt modelId="{CA0D7B8B-C1A8-4218-B5E7-9C0B722387EC}" type="parTrans" cxnId="{C9768C8C-2154-439C-8399-87C1863F897E}">
      <dgm:prSet/>
      <dgm:spPr/>
      <dgm:t>
        <a:bodyPr/>
        <a:lstStyle/>
        <a:p>
          <a:endParaRPr lang="en-US"/>
        </a:p>
      </dgm:t>
    </dgm:pt>
    <dgm:pt modelId="{193EEDCB-9AD9-4A33-A942-6D19CB003847}" type="sibTrans" cxnId="{C9768C8C-2154-439C-8399-87C1863F897E}">
      <dgm:prSet/>
      <dgm:spPr/>
      <dgm:t>
        <a:bodyPr/>
        <a:lstStyle/>
        <a:p>
          <a:endParaRPr lang="en-US"/>
        </a:p>
      </dgm:t>
    </dgm:pt>
    <dgm:pt modelId="{850D909D-2914-430C-AB61-3E7D38097113}">
      <dgm:prSet/>
      <dgm:spPr/>
      <dgm:t>
        <a:bodyPr/>
        <a:lstStyle/>
        <a:p>
          <a:r>
            <a:rPr lang="en-US" b="1" dirty="0"/>
            <a:t>Performance Issues:</a:t>
          </a:r>
          <a:endParaRPr lang="en-US" dirty="0"/>
        </a:p>
      </dgm:t>
    </dgm:pt>
    <dgm:pt modelId="{FE63FBFC-B006-477F-91DF-7D8414D41295}" type="sibTrans" cxnId="{96B8D83C-F670-4278-8BC9-74A6C3E9BEE0}">
      <dgm:prSet/>
      <dgm:spPr/>
      <dgm:t>
        <a:bodyPr/>
        <a:lstStyle/>
        <a:p>
          <a:endParaRPr lang="en-US"/>
        </a:p>
      </dgm:t>
    </dgm:pt>
    <dgm:pt modelId="{422507B9-D9CF-4CD8-8844-F9750CF31360}" type="parTrans" cxnId="{96B8D83C-F670-4278-8BC9-74A6C3E9BEE0}">
      <dgm:prSet/>
      <dgm:spPr/>
      <dgm:t>
        <a:bodyPr/>
        <a:lstStyle/>
        <a:p>
          <a:endParaRPr lang="en-US"/>
        </a:p>
      </dgm:t>
    </dgm:pt>
    <dgm:pt modelId="{C2996224-1CD0-46CD-A54D-2B0B5158AA22}">
      <dgm:prSet/>
      <dgm:spPr/>
      <dgm:t>
        <a:bodyPr/>
        <a:lstStyle/>
        <a:p>
          <a:r>
            <a:rPr lang="en-US"/>
            <a:t>in Power BI allows you to connect directly to a data source and retrieve data in real-time without importing it into Power BI. While this can be very powerful, it also comes with several common issues and challenges:</a:t>
          </a:r>
          <a:endParaRPr lang="en-US" dirty="0"/>
        </a:p>
      </dgm:t>
    </dgm:pt>
    <dgm:pt modelId="{8C746F1F-08F9-4FA1-8EE5-7717AFAD8381}" type="parTrans" cxnId="{6CCEED29-AF5B-45F8-A7AE-BEDF051BD721}">
      <dgm:prSet/>
      <dgm:spPr/>
      <dgm:t>
        <a:bodyPr/>
        <a:lstStyle/>
        <a:p>
          <a:endParaRPr lang="en-US"/>
        </a:p>
      </dgm:t>
    </dgm:pt>
    <dgm:pt modelId="{FD7DED56-2399-47E3-BB9F-9CA7999F9D4B}" type="sibTrans" cxnId="{6CCEED29-AF5B-45F8-A7AE-BEDF051BD721}">
      <dgm:prSet/>
      <dgm:spPr/>
      <dgm:t>
        <a:bodyPr/>
        <a:lstStyle/>
        <a:p>
          <a:endParaRPr lang="en-US"/>
        </a:p>
      </dgm:t>
    </dgm:pt>
    <dgm:pt modelId="{99B500BD-0CAB-49F0-8A86-175E107EC19C}" type="pres">
      <dgm:prSet presAssocID="{6C2BC8C2-BD23-4E71-BF1E-5F34BCE04F9E}" presName="Name0" presStyleCnt="0">
        <dgm:presLayoutVars>
          <dgm:dir/>
          <dgm:resizeHandles val="exact"/>
        </dgm:presLayoutVars>
      </dgm:prSet>
      <dgm:spPr/>
    </dgm:pt>
    <dgm:pt modelId="{01C735E3-2DE5-412F-9C5A-2830047CA426}" type="pres">
      <dgm:prSet presAssocID="{91884C70-222B-4E70-8926-F3141EEB90BD}" presName="composite" presStyleCnt="0"/>
      <dgm:spPr/>
    </dgm:pt>
    <dgm:pt modelId="{65D12BC8-A7A1-4654-B3F7-5056EFCA94A2}" type="pres">
      <dgm:prSet presAssocID="{91884C70-222B-4E70-8926-F3141EEB90BD}" presName="rect1" presStyleLbl="trAlignAcc1" presStyleIdx="0" presStyleCnt="5">
        <dgm:presLayoutVars>
          <dgm:bulletEnabled val="1"/>
        </dgm:presLayoutVars>
      </dgm:prSet>
      <dgm:spPr/>
    </dgm:pt>
    <dgm:pt modelId="{7A96453D-D35C-4414-8E07-0E5D969CDED2}" type="pres">
      <dgm:prSet presAssocID="{91884C70-222B-4E70-8926-F3141EEB90BD}" presName="rect2" presStyleLbl="fgImgPlace1" presStyleIdx="0" presStyleCnt="5"/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16666" b="16666"/>
          </a:stretch>
        </a:blipFill>
      </dgm:spPr>
    </dgm:pt>
    <dgm:pt modelId="{856F2BEC-88E2-46B2-8336-3E2F7BCAD4B2}" type="pres">
      <dgm:prSet presAssocID="{124204E1-B601-463D-B960-06434D4B2FC5}" presName="sibTrans" presStyleCnt="0"/>
      <dgm:spPr/>
    </dgm:pt>
    <dgm:pt modelId="{26F7D84D-9413-450D-B696-484CC8F021DF}" type="pres">
      <dgm:prSet presAssocID="{850D909D-2914-430C-AB61-3E7D38097113}" presName="composite" presStyleCnt="0"/>
      <dgm:spPr/>
    </dgm:pt>
    <dgm:pt modelId="{AF8DB021-A94A-4247-8DCF-997C7EF03F2B}" type="pres">
      <dgm:prSet presAssocID="{850D909D-2914-430C-AB61-3E7D38097113}" presName="rect1" presStyleLbl="trAlignAcc1" presStyleIdx="1" presStyleCnt="5">
        <dgm:presLayoutVars>
          <dgm:bulletEnabled val="1"/>
        </dgm:presLayoutVars>
      </dgm:prSet>
      <dgm:spPr/>
    </dgm:pt>
    <dgm:pt modelId="{3612A405-9DC5-4705-979C-CE4BC35AD8B9}" type="pres">
      <dgm:prSet presAssocID="{850D909D-2914-430C-AB61-3E7D38097113}" presName="rect2" presStyleLbl="fgImgPlace1" presStyleIdx="1" presStyleCnt="5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16666" b="16666"/>
          </a:stretch>
        </a:blipFill>
      </dgm:spPr>
    </dgm:pt>
    <dgm:pt modelId="{EADAB70B-0127-4A37-B2E9-4EFFE6B4E750}" type="pres">
      <dgm:prSet presAssocID="{FE63FBFC-B006-477F-91DF-7D8414D41295}" presName="sibTrans" presStyleCnt="0"/>
      <dgm:spPr/>
    </dgm:pt>
    <dgm:pt modelId="{11A947D3-BEED-426D-93B2-0074634276F7}" type="pres">
      <dgm:prSet presAssocID="{B0CDD406-F141-498A-9D76-25231369C746}" presName="composite" presStyleCnt="0"/>
      <dgm:spPr/>
    </dgm:pt>
    <dgm:pt modelId="{BD36B922-BDB6-403F-BE69-FBC650FC4C68}" type="pres">
      <dgm:prSet presAssocID="{B0CDD406-F141-498A-9D76-25231369C746}" presName="rect1" presStyleLbl="trAlignAcc1" presStyleIdx="2" presStyleCnt="5">
        <dgm:presLayoutVars>
          <dgm:bulletEnabled val="1"/>
        </dgm:presLayoutVars>
      </dgm:prSet>
      <dgm:spPr/>
    </dgm:pt>
    <dgm:pt modelId="{D2299941-E1D9-4989-BE8D-9CDC019EB460}" type="pres">
      <dgm:prSet presAssocID="{B0CDD406-F141-498A-9D76-25231369C746}" presName="rect2" presStyleLbl="fgImgPlace1" presStyleIdx="2" presStyleCnt="5"/>
      <dgm:spPr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16666" b="16666"/>
          </a:stretch>
        </a:blipFill>
      </dgm:spPr>
    </dgm:pt>
    <dgm:pt modelId="{5E06ABC7-BA8E-4D72-9880-3A9631461798}" type="pres">
      <dgm:prSet presAssocID="{68CF1134-DA39-49FD-86CD-8C06E1DF999E}" presName="sibTrans" presStyleCnt="0"/>
      <dgm:spPr/>
    </dgm:pt>
    <dgm:pt modelId="{14EED904-3B39-4DB9-909B-3BD85DE730DC}" type="pres">
      <dgm:prSet presAssocID="{403D33EE-9757-44E0-B74C-E801F401F670}" presName="composite" presStyleCnt="0"/>
      <dgm:spPr/>
    </dgm:pt>
    <dgm:pt modelId="{4C8737A2-90A9-4733-9B53-D5A4864CDAD6}" type="pres">
      <dgm:prSet presAssocID="{403D33EE-9757-44E0-B74C-E801F401F670}" presName="rect1" presStyleLbl="trAlignAcc1" presStyleIdx="3" presStyleCnt="5">
        <dgm:presLayoutVars>
          <dgm:bulletEnabled val="1"/>
        </dgm:presLayoutVars>
      </dgm:prSet>
      <dgm:spPr/>
    </dgm:pt>
    <dgm:pt modelId="{C80A14D9-8D47-40C4-90BA-A0D7799C3463}" type="pres">
      <dgm:prSet presAssocID="{403D33EE-9757-44E0-B74C-E801F401F670}" presName="rect2" presStyleLbl="fgImgPlace1" presStyleIdx="3" presStyleCnt="5"/>
      <dgm:spPr>
        <a:blipFill dpi="0"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16666" b="16666"/>
          </a:stretch>
        </a:blipFill>
      </dgm:spPr>
    </dgm:pt>
    <dgm:pt modelId="{9D918D24-33BF-4C49-8535-CCA03E9DE14A}" type="pres">
      <dgm:prSet presAssocID="{C7973817-B39C-4F61-BEF8-F6929A633843}" presName="sibTrans" presStyleCnt="0"/>
      <dgm:spPr/>
    </dgm:pt>
    <dgm:pt modelId="{8F739013-3A68-48DE-9BE7-C592CF5CFBD3}" type="pres">
      <dgm:prSet presAssocID="{276307B5-2D08-4196-A1AC-ABE7FE2795CD}" presName="composite" presStyleCnt="0"/>
      <dgm:spPr/>
    </dgm:pt>
    <dgm:pt modelId="{BAC82386-93CF-409C-BAAB-ABAAF05A687F}" type="pres">
      <dgm:prSet presAssocID="{276307B5-2D08-4196-A1AC-ABE7FE2795CD}" presName="rect1" presStyleLbl="trAlignAcc1" presStyleIdx="4" presStyleCnt="5">
        <dgm:presLayoutVars>
          <dgm:bulletEnabled val="1"/>
        </dgm:presLayoutVars>
      </dgm:prSet>
      <dgm:spPr/>
    </dgm:pt>
    <dgm:pt modelId="{85C000D4-CDF4-451E-8723-99D406A8387A}" type="pres">
      <dgm:prSet presAssocID="{276307B5-2D08-4196-A1AC-ABE7FE2795CD}" presName="rect2" presStyleLbl="fgImgPlace1" presStyleIdx="4" presStyleCnt="5"/>
      <dgm:spPr>
        <a:blipFill dpi="0"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16666" b="16666"/>
          </a:stretch>
        </a:blipFill>
      </dgm:spPr>
    </dgm:pt>
  </dgm:ptLst>
  <dgm:cxnLst>
    <dgm:cxn modelId="{467C0800-3CA0-4DBB-ADF8-A30BA58CD66E}" type="presOf" srcId="{A44A32FE-8B82-462D-BFEA-A23E6C4B1BAB}" destId="{AF8DB021-A94A-4247-8DCF-997C7EF03F2B}" srcOrd="0" destOrd="2" presId="urn:microsoft.com/office/officeart/2008/layout/PictureStrips"/>
    <dgm:cxn modelId="{374F8E04-B426-4593-847C-69FBDE9703A1}" type="presOf" srcId="{81E88576-2F79-4258-B844-B838A2EA73D7}" destId="{4C8737A2-90A9-4733-9B53-D5A4864CDAD6}" srcOrd="0" destOrd="2" presId="urn:microsoft.com/office/officeart/2008/layout/PictureStrips"/>
    <dgm:cxn modelId="{469D5424-AB49-4D97-BC53-63D2495CBD66}" type="presOf" srcId="{9858AABB-113A-4A0F-BADA-2B0CAC3FAC5F}" destId="{BD36B922-BDB6-403F-BE69-FBC650FC4C68}" srcOrd="0" destOrd="2" presId="urn:microsoft.com/office/officeart/2008/layout/PictureStrips"/>
    <dgm:cxn modelId="{6CCEED29-AF5B-45F8-A7AE-BEDF051BD721}" srcId="{91884C70-222B-4E70-8926-F3141EEB90BD}" destId="{C2996224-1CD0-46CD-A54D-2B0B5158AA22}" srcOrd="0" destOrd="0" parTransId="{8C746F1F-08F9-4FA1-8EE5-7717AFAD8381}" sibTransId="{FD7DED56-2399-47E3-BB9F-9CA7999F9D4B}"/>
    <dgm:cxn modelId="{E32D1336-5760-464B-83AD-41ED21EB5964}" srcId="{403D33EE-9757-44E0-B74C-E801F401F670}" destId="{81E88576-2F79-4258-B844-B838A2EA73D7}" srcOrd="1" destOrd="0" parTransId="{62E3E300-A44B-4444-A9D5-265E7AF26B46}" sibTransId="{6EBA2801-B00B-437F-A5D9-773C7FF68FF5}"/>
    <dgm:cxn modelId="{4A02C538-CC6B-426F-B223-67BA524A8221}" srcId="{850D909D-2914-430C-AB61-3E7D38097113}" destId="{2C930E0F-46F3-41CC-AADF-62ECE361F715}" srcOrd="2" destOrd="0" parTransId="{5369F80C-1A98-421F-8772-D4D716A03DC1}" sibTransId="{F1AEF618-9E71-4D9D-9340-CA7980B5CCD1}"/>
    <dgm:cxn modelId="{29E37B39-6F25-4BE9-B027-A3695784E723}" srcId="{6C2BC8C2-BD23-4E71-BF1E-5F34BCE04F9E}" destId="{B0CDD406-F141-498A-9D76-25231369C746}" srcOrd="2" destOrd="0" parTransId="{2F270AC6-F93F-4BE0-B06E-E99A22E45426}" sibTransId="{68CF1134-DA39-49FD-86CD-8C06E1DF999E}"/>
    <dgm:cxn modelId="{FF33203A-93D8-4630-B2B9-D585D71A0F4D}" srcId="{850D909D-2914-430C-AB61-3E7D38097113}" destId="{8D1BB3A5-BCE9-41F1-A337-F32066985ABC}" srcOrd="0" destOrd="0" parTransId="{BB8D551D-4D93-4500-82E4-3699FEAB2F15}" sibTransId="{07810EB3-64B8-4DD0-BE65-8DF0C38F0291}"/>
    <dgm:cxn modelId="{96B8D83C-F670-4278-8BC9-74A6C3E9BEE0}" srcId="{6C2BC8C2-BD23-4E71-BF1E-5F34BCE04F9E}" destId="{850D909D-2914-430C-AB61-3E7D38097113}" srcOrd="1" destOrd="0" parTransId="{422507B9-D9CF-4CD8-8844-F9750CF31360}" sibTransId="{FE63FBFC-B006-477F-91DF-7D8414D41295}"/>
    <dgm:cxn modelId="{7B8D2762-D406-4472-A019-AE82C66732BE}" srcId="{6C2BC8C2-BD23-4E71-BF1E-5F34BCE04F9E}" destId="{403D33EE-9757-44E0-B74C-E801F401F670}" srcOrd="3" destOrd="0" parTransId="{9AFDE6AA-7508-4CF4-8966-48C7B0C59BBF}" sibTransId="{C7973817-B39C-4F61-BEF8-F6929A633843}"/>
    <dgm:cxn modelId="{A150F84B-E77B-475D-BA02-8150DCBCA9DA}" srcId="{B0CDD406-F141-498A-9D76-25231369C746}" destId="{9858AABB-113A-4A0F-BADA-2B0CAC3FAC5F}" srcOrd="1" destOrd="0" parTransId="{9D0D746D-9062-49C0-8C9F-C16A93B71FBC}" sibTransId="{FD67072E-8F2E-4780-B555-F87BE2D6BF78}"/>
    <dgm:cxn modelId="{9864FF56-CC4E-4389-8CD8-408E54A837F9}" type="presOf" srcId="{B0CDD406-F141-498A-9D76-25231369C746}" destId="{BD36B922-BDB6-403F-BE69-FBC650FC4C68}" srcOrd="0" destOrd="0" presId="urn:microsoft.com/office/officeart/2008/layout/PictureStrips"/>
    <dgm:cxn modelId="{440DF484-7C7E-44CD-BD05-15CAFB18F0DF}" type="presOf" srcId="{1F854F84-05CE-4827-B081-76042B2988E6}" destId="{4C8737A2-90A9-4733-9B53-D5A4864CDAD6}" srcOrd="0" destOrd="1" presId="urn:microsoft.com/office/officeart/2008/layout/PictureStrips"/>
    <dgm:cxn modelId="{47608C86-009B-44DA-B6A4-40AEF25D7A80}" type="presOf" srcId="{8D1BB3A5-BCE9-41F1-A337-F32066985ABC}" destId="{AF8DB021-A94A-4247-8DCF-997C7EF03F2B}" srcOrd="0" destOrd="1" presId="urn:microsoft.com/office/officeart/2008/layout/PictureStrips"/>
    <dgm:cxn modelId="{00B2338C-E370-46DF-8B99-32852FA739E1}" type="presOf" srcId="{403D33EE-9757-44E0-B74C-E801F401F670}" destId="{4C8737A2-90A9-4733-9B53-D5A4864CDAD6}" srcOrd="0" destOrd="0" presId="urn:microsoft.com/office/officeart/2008/layout/PictureStrips"/>
    <dgm:cxn modelId="{C9768C8C-2154-439C-8399-87C1863F897E}" srcId="{276307B5-2D08-4196-A1AC-ABE7FE2795CD}" destId="{E3920F0D-4002-4EB2-9A5F-B0B5434C3538}" srcOrd="1" destOrd="0" parTransId="{CA0D7B8B-C1A8-4218-B5E7-9C0B722387EC}" sibTransId="{193EEDCB-9AD9-4A33-A942-6D19CB003847}"/>
    <dgm:cxn modelId="{9EDF278D-BF13-4819-B801-33955C5A8659}" srcId="{6C2BC8C2-BD23-4E71-BF1E-5F34BCE04F9E}" destId="{91884C70-222B-4E70-8926-F3141EEB90BD}" srcOrd="0" destOrd="0" parTransId="{18D29F09-8724-4E24-9458-68163FF7CBEE}" sibTransId="{124204E1-B601-463D-B960-06434D4B2FC5}"/>
    <dgm:cxn modelId="{0C88D998-8749-4612-AF02-15A8C1CCF3F4}" srcId="{403D33EE-9757-44E0-B74C-E801F401F670}" destId="{1F854F84-05CE-4827-B081-76042B2988E6}" srcOrd="0" destOrd="0" parTransId="{DCA7A8EF-05F5-4269-912F-562C4B908869}" sibTransId="{3644ABDB-1F42-48F7-9E4F-085D2F0E0AD6}"/>
    <dgm:cxn modelId="{32A7BDA3-B5A1-45A5-B631-A9B1172FC464}" type="presOf" srcId="{E3920F0D-4002-4EB2-9A5F-B0B5434C3538}" destId="{BAC82386-93CF-409C-BAAB-ABAAF05A687F}" srcOrd="0" destOrd="2" presId="urn:microsoft.com/office/officeart/2008/layout/PictureStrips"/>
    <dgm:cxn modelId="{D15EC2A8-4E5E-41FC-9CBB-DD2A4674B3B4}" srcId="{6C2BC8C2-BD23-4E71-BF1E-5F34BCE04F9E}" destId="{276307B5-2D08-4196-A1AC-ABE7FE2795CD}" srcOrd="4" destOrd="0" parTransId="{9021688A-1518-4928-A8FE-09E3D1E62845}" sibTransId="{C851B2CC-50EA-4D74-8B7A-A3A72E84D490}"/>
    <dgm:cxn modelId="{6CC6B9AB-9F6A-404C-B66B-CC1417BC1CE7}" type="presOf" srcId="{850D909D-2914-430C-AB61-3E7D38097113}" destId="{AF8DB021-A94A-4247-8DCF-997C7EF03F2B}" srcOrd="0" destOrd="0" presId="urn:microsoft.com/office/officeart/2008/layout/PictureStrips"/>
    <dgm:cxn modelId="{4FCDEBAF-8308-484D-8A4E-F37E939F39BA}" type="presOf" srcId="{91884C70-222B-4E70-8926-F3141EEB90BD}" destId="{65D12BC8-A7A1-4654-B3F7-5056EFCA94A2}" srcOrd="0" destOrd="0" presId="urn:microsoft.com/office/officeart/2008/layout/PictureStrips"/>
    <dgm:cxn modelId="{3A6636BD-6D44-4AEF-8949-90DAF19CC2CB}" type="presOf" srcId="{D2F24EAC-FEBF-4883-96F3-4D27AFFDD98B}" destId="{BD36B922-BDB6-403F-BE69-FBC650FC4C68}" srcOrd="0" destOrd="1" presId="urn:microsoft.com/office/officeart/2008/layout/PictureStrips"/>
    <dgm:cxn modelId="{05610EC2-F2EE-44B8-A271-A2A18BDC6A15}" srcId="{B0CDD406-F141-498A-9D76-25231369C746}" destId="{D2F24EAC-FEBF-4883-96F3-4D27AFFDD98B}" srcOrd="0" destOrd="0" parTransId="{D384EC7B-C5FD-49E6-AC10-F910C67DF4DA}" sibTransId="{CE22A768-8D48-40F4-B0A9-12A62AA8C3D5}"/>
    <dgm:cxn modelId="{21BAC4D8-63A9-4776-9DBD-89FE14FEFDCE}" type="presOf" srcId="{C2996224-1CD0-46CD-A54D-2B0B5158AA22}" destId="{65D12BC8-A7A1-4654-B3F7-5056EFCA94A2}" srcOrd="0" destOrd="1" presId="urn:microsoft.com/office/officeart/2008/layout/PictureStrips"/>
    <dgm:cxn modelId="{3F836ADC-CCE4-4890-951B-0B1FBC244375}" type="presOf" srcId="{276307B5-2D08-4196-A1AC-ABE7FE2795CD}" destId="{BAC82386-93CF-409C-BAAB-ABAAF05A687F}" srcOrd="0" destOrd="0" presId="urn:microsoft.com/office/officeart/2008/layout/PictureStrips"/>
    <dgm:cxn modelId="{8F8EC5DC-03C4-4265-A767-E5B9A1424A26}" srcId="{276307B5-2D08-4196-A1AC-ABE7FE2795CD}" destId="{234C655C-0095-4EF2-8B6D-CECC97EC3051}" srcOrd="0" destOrd="0" parTransId="{482AF4FF-6636-498F-BA11-D14C0A06AD09}" sibTransId="{4758256E-A734-45B9-B48A-17CAD00E7ACE}"/>
    <dgm:cxn modelId="{75F171EB-4C28-432E-84A3-4D7ABCE95B94}" srcId="{850D909D-2914-430C-AB61-3E7D38097113}" destId="{A44A32FE-8B82-462D-BFEA-A23E6C4B1BAB}" srcOrd="1" destOrd="0" parTransId="{0B5C9F58-7CBE-4D11-AD4F-ED0C6D6F470C}" sibTransId="{2D988B67-E6A2-41DF-AB76-1BA5C73B0973}"/>
    <dgm:cxn modelId="{E463FAF0-680A-43C5-A740-50ABCAD6F083}" type="presOf" srcId="{6C2BC8C2-BD23-4E71-BF1E-5F34BCE04F9E}" destId="{99B500BD-0CAB-49F0-8A86-175E107EC19C}" srcOrd="0" destOrd="0" presId="urn:microsoft.com/office/officeart/2008/layout/PictureStrips"/>
    <dgm:cxn modelId="{834C07F5-68B7-47F5-BB60-2382B9013D28}" type="presOf" srcId="{2C930E0F-46F3-41CC-AADF-62ECE361F715}" destId="{AF8DB021-A94A-4247-8DCF-997C7EF03F2B}" srcOrd="0" destOrd="3" presId="urn:microsoft.com/office/officeart/2008/layout/PictureStrips"/>
    <dgm:cxn modelId="{0871E3FE-F146-4727-802D-BB983E8F55B0}" type="presOf" srcId="{234C655C-0095-4EF2-8B6D-CECC97EC3051}" destId="{BAC82386-93CF-409C-BAAB-ABAAF05A687F}" srcOrd="0" destOrd="1" presId="urn:microsoft.com/office/officeart/2008/layout/PictureStrips"/>
    <dgm:cxn modelId="{73FF682A-DAF0-408F-8D8D-38A8DC6FE57F}" type="presParOf" srcId="{99B500BD-0CAB-49F0-8A86-175E107EC19C}" destId="{01C735E3-2DE5-412F-9C5A-2830047CA426}" srcOrd="0" destOrd="0" presId="urn:microsoft.com/office/officeart/2008/layout/PictureStrips"/>
    <dgm:cxn modelId="{D6B118B8-E654-4F5B-BF13-F9FC54958301}" type="presParOf" srcId="{01C735E3-2DE5-412F-9C5A-2830047CA426}" destId="{65D12BC8-A7A1-4654-B3F7-5056EFCA94A2}" srcOrd="0" destOrd="0" presId="urn:microsoft.com/office/officeart/2008/layout/PictureStrips"/>
    <dgm:cxn modelId="{70B19ABE-876C-4768-828C-E1B692886E49}" type="presParOf" srcId="{01C735E3-2DE5-412F-9C5A-2830047CA426}" destId="{7A96453D-D35C-4414-8E07-0E5D969CDED2}" srcOrd="1" destOrd="0" presId="urn:microsoft.com/office/officeart/2008/layout/PictureStrips"/>
    <dgm:cxn modelId="{D3BF1B6D-617D-44B5-9239-C36712BCF8C6}" type="presParOf" srcId="{99B500BD-0CAB-49F0-8A86-175E107EC19C}" destId="{856F2BEC-88E2-46B2-8336-3E2F7BCAD4B2}" srcOrd="1" destOrd="0" presId="urn:microsoft.com/office/officeart/2008/layout/PictureStrips"/>
    <dgm:cxn modelId="{F0AF58A6-7821-4292-95EA-AD78E8C7CB87}" type="presParOf" srcId="{99B500BD-0CAB-49F0-8A86-175E107EC19C}" destId="{26F7D84D-9413-450D-B696-484CC8F021DF}" srcOrd="2" destOrd="0" presId="urn:microsoft.com/office/officeart/2008/layout/PictureStrips"/>
    <dgm:cxn modelId="{32F14EF7-50F5-473F-A98D-0C5C2A50A46A}" type="presParOf" srcId="{26F7D84D-9413-450D-B696-484CC8F021DF}" destId="{AF8DB021-A94A-4247-8DCF-997C7EF03F2B}" srcOrd="0" destOrd="0" presId="urn:microsoft.com/office/officeart/2008/layout/PictureStrips"/>
    <dgm:cxn modelId="{E9EE39E6-AE3C-46A8-8B0C-6AE2668AB82C}" type="presParOf" srcId="{26F7D84D-9413-450D-B696-484CC8F021DF}" destId="{3612A405-9DC5-4705-979C-CE4BC35AD8B9}" srcOrd="1" destOrd="0" presId="urn:microsoft.com/office/officeart/2008/layout/PictureStrips"/>
    <dgm:cxn modelId="{66878BEA-0378-46E5-98F5-8F3BB110A498}" type="presParOf" srcId="{99B500BD-0CAB-49F0-8A86-175E107EC19C}" destId="{EADAB70B-0127-4A37-B2E9-4EFFE6B4E750}" srcOrd="3" destOrd="0" presId="urn:microsoft.com/office/officeart/2008/layout/PictureStrips"/>
    <dgm:cxn modelId="{91E7AB5D-792C-4E1C-8035-C122AA338792}" type="presParOf" srcId="{99B500BD-0CAB-49F0-8A86-175E107EC19C}" destId="{11A947D3-BEED-426D-93B2-0074634276F7}" srcOrd="4" destOrd="0" presId="urn:microsoft.com/office/officeart/2008/layout/PictureStrips"/>
    <dgm:cxn modelId="{22DC2152-BA46-4FA6-9042-930267EF0A73}" type="presParOf" srcId="{11A947D3-BEED-426D-93B2-0074634276F7}" destId="{BD36B922-BDB6-403F-BE69-FBC650FC4C68}" srcOrd="0" destOrd="0" presId="urn:microsoft.com/office/officeart/2008/layout/PictureStrips"/>
    <dgm:cxn modelId="{2B52BCDF-0EA9-4388-B260-7A4C56C5EB32}" type="presParOf" srcId="{11A947D3-BEED-426D-93B2-0074634276F7}" destId="{D2299941-E1D9-4989-BE8D-9CDC019EB460}" srcOrd="1" destOrd="0" presId="urn:microsoft.com/office/officeart/2008/layout/PictureStrips"/>
    <dgm:cxn modelId="{ACF2FF8B-552D-4C62-B74B-7B4613569B46}" type="presParOf" srcId="{99B500BD-0CAB-49F0-8A86-175E107EC19C}" destId="{5E06ABC7-BA8E-4D72-9880-3A9631461798}" srcOrd="5" destOrd="0" presId="urn:microsoft.com/office/officeart/2008/layout/PictureStrips"/>
    <dgm:cxn modelId="{D2671D62-47A1-44DD-A3C0-3C9234711EFF}" type="presParOf" srcId="{99B500BD-0CAB-49F0-8A86-175E107EC19C}" destId="{14EED904-3B39-4DB9-909B-3BD85DE730DC}" srcOrd="6" destOrd="0" presId="urn:microsoft.com/office/officeart/2008/layout/PictureStrips"/>
    <dgm:cxn modelId="{72E1C608-2E14-41EB-BE67-63D6712DE1D5}" type="presParOf" srcId="{14EED904-3B39-4DB9-909B-3BD85DE730DC}" destId="{4C8737A2-90A9-4733-9B53-D5A4864CDAD6}" srcOrd="0" destOrd="0" presId="urn:microsoft.com/office/officeart/2008/layout/PictureStrips"/>
    <dgm:cxn modelId="{53AEA1E6-6F78-42D8-8D3E-A9F1E5003B45}" type="presParOf" srcId="{14EED904-3B39-4DB9-909B-3BD85DE730DC}" destId="{C80A14D9-8D47-40C4-90BA-A0D7799C3463}" srcOrd="1" destOrd="0" presId="urn:microsoft.com/office/officeart/2008/layout/PictureStrips"/>
    <dgm:cxn modelId="{09C9AB56-97DA-4E4C-9446-6BCD670B392A}" type="presParOf" srcId="{99B500BD-0CAB-49F0-8A86-175E107EC19C}" destId="{9D918D24-33BF-4C49-8535-CCA03E9DE14A}" srcOrd="7" destOrd="0" presId="urn:microsoft.com/office/officeart/2008/layout/PictureStrips"/>
    <dgm:cxn modelId="{9EA03236-1DCE-4076-8D67-C73D4B583477}" type="presParOf" srcId="{99B500BD-0CAB-49F0-8A86-175E107EC19C}" destId="{8F739013-3A68-48DE-9BE7-C592CF5CFBD3}" srcOrd="8" destOrd="0" presId="urn:microsoft.com/office/officeart/2008/layout/PictureStrips"/>
    <dgm:cxn modelId="{ACBA3A80-D852-4B6B-B15E-5EDE23DDB8CC}" type="presParOf" srcId="{8F739013-3A68-48DE-9BE7-C592CF5CFBD3}" destId="{BAC82386-93CF-409C-BAAB-ABAAF05A687F}" srcOrd="0" destOrd="0" presId="urn:microsoft.com/office/officeart/2008/layout/PictureStrips"/>
    <dgm:cxn modelId="{6E7F9E25-5F1C-4D46-AE8B-6E0B5C849698}" type="presParOf" srcId="{8F739013-3A68-48DE-9BE7-C592CF5CFBD3}" destId="{85C000D4-CDF4-451E-8723-99D406A8387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BC8C2-BD23-4E71-BF1E-5F34BCE04F9E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22B725-C1C9-4EE2-AEE7-A3FDAF0A3CCD}">
      <dgm:prSet/>
      <dgm:spPr/>
      <dgm:t>
        <a:bodyPr/>
        <a:lstStyle/>
        <a:p>
          <a:r>
            <a:rPr lang="en-US" b="1" dirty="0"/>
            <a:t>Data Source Limitations:</a:t>
          </a:r>
          <a:endParaRPr lang="en-US" dirty="0"/>
        </a:p>
      </dgm:t>
    </dgm:pt>
    <dgm:pt modelId="{84CF0454-83B1-4F65-8494-2FA4A3DCE2B5}" type="parTrans" cxnId="{0BAB5E5C-851C-4E4C-A329-6D0077689A6B}">
      <dgm:prSet/>
      <dgm:spPr/>
      <dgm:t>
        <a:bodyPr/>
        <a:lstStyle/>
        <a:p>
          <a:endParaRPr lang="en-US"/>
        </a:p>
      </dgm:t>
    </dgm:pt>
    <dgm:pt modelId="{4A6ACEF9-71AE-4C7A-B21A-2B4D92A7E099}" type="sibTrans" cxnId="{0BAB5E5C-851C-4E4C-A329-6D0077689A6B}">
      <dgm:prSet/>
      <dgm:spPr/>
      <dgm:t>
        <a:bodyPr/>
        <a:lstStyle/>
        <a:p>
          <a:endParaRPr lang="en-US"/>
        </a:p>
      </dgm:t>
    </dgm:pt>
    <dgm:pt modelId="{58465AE6-9FAB-462E-B76D-9DAE573BFEEC}">
      <dgm:prSet/>
      <dgm:spPr/>
      <dgm:t>
        <a:bodyPr/>
        <a:lstStyle/>
        <a:p>
          <a:r>
            <a:rPr lang="en-US" b="1" dirty="0"/>
            <a:t>SQL Limitations:</a:t>
          </a:r>
          <a:r>
            <a:rPr lang="en-US" dirty="0"/>
            <a:t> Not all data sources support the full range of SQL queries generated by Power BI, which can result in errors or unsupported queries.</a:t>
          </a:r>
        </a:p>
      </dgm:t>
    </dgm:pt>
    <dgm:pt modelId="{A715FCF9-B592-40F0-AFB1-B249AFE75345}" type="parTrans" cxnId="{0A002FE5-D3B1-4B1E-BFAA-C11E32B139E9}">
      <dgm:prSet/>
      <dgm:spPr/>
      <dgm:t>
        <a:bodyPr/>
        <a:lstStyle/>
        <a:p>
          <a:endParaRPr lang="en-US"/>
        </a:p>
      </dgm:t>
    </dgm:pt>
    <dgm:pt modelId="{4EDCA185-D81B-4333-9696-1D80A60AE1C8}" type="sibTrans" cxnId="{0A002FE5-D3B1-4B1E-BFAA-C11E32B139E9}">
      <dgm:prSet/>
      <dgm:spPr/>
      <dgm:t>
        <a:bodyPr/>
        <a:lstStyle/>
        <a:p>
          <a:endParaRPr lang="en-US"/>
        </a:p>
      </dgm:t>
    </dgm:pt>
    <dgm:pt modelId="{1F2A9162-2676-4E8F-BC42-93056CF00358}">
      <dgm:prSet/>
      <dgm:spPr/>
      <dgm:t>
        <a:bodyPr/>
        <a:lstStyle/>
        <a:p>
          <a:r>
            <a:rPr lang="en-US" b="1" dirty="0"/>
            <a:t>Data Source Compatibility:</a:t>
          </a:r>
          <a:r>
            <a:rPr lang="en-US" dirty="0"/>
            <a:t> Some data sources might not be fully compatible with </a:t>
          </a:r>
          <a:r>
            <a:rPr lang="en-US" dirty="0" err="1"/>
            <a:t>DirectQuery</a:t>
          </a:r>
          <a:r>
            <a:rPr lang="en-US" dirty="0"/>
            <a:t> or may have specific limitations (e.g., older versions of databases).</a:t>
          </a:r>
        </a:p>
      </dgm:t>
    </dgm:pt>
    <dgm:pt modelId="{28ED8424-4167-4A87-A67B-7CB2A8E85F08}" type="parTrans" cxnId="{A0F97FBB-1986-4105-BC69-2C305B4A78C5}">
      <dgm:prSet/>
      <dgm:spPr/>
      <dgm:t>
        <a:bodyPr/>
        <a:lstStyle/>
        <a:p>
          <a:endParaRPr lang="en-US"/>
        </a:p>
      </dgm:t>
    </dgm:pt>
    <dgm:pt modelId="{76B47898-92B1-4313-BD11-239998A90B35}" type="sibTrans" cxnId="{A0F97FBB-1986-4105-BC69-2C305B4A78C5}">
      <dgm:prSet/>
      <dgm:spPr/>
      <dgm:t>
        <a:bodyPr/>
        <a:lstStyle/>
        <a:p>
          <a:endParaRPr lang="en-US"/>
        </a:p>
      </dgm:t>
    </dgm:pt>
    <dgm:pt modelId="{692E7B4E-5EAD-4A02-9D73-7E99432AC7B2}">
      <dgm:prSet/>
      <dgm:spPr/>
      <dgm:t>
        <a:bodyPr/>
        <a:lstStyle/>
        <a:p>
          <a:r>
            <a:rPr lang="en-US" b="1" dirty="0"/>
            <a:t>Complex Data Models:</a:t>
          </a:r>
          <a:endParaRPr lang="en-US" dirty="0"/>
        </a:p>
      </dgm:t>
    </dgm:pt>
    <dgm:pt modelId="{A2DD9820-E3EB-45E4-B221-2C70E0F52352}" type="parTrans" cxnId="{8CA4CA95-47A3-49C6-88F3-7E7FBA79D545}">
      <dgm:prSet/>
      <dgm:spPr/>
      <dgm:t>
        <a:bodyPr/>
        <a:lstStyle/>
        <a:p>
          <a:endParaRPr lang="en-US"/>
        </a:p>
      </dgm:t>
    </dgm:pt>
    <dgm:pt modelId="{A6F88252-D7F6-43D7-8F82-5B6BD1E382B3}" type="sibTrans" cxnId="{8CA4CA95-47A3-49C6-88F3-7E7FBA79D545}">
      <dgm:prSet/>
      <dgm:spPr/>
      <dgm:t>
        <a:bodyPr/>
        <a:lstStyle/>
        <a:p>
          <a:endParaRPr lang="en-US"/>
        </a:p>
      </dgm:t>
    </dgm:pt>
    <dgm:pt modelId="{62DDF0AB-C0FE-4CD4-A7D2-0D2B8138CDBD}">
      <dgm:prSet/>
      <dgm:spPr/>
      <dgm:t>
        <a:bodyPr/>
        <a:lstStyle/>
        <a:p>
          <a:r>
            <a:rPr lang="en-US" b="1" dirty="0"/>
            <a:t>Join Performance:</a:t>
          </a:r>
          <a:r>
            <a:rPr lang="en-US" dirty="0"/>
            <a:t> Joining large tables in real-time can be slow and impact performance.</a:t>
          </a:r>
        </a:p>
      </dgm:t>
    </dgm:pt>
    <dgm:pt modelId="{D3B22743-D71F-4278-BF0B-DFC7D0D33E1C}" type="parTrans" cxnId="{2B218BBC-017F-483C-9511-7972EFCCAE69}">
      <dgm:prSet/>
      <dgm:spPr/>
      <dgm:t>
        <a:bodyPr/>
        <a:lstStyle/>
        <a:p>
          <a:endParaRPr lang="en-US"/>
        </a:p>
      </dgm:t>
    </dgm:pt>
    <dgm:pt modelId="{DE19EED4-4A1D-46F8-AA59-D51CF5962B36}" type="sibTrans" cxnId="{2B218BBC-017F-483C-9511-7972EFCCAE69}">
      <dgm:prSet/>
      <dgm:spPr/>
      <dgm:t>
        <a:bodyPr/>
        <a:lstStyle/>
        <a:p>
          <a:endParaRPr lang="en-US"/>
        </a:p>
      </dgm:t>
    </dgm:pt>
    <dgm:pt modelId="{FF7AD10E-4C73-4487-B6E0-E7C5426D9DBF}">
      <dgm:prSet/>
      <dgm:spPr/>
      <dgm:t>
        <a:bodyPr/>
        <a:lstStyle/>
        <a:p>
          <a:r>
            <a:rPr lang="en-US" b="1" dirty="0"/>
            <a:t>Model Complexity:</a:t>
          </a:r>
          <a:r>
            <a:rPr lang="en-US" dirty="0"/>
            <a:t> Complex data models with multiple relationships and calculated tables can perform poorly in </a:t>
          </a:r>
          <a:r>
            <a:rPr lang="en-US" dirty="0" err="1"/>
            <a:t>DirectQuery</a:t>
          </a:r>
          <a:r>
            <a:rPr lang="en-US" dirty="0"/>
            <a:t> mode.</a:t>
          </a:r>
        </a:p>
      </dgm:t>
    </dgm:pt>
    <dgm:pt modelId="{F2A1508E-5486-489C-8CCB-63E211406141}" type="parTrans" cxnId="{9C97D4D6-21F1-4F80-83A8-8CD8620D44EF}">
      <dgm:prSet/>
      <dgm:spPr/>
      <dgm:t>
        <a:bodyPr/>
        <a:lstStyle/>
        <a:p>
          <a:endParaRPr lang="en-US"/>
        </a:p>
      </dgm:t>
    </dgm:pt>
    <dgm:pt modelId="{250849C2-4BE6-4CDE-BE67-2ECCBFC137DF}" type="sibTrans" cxnId="{9C97D4D6-21F1-4F80-83A8-8CD8620D44EF}">
      <dgm:prSet/>
      <dgm:spPr/>
      <dgm:t>
        <a:bodyPr/>
        <a:lstStyle/>
        <a:p>
          <a:endParaRPr lang="en-US"/>
        </a:p>
      </dgm:t>
    </dgm:pt>
    <dgm:pt modelId="{042A2914-E549-4CC5-AF64-34016D981C50}">
      <dgm:prSet/>
      <dgm:spPr/>
      <dgm:t>
        <a:bodyPr/>
        <a:lstStyle/>
        <a:p>
          <a:r>
            <a:rPr lang="en-US" b="1"/>
            <a:t>Caching and Refresh Issues:</a:t>
          </a:r>
          <a:endParaRPr lang="en-US"/>
        </a:p>
      </dgm:t>
    </dgm:pt>
    <dgm:pt modelId="{1DA2CC35-DD39-4FE1-A812-DCBF5DD07415}" type="parTrans" cxnId="{F5A019EC-3A0A-4087-8D2E-368F59FE9AD3}">
      <dgm:prSet/>
      <dgm:spPr/>
      <dgm:t>
        <a:bodyPr/>
        <a:lstStyle/>
        <a:p>
          <a:endParaRPr lang="en-US"/>
        </a:p>
      </dgm:t>
    </dgm:pt>
    <dgm:pt modelId="{4F034E46-831E-40BA-873C-B2A5163618C9}" type="sibTrans" cxnId="{F5A019EC-3A0A-4087-8D2E-368F59FE9AD3}">
      <dgm:prSet/>
      <dgm:spPr/>
      <dgm:t>
        <a:bodyPr/>
        <a:lstStyle/>
        <a:p>
          <a:endParaRPr lang="en-US"/>
        </a:p>
      </dgm:t>
    </dgm:pt>
    <dgm:pt modelId="{926B32D1-4015-4B6A-A63C-EE236583E5FA}">
      <dgm:prSet/>
      <dgm:spPr/>
      <dgm:t>
        <a:bodyPr/>
        <a:lstStyle/>
        <a:p>
          <a:r>
            <a:rPr lang="en-US" b="1"/>
            <a:t>No Data Caching:</a:t>
          </a:r>
          <a:r>
            <a:rPr lang="en-US"/>
            <a:t> Unlike imported data, DirectQuery does not cache data in Power BI, which means that every interaction queries the data source directly.</a:t>
          </a:r>
        </a:p>
      </dgm:t>
    </dgm:pt>
    <dgm:pt modelId="{AA4DA940-4D79-40E4-B502-3A1F7B0C090F}" type="parTrans" cxnId="{4BDD4E27-8EBE-45E8-8AA0-B57BF07F20D2}">
      <dgm:prSet/>
      <dgm:spPr/>
      <dgm:t>
        <a:bodyPr/>
        <a:lstStyle/>
        <a:p>
          <a:endParaRPr lang="en-US"/>
        </a:p>
      </dgm:t>
    </dgm:pt>
    <dgm:pt modelId="{D096B82F-BCDF-4721-9B79-906C9675D31D}" type="sibTrans" cxnId="{4BDD4E27-8EBE-45E8-8AA0-B57BF07F20D2}">
      <dgm:prSet/>
      <dgm:spPr/>
      <dgm:t>
        <a:bodyPr/>
        <a:lstStyle/>
        <a:p>
          <a:endParaRPr lang="en-US"/>
        </a:p>
      </dgm:t>
    </dgm:pt>
    <dgm:pt modelId="{FC876ADD-ECC5-4513-8420-0512A655C5A3}">
      <dgm:prSet/>
      <dgm:spPr/>
      <dgm:t>
        <a:bodyPr/>
        <a:lstStyle/>
        <a:p>
          <a:r>
            <a:rPr lang="en-US" b="1"/>
            <a:t>Scheduled Refresh Limitations:</a:t>
          </a:r>
          <a:r>
            <a:rPr lang="en-US"/>
            <a:t> Some functionalities, like incremental refresh, may have limited support in DirectQuery mode.</a:t>
          </a:r>
        </a:p>
      </dgm:t>
    </dgm:pt>
    <dgm:pt modelId="{75BC4CAC-6D44-444F-9B7A-93F0EA868291}" type="parTrans" cxnId="{D9815404-8AF4-4E81-AF74-BBB0A365B1A5}">
      <dgm:prSet/>
      <dgm:spPr/>
      <dgm:t>
        <a:bodyPr/>
        <a:lstStyle/>
        <a:p>
          <a:endParaRPr lang="en-US"/>
        </a:p>
      </dgm:t>
    </dgm:pt>
    <dgm:pt modelId="{F45E6CFA-8AED-4427-B39B-7B06E028D8E5}" type="sibTrans" cxnId="{D9815404-8AF4-4E81-AF74-BBB0A365B1A5}">
      <dgm:prSet/>
      <dgm:spPr/>
      <dgm:t>
        <a:bodyPr/>
        <a:lstStyle/>
        <a:p>
          <a:endParaRPr lang="en-US"/>
        </a:p>
      </dgm:t>
    </dgm:pt>
    <dgm:pt modelId="{A6DBB100-EFB9-48C9-8B71-FDD9CA0EB505}">
      <dgm:prSet/>
      <dgm:spPr/>
      <dgm:t>
        <a:bodyPr/>
        <a:lstStyle/>
        <a:p>
          <a:r>
            <a:rPr lang="en-US" b="1"/>
            <a:t>Time Intelligence:</a:t>
          </a:r>
          <a:endParaRPr lang="en-US"/>
        </a:p>
      </dgm:t>
    </dgm:pt>
    <dgm:pt modelId="{D2BA95D9-9AA0-4C3A-97AF-74258BB872D3}" type="parTrans" cxnId="{7FF48F6F-5CB6-4788-A111-96AEF248FCE2}">
      <dgm:prSet/>
      <dgm:spPr/>
      <dgm:t>
        <a:bodyPr/>
        <a:lstStyle/>
        <a:p>
          <a:endParaRPr lang="en-US"/>
        </a:p>
      </dgm:t>
    </dgm:pt>
    <dgm:pt modelId="{B1891E3F-79CB-4D44-92CB-F62FDC2C171A}" type="sibTrans" cxnId="{7FF48F6F-5CB6-4788-A111-96AEF248FCE2}">
      <dgm:prSet/>
      <dgm:spPr/>
      <dgm:t>
        <a:bodyPr/>
        <a:lstStyle/>
        <a:p>
          <a:endParaRPr lang="en-US"/>
        </a:p>
      </dgm:t>
    </dgm:pt>
    <dgm:pt modelId="{A0672253-4818-4B7E-A044-575263A86352}">
      <dgm:prSet/>
      <dgm:spPr/>
      <dgm:t>
        <a:bodyPr/>
        <a:lstStyle/>
        <a:p>
          <a:r>
            <a:rPr lang="en-US" b="1" dirty="0"/>
            <a:t>Date Functions:</a:t>
          </a:r>
          <a:r>
            <a:rPr lang="en-US" dirty="0"/>
            <a:t> Time intelligence functions (like YTD, QTD) can be tricky to implement efficiently with </a:t>
          </a:r>
          <a:r>
            <a:rPr lang="en-US" dirty="0" err="1"/>
            <a:t>DirectQuery</a:t>
          </a:r>
          <a:r>
            <a:rPr lang="en-US" dirty="0"/>
            <a:t>, as they require complex SQL translations.</a:t>
          </a:r>
        </a:p>
      </dgm:t>
    </dgm:pt>
    <dgm:pt modelId="{06DE7832-64D6-40F8-B4F8-16DAEC20C873}" type="parTrans" cxnId="{10437B9C-C99F-4FC9-B00C-97EEBDC2E7AA}">
      <dgm:prSet/>
      <dgm:spPr/>
      <dgm:t>
        <a:bodyPr/>
        <a:lstStyle/>
        <a:p>
          <a:endParaRPr lang="en-US"/>
        </a:p>
      </dgm:t>
    </dgm:pt>
    <dgm:pt modelId="{9EB2ECD1-2C2D-42F9-BDEF-21A054BE71AF}" type="sibTrans" cxnId="{10437B9C-C99F-4FC9-B00C-97EEBDC2E7AA}">
      <dgm:prSet/>
      <dgm:spPr/>
      <dgm:t>
        <a:bodyPr/>
        <a:lstStyle/>
        <a:p>
          <a:endParaRPr lang="en-US"/>
        </a:p>
      </dgm:t>
    </dgm:pt>
    <dgm:pt modelId="{17103E4B-250D-482D-B367-FFA39C969ECB}" type="pres">
      <dgm:prSet presAssocID="{6C2BC8C2-BD23-4E71-BF1E-5F34BCE04F9E}" presName="Name0" presStyleCnt="0">
        <dgm:presLayoutVars>
          <dgm:dir/>
          <dgm:resizeHandles val="exact"/>
        </dgm:presLayoutVars>
      </dgm:prSet>
      <dgm:spPr/>
    </dgm:pt>
    <dgm:pt modelId="{043BA812-3A9E-42D9-A8F5-9C5460E88A82}" type="pres">
      <dgm:prSet presAssocID="{EB22B725-C1C9-4EE2-AEE7-A3FDAF0A3CCD}" presName="composite" presStyleCnt="0"/>
      <dgm:spPr/>
    </dgm:pt>
    <dgm:pt modelId="{A30CD8AB-CCE4-46BC-A69A-8A2FF533CCAC}" type="pres">
      <dgm:prSet presAssocID="{EB22B725-C1C9-4EE2-AEE7-A3FDAF0A3CCD}" presName="rect1" presStyleLbl="trAlignAcc1" presStyleIdx="0" presStyleCnt="4">
        <dgm:presLayoutVars>
          <dgm:bulletEnabled val="1"/>
        </dgm:presLayoutVars>
      </dgm:prSet>
      <dgm:spPr/>
    </dgm:pt>
    <dgm:pt modelId="{9FB03F68-5B89-4C8D-A456-43F0BD0EB69A}" type="pres">
      <dgm:prSet presAssocID="{EB22B725-C1C9-4EE2-AEE7-A3FDAF0A3CCD}" presName="rect2" presStyleLbl="fgImgPlace1" presStyleIdx="0" presStyleCnt="4"/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16667" b="16667"/>
          </a:stretch>
        </a:blipFill>
      </dgm:spPr>
    </dgm:pt>
    <dgm:pt modelId="{6D3E87DA-D3ED-4B5B-8A1E-4C4EECC8DD6D}" type="pres">
      <dgm:prSet presAssocID="{4A6ACEF9-71AE-4C7A-B21A-2B4D92A7E099}" presName="sibTrans" presStyleCnt="0"/>
      <dgm:spPr/>
    </dgm:pt>
    <dgm:pt modelId="{0F64EAAC-9209-48B0-967D-0AF87B43DD03}" type="pres">
      <dgm:prSet presAssocID="{692E7B4E-5EAD-4A02-9D73-7E99432AC7B2}" presName="composite" presStyleCnt="0"/>
      <dgm:spPr/>
    </dgm:pt>
    <dgm:pt modelId="{64513361-60B7-4EFC-9DF8-F4BC1EDEF791}" type="pres">
      <dgm:prSet presAssocID="{692E7B4E-5EAD-4A02-9D73-7E99432AC7B2}" presName="rect1" presStyleLbl="trAlignAcc1" presStyleIdx="1" presStyleCnt="4">
        <dgm:presLayoutVars>
          <dgm:bulletEnabled val="1"/>
        </dgm:presLayoutVars>
      </dgm:prSet>
      <dgm:spPr/>
    </dgm:pt>
    <dgm:pt modelId="{59D59EC2-84A3-4791-941C-2CB67B9394D3}" type="pres">
      <dgm:prSet presAssocID="{692E7B4E-5EAD-4A02-9D73-7E99432AC7B2}" presName="rect2" presStyleLbl="fgImgPlace1" presStyleIdx="1" presStyleCnt="4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16667" b="16667"/>
          </a:stretch>
        </a:blipFill>
      </dgm:spPr>
    </dgm:pt>
    <dgm:pt modelId="{BF1BCD97-E217-4679-8C96-EE494807DA76}" type="pres">
      <dgm:prSet presAssocID="{A6F88252-D7F6-43D7-8F82-5B6BD1E382B3}" presName="sibTrans" presStyleCnt="0"/>
      <dgm:spPr/>
    </dgm:pt>
    <dgm:pt modelId="{CE1B9627-B30E-4C04-8940-F6B5C565B80D}" type="pres">
      <dgm:prSet presAssocID="{042A2914-E549-4CC5-AF64-34016D981C50}" presName="composite" presStyleCnt="0"/>
      <dgm:spPr/>
    </dgm:pt>
    <dgm:pt modelId="{3F342148-2371-4B7E-8046-ABF11601AD6D}" type="pres">
      <dgm:prSet presAssocID="{042A2914-E549-4CC5-AF64-34016D981C50}" presName="rect1" presStyleLbl="trAlignAcc1" presStyleIdx="2" presStyleCnt="4">
        <dgm:presLayoutVars>
          <dgm:bulletEnabled val="1"/>
        </dgm:presLayoutVars>
      </dgm:prSet>
      <dgm:spPr/>
    </dgm:pt>
    <dgm:pt modelId="{1C1B9DBA-7E69-45C4-873F-F9C8E4EEA198}" type="pres">
      <dgm:prSet presAssocID="{042A2914-E549-4CC5-AF64-34016D981C50}" presName="rect2" presStyleLbl="fgImgPlace1" presStyleIdx="2" presStyleCnt="4"/>
      <dgm:spPr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16667" b="16667"/>
          </a:stretch>
        </a:blipFill>
      </dgm:spPr>
    </dgm:pt>
    <dgm:pt modelId="{015F6715-DCFF-4607-A7D7-44168E528E95}" type="pres">
      <dgm:prSet presAssocID="{4F034E46-831E-40BA-873C-B2A5163618C9}" presName="sibTrans" presStyleCnt="0"/>
      <dgm:spPr/>
    </dgm:pt>
    <dgm:pt modelId="{25A831FD-BB20-4BBB-9A56-27703D9DF3E8}" type="pres">
      <dgm:prSet presAssocID="{A6DBB100-EFB9-48C9-8B71-FDD9CA0EB505}" presName="composite" presStyleCnt="0"/>
      <dgm:spPr/>
    </dgm:pt>
    <dgm:pt modelId="{1B96CF14-54CC-47B0-8CB7-5A267260AA09}" type="pres">
      <dgm:prSet presAssocID="{A6DBB100-EFB9-48C9-8B71-FDD9CA0EB505}" presName="rect1" presStyleLbl="trAlignAcc1" presStyleIdx="3" presStyleCnt="4">
        <dgm:presLayoutVars>
          <dgm:bulletEnabled val="1"/>
        </dgm:presLayoutVars>
      </dgm:prSet>
      <dgm:spPr/>
    </dgm:pt>
    <dgm:pt modelId="{EFAF9655-E084-4299-A79B-A4520753316F}" type="pres">
      <dgm:prSet presAssocID="{A6DBB100-EFB9-48C9-8B71-FDD9CA0EB505}" presName="rect2" presStyleLbl="fgImgPlace1" presStyleIdx="3" presStyleCnt="4"/>
      <dgm:spPr>
        <a:blipFill dpi="0"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16667" b="16667"/>
          </a:stretch>
        </a:blipFill>
      </dgm:spPr>
    </dgm:pt>
  </dgm:ptLst>
  <dgm:cxnLst>
    <dgm:cxn modelId="{1D586802-C18B-47F8-AF52-D1B40080A875}" type="presOf" srcId="{FF7AD10E-4C73-4487-B6E0-E7C5426D9DBF}" destId="{64513361-60B7-4EFC-9DF8-F4BC1EDEF791}" srcOrd="0" destOrd="2" presId="urn:microsoft.com/office/officeart/2008/layout/PictureStrips"/>
    <dgm:cxn modelId="{D9815404-8AF4-4E81-AF74-BBB0A365B1A5}" srcId="{042A2914-E549-4CC5-AF64-34016D981C50}" destId="{FC876ADD-ECC5-4513-8420-0512A655C5A3}" srcOrd="1" destOrd="0" parTransId="{75BC4CAC-6D44-444F-9B7A-93F0EA868291}" sibTransId="{F45E6CFA-8AED-4427-B39B-7B06E028D8E5}"/>
    <dgm:cxn modelId="{50EDA304-9DD2-44CE-8B5E-3D189B68B89B}" type="presOf" srcId="{692E7B4E-5EAD-4A02-9D73-7E99432AC7B2}" destId="{64513361-60B7-4EFC-9DF8-F4BC1EDEF791}" srcOrd="0" destOrd="0" presId="urn:microsoft.com/office/officeart/2008/layout/PictureStrips"/>
    <dgm:cxn modelId="{B99B5610-2D5A-4D60-8006-1D00A4587708}" type="presOf" srcId="{A6DBB100-EFB9-48C9-8B71-FDD9CA0EB505}" destId="{1B96CF14-54CC-47B0-8CB7-5A267260AA09}" srcOrd="0" destOrd="0" presId="urn:microsoft.com/office/officeart/2008/layout/PictureStrips"/>
    <dgm:cxn modelId="{F34A4112-323D-423E-B768-94ED2160474E}" type="presOf" srcId="{926B32D1-4015-4B6A-A63C-EE236583E5FA}" destId="{3F342148-2371-4B7E-8046-ABF11601AD6D}" srcOrd="0" destOrd="1" presId="urn:microsoft.com/office/officeart/2008/layout/PictureStrips"/>
    <dgm:cxn modelId="{4BDD4E27-8EBE-45E8-8AA0-B57BF07F20D2}" srcId="{042A2914-E549-4CC5-AF64-34016D981C50}" destId="{926B32D1-4015-4B6A-A63C-EE236583E5FA}" srcOrd="0" destOrd="0" parTransId="{AA4DA940-4D79-40E4-B502-3A1F7B0C090F}" sibTransId="{D096B82F-BCDF-4721-9B79-906C9675D31D}"/>
    <dgm:cxn modelId="{23EC0C5B-039E-462C-9099-62AFCEC7D1AC}" type="presOf" srcId="{1F2A9162-2676-4E8F-BC42-93056CF00358}" destId="{A30CD8AB-CCE4-46BC-A69A-8A2FF533CCAC}" srcOrd="0" destOrd="2" presId="urn:microsoft.com/office/officeart/2008/layout/PictureStrips"/>
    <dgm:cxn modelId="{6FD49F5B-A14B-4118-9C94-C262494B33ED}" type="presOf" srcId="{62DDF0AB-C0FE-4CD4-A7D2-0D2B8138CDBD}" destId="{64513361-60B7-4EFC-9DF8-F4BC1EDEF791}" srcOrd="0" destOrd="1" presId="urn:microsoft.com/office/officeart/2008/layout/PictureStrips"/>
    <dgm:cxn modelId="{0BAB5E5C-851C-4E4C-A329-6D0077689A6B}" srcId="{6C2BC8C2-BD23-4E71-BF1E-5F34BCE04F9E}" destId="{EB22B725-C1C9-4EE2-AEE7-A3FDAF0A3CCD}" srcOrd="0" destOrd="0" parTransId="{84CF0454-83B1-4F65-8494-2FA4A3DCE2B5}" sibTransId="{4A6ACEF9-71AE-4C7A-B21A-2B4D92A7E099}"/>
    <dgm:cxn modelId="{21107245-9902-4987-A88B-AE0E9D82BDA3}" type="presOf" srcId="{A0672253-4818-4B7E-A044-575263A86352}" destId="{1B96CF14-54CC-47B0-8CB7-5A267260AA09}" srcOrd="0" destOrd="1" presId="urn:microsoft.com/office/officeart/2008/layout/PictureStrips"/>
    <dgm:cxn modelId="{7FF48F6F-5CB6-4788-A111-96AEF248FCE2}" srcId="{6C2BC8C2-BD23-4E71-BF1E-5F34BCE04F9E}" destId="{A6DBB100-EFB9-48C9-8B71-FDD9CA0EB505}" srcOrd="3" destOrd="0" parTransId="{D2BA95D9-9AA0-4C3A-97AF-74258BB872D3}" sibTransId="{B1891E3F-79CB-4D44-92CB-F62FDC2C171A}"/>
    <dgm:cxn modelId="{F1F5AF80-1EC6-45C6-8F57-883378B52589}" type="presOf" srcId="{6C2BC8C2-BD23-4E71-BF1E-5F34BCE04F9E}" destId="{17103E4B-250D-482D-B367-FFA39C969ECB}" srcOrd="0" destOrd="0" presId="urn:microsoft.com/office/officeart/2008/layout/PictureStrips"/>
    <dgm:cxn modelId="{8CA4CA95-47A3-49C6-88F3-7E7FBA79D545}" srcId="{6C2BC8C2-BD23-4E71-BF1E-5F34BCE04F9E}" destId="{692E7B4E-5EAD-4A02-9D73-7E99432AC7B2}" srcOrd="1" destOrd="0" parTransId="{A2DD9820-E3EB-45E4-B221-2C70E0F52352}" sibTransId="{A6F88252-D7F6-43D7-8F82-5B6BD1E382B3}"/>
    <dgm:cxn modelId="{10437B9C-C99F-4FC9-B00C-97EEBDC2E7AA}" srcId="{A6DBB100-EFB9-48C9-8B71-FDD9CA0EB505}" destId="{A0672253-4818-4B7E-A044-575263A86352}" srcOrd="0" destOrd="0" parTransId="{06DE7832-64D6-40F8-B4F8-16DAEC20C873}" sibTransId="{9EB2ECD1-2C2D-42F9-BDEF-21A054BE71AF}"/>
    <dgm:cxn modelId="{FB1ED3AB-C18E-4FB6-B2A4-29A078ECD069}" type="presOf" srcId="{FC876ADD-ECC5-4513-8420-0512A655C5A3}" destId="{3F342148-2371-4B7E-8046-ABF11601AD6D}" srcOrd="0" destOrd="2" presId="urn:microsoft.com/office/officeart/2008/layout/PictureStrips"/>
    <dgm:cxn modelId="{28108DB4-D0B2-4D27-878A-D2EF2F2AC664}" type="presOf" srcId="{58465AE6-9FAB-462E-B76D-9DAE573BFEEC}" destId="{A30CD8AB-CCE4-46BC-A69A-8A2FF533CCAC}" srcOrd="0" destOrd="1" presId="urn:microsoft.com/office/officeart/2008/layout/PictureStrips"/>
    <dgm:cxn modelId="{A0F97FBB-1986-4105-BC69-2C305B4A78C5}" srcId="{EB22B725-C1C9-4EE2-AEE7-A3FDAF0A3CCD}" destId="{1F2A9162-2676-4E8F-BC42-93056CF00358}" srcOrd="1" destOrd="0" parTransId="{28ED8424-4167-4A87-A67B-7CB2A8E85F08}" sibTransId="{76B47898-92B1-4313-BD11-239998A90B35}"/>
    <dgm:cxn modelId="{2B218BBC-017F-483C-9511-7972EFCCAE69}" srcId="{692E7B4E-5EAD-4A02-9D73-7E99432AC7B2}" destId="{62DDF0AB-C0FE-4CD4-A7D2-0D2B8138CDBD}" srcOrd="0" destOrd="0" parTransId="{D3B22743-D71F-4278-BF0B-DFC7D0D33E1C}" sibTransId="{DE19EED4-4A1D-46F8-AA59-D51CF5962B36}"/>
    <dgm:cxn modelId="{BE6DF2D5-679A-46CD-9547-66FCB05CB5F4}" type="presOf" srcId="{042A2914-E549-4CC5-AF64-34016D981C50}" destId="{3F342148-2371-4B7E-8046-ABF11601AD6D}" srcOrd="0" destOrd="0" presId="urn:microsoft.com/office/officeart/2008/layout/PictureStrips"/>
    <dgm:cxn modelId="{9C97D4D6-21F1-4F80-83A8-8CD8620D44EF}" srcId="{692E7B4E-5EAD-4A02-9D73-7E99432AC7B2}" destId="{FF7AD10E-4C73-4487-B6E0-E7C5426D9DBF}" srcOrd="1" destOrd="0" parTransId="{F2A1508E-5486-489C-8CCB-63E211406141}" sibTransId="{250849C2-4BE6-4CDE-BE67-2ECCBFC137DF}"/>
    <dgm:cxn modelId="{2E46C6D7-A761-4A22-8DD1-A59670D9FC77}" type="presOf" srcId="{EB22B725-C1C9-4EE2-AEE7-A3FDAF0A3CCD}" destId="{A30CD8AB-CCE4-46BC-A69A-8A2FF533CCAC}" srcOrd="0" destOrd="0" presId="urn:microsoft.com/office/officeart/2008/layout/PictureStrips"/>
    <dgm:cxn modelId="{0A002FE5-D3B1-4B1E-BFAA-C11E32B139E9}" srcId="{EB22B725-C1C9-4EE2-AEE7-A3FDAF0A3CCD}" destId="{58465AE6-9FAB-462E-B76D-9DAE573BFEEC}" srcOrd="0" destOrd="0" parTransId="{A715FCF9-B592-40F0-AFB1-B249AFE75345}" sibTransId="{4EDCA185-D81B-4333-9696-1D80A60AE1C8}"/>
    <dgm:cxn modelId="{F5A019EC-3A0A-4087-8D2E-368F59FE9AD3}" srcId="{6C2BC8C2-BD23-4E71-BF1E-5F34BCE04F9E}" destId="{042A2914-E549-4CC5-AF64-34016D981C50}" srcOrd="2" destOrd="0" parTransId="{1DA2CC35-DD39-4FE1-A812-DCBF5DD07415}" sibTransId="{4F034E46-831E-40BA-873C-B2A5163618C9}"/>
    <dgm:cxn modelId="{A38EA380-144C-4633-A370-B737C7E8C110}" type="presParOf" srcId="{17103E4B-250D-482D-B367-FFA39C969ECB}" destId="{043BA812-3A9E-42D9-A8F5-9C5460E88A82}" srcOrd="0" destOrd="0" presId="urn:microsoft.com/office/officeart/2008/layout/PictureStrips"/>
    <dgm:cxn modelId="{4EEEF777-9FF4-4FC4-9549-B1FB36045023}" type="presParOf" srcId="{043BA812-3A9E-42D9-A8F5-9C5460E88A82}" destId="{A30CD8AB-CCE4-46BC-A69A-8A2FF533CCAC}" srcOrd="0" destOrd="0" presId="urn:microsoft.com/office/officeart/2008/layout/PictureStrips"/>
    <dgm:cxn modelId="{FF20F7BF-76D5-4E6D-8828-BE7394F58525}" type="presParOf" srcId="{043BA812-3A9E-42D9-A8F5-9C5460E88A82}" destId="{9FB03F68-5B89-4C8D-A456-43F0BD0EB69A}" srcOrd="1" destOrd="0" presId="urn:microsoft.com/office/officeart/2008/layout/PictureStrips"/>
    <dgm:cxn modelId="{184FED43-7CE3-456D-9BA0-2F0881B400D0}" type="presParOf" srcId="{17103E4B-250D-482D-B367-FFA39C969ECB}" destId="{6D3E87DA-D3ED-4B5B-8A1E-4C4EECC8DD6D}" srcOrd="1" destOrd="0" presId="urn:microsoft.com/office/officeart/2008/layout/PictureStrips"/>
    <dgm:cxn modelId="{1EDE7295-97EC-49A2-95A9-C8BAA41CA60A}" type="presParOf" srcId="{17103E4B-250D-482D-B367-FFA39C969ECB}" destId="{0F64EAAC-9209-48B0-967D-0AF87B43DD03}" srcOrd="2" destOrd="0" presId="urn:microsoft.com/office/officeart/2008/layout/PictureStrips"/>
    <dgm:cxn modelId="{A4805CC1-77FB-4C2D-9EE4-C5157C275255}" type="presParOf" srcId="{0F64EAAC-9209-48B0-967D-0AF87B43DD03}" destId="{64513361-60B7-4EFC-9DF8-F4BC1EDEF791}" srcOrd="0" destOrd="0" presId="urn:microsoft.com/office/officeart/2008/layout/PictureStrips"/>
    <dgm:cxn modelId="{8FAA320E-6279-449F-9C08-2C96EE8C4A8C}" type="presParOf" srcId="{0F64EAAC-9209-48B0-967D-0AF87B43DD03}" destId="{59D59EC2-84A3-4791-941C-2CB67B9394D3}" srcOrd="1" destOrd="0" presId="urn:microsoft.com/office/officeart/2008/layout/PictureStrips"/>
    <dgm:cxn modelId="{AF3B0092-B71E-4270-B292-12113AA4D952}" type="presParOf" srcId="{17103E4B-250D-482D-B367-FFA39C969ECB}" destId="{BF1BCD97-E217-4679-8C96-EE494807DA76}" srcOrd="3" destOrd="0" presId="urn:microsoft.com/office/officeart/2008/layout/PictureStrips"/>
    <dgm:cxn modelId="{D1D13558-CDD3-4028-880A-408E9DC425FF}" type="presParOf" srcId="{17103E4B-250D-482D-B367-FFA39C969ECB}" destId="{CE1B9627-B30E-4C04-8940-F6B5C565B80D}" srcOrd="4" destOrd="0" presId="urn:microsoft.com/office/officeart/2008/layout/PictureStrips"/>
    <dgm:cxn modelId="{849C2AF6-57E3-4990-844F-6162FA103869}" type="presParOf" srcId="{CE1B9627-B30E-4C04-8940-F6B5C565B80D}" destId="{3F342148-2371-4B7E-8046-ABF11601AD6D}" srcOrd="0" destOrd="0" presId="urn:microsoft.com/office/officeart/2008/layout/PictureStrips"/>
    <dgm:cxn modelId="{8D49A4DD-B2EF-4901-824D-638394296E64}" type="presParOf" srcId="{CE1B9627-B30E-4C04-8940-F6B5C565B80D}" destId="{1C1B9DBA-7E69-45C4-873F-F9C8E4EEA198}" srcOrd="1" destOrd="0" presId="urn:microsoft.com/office/officeart/2008/layout/PictureStrips"/>
    <dgm:cxn modelId="{2D635351-6252-4348-88E4-EF8D91C09277}" type="presParOf" srcId="{17103E4B-250D-482D-B367-FFA39C969ECB}" destId="{015F6715-DCFF-4607-A7D7-44168E528E95}" srcOrd="5" destOrd="0" presId="urn:microsoft.com/office/officeart/2008/layout/PictureStrips"/>
    <dgm:cxn modelId="{E997D7CE-070E-4C04-AD62-DE71FA31FE3F}" type="presParOf" srcId="{17103E4B-250D-482D-B367-FFA39C969ECB}" destId="{25A831FD-BB20-4BBB-9A56-27703D9DF3E8}" srcOrd="6" destOrd="0" presId="urn:microsoft.com/office/officeart/2008/layout/PictureStrips"/>
    <dgm:cxn modelId="{C2CD1F28-4BD4-4C8B-8F83-DEC05C5B7650}" type="presParOf" srcId="{25A831FD-BB20-4BBB-9A56-27703D9DF3E8}" destId="{1B96CF14-54CC-47B0-8CB7-5A267260AA09}" srcOrd="0" destOrd="0" presId="urn:microsoft.com/office/officeart/2008/layout/PictureStrips"/>
    <dgm:cxn modelId="{DD177031-BDA6-463E-B84A-39BF60DABFE9}" type="presParOf" srcId="{25A831FD-BB20-4BBB-9A56-27703D9DF3E8}" destId="{EFAF9655-E084-4299-A79B-A4520753316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2BC8C2-BD23-4E71-BF1E-5F34BCE04F9E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F7FA07-9099-4E64-8776-5C88C67F55C3}">
      <dgm:prSet/>
      <dgm:spPr/>
      <dgm:t>
        <a:bodyPr/>
        <a:lstStyle/>
        <a:p>
          <a:r>
            <a:rPr lang="en-US" b="1" dirty="0"/>
            <a:t>Optimize Data Source:</a:t>
          </a:r>
          <a:endParaRPr lang="en-US" dirty="0"/>
        </a:p>
      </dgm:t>
    </dgm:pt>
    <dgm:pt modelId="{DBDBE45F-747C-4C13-8ECA-E8B6E7745C19}" type="parTrans" cxnId="{4DF7A862-3401-4A5E-82D4-A659905D3CAA}">
      <dgm:prSet/>
      <dgm:spPr/>
      <dgm:t>
        <a:bodyPr/>
        <a:lstStyle/>
        <a:p>
          <a:endParaRPr lang="en-US"/>
        </a:p>
      </dgm:t>
    </dgm:pt>
    <dgm:pt modelId="{4037B6B9-7F36-41D9-AC93-E73AB87DAD31}" type="sibTrans" cxnId="{4DF7A862-3401-4A5E-82D4-A659905D3CAA}">
      <dgm:prSet/>
      <dgm:spPr/>
      <dgm:t>
        <a:bodyPr/>
        <a:lstStyle/>
        <a:p>
          <a:endParaRPr lang="en-US"/>
        </a:p>
      </dgm:t>
    </dgm:pt>
    <dgm:pt modelId="{E6111EB6-55FE-458F-AEE5-5F7E147565EF}">
      <dgm:prSet/>
      <dgm:spPr/>
      <dgm:t>
        <a:bodyPr/>
        <a:lstStyle/>
        <a:p>
          <a:r>
            <a:rPr lang="en-US" dirty="0"/>
            <a:t>Ensure the underlying data source is optimized for query performance (e.g., proper indexing, efficient joins).</a:t>
          </a:r>
        </a:p>
      </dgm:t>
    </dgm:pt>
    <dgm:pt modelId="{33DAE3A7-DB2D-48F3-BA91-C584755ABCAB}" type="parTrans" cxnId="{B44D9D93-7F9D-4BF5-BDA9-52B2D180AB37}">
      <dgm:prSet/>
      <dgm:spPr/>
      <dgm:t>
        <a:bodyPr/>
        <a:lstStyle/>
        <a:p>
          <a:endParaRPr lang="en-US"/>
        </a:p>
      </dgm:t>
    </dgm:pt>
    <dgm:pt modelId="{DEA04458-6D96-44D9-A65B-D8A3416B32D3}" type="sibTrans" cxnId="{B44D9D93-7F9D-4BF5-BDA9-52B2D180AB37}">
      <dgm:prSet/>
      <dgm:spPr/>
      <dgm:t>
        <a:bodyPr/>
        <a:lstStyle/>
        <a:p>
          <a:endParaRPr lang="en-US"/>
        </a:p>
      </dgm:t>
    </dgm:pt>
    <dgm:pt modelId="{615FEFAA-88BB-4151-9D1D-337553035834}">
      <dgm:prSet/>
      <dgm:spPr/>
      <dgm:t>
        <a:bodyPr/>
        <a:lstStyle/>
        <a:p>
          <a:r>
            <a:rPr lang="en-US" dirty="0"/>
            <a:t>Use database features like materialized views to precompute and store complex queries.</a:t>
          </a:r>
        </a:p>
      </dgm:t>
    </dgm:pt>
    <dgm:pt modelId="{609593CA-A0DA-480F-9EE3-2687F2CBF688}" type="parTrans" cxnId="{63E5E122-61C1-4DB6-A8A5-1F16FFD034A3}">
      <dgm:prSet/>
      <dgm:spPr/>
      <dgm:t>
        <a:bodyPr/>
        <a:lstStyle/>
        <a:p>
          <a:endParaRPr lang="en-US"/>
        </a:p>
      </dgm:t>
    </dgm:pt>
    <dgm:pt modelId="{8A70A671-ECEC-4285-A0B7-CEE92ADC0677}" type="sibTrans" cxnId="{63E5E122-61C1-4DB6-A8A5-1F16FFD034A3}">
      <dgm:prSet/>
      <dgm:spPr/>
      <dgm:t>
        <a:bodyPr/>
        <a:lstStyle/>
        <a:p>
          <a:endParaRPr lang="en-US"/>
        </a:p>
      </dgm:t>
    </dgm:pt>
    <dgm:pt modelId="{5144A208-8CD2-4CAA-9704-5227314C8F98}">
      <dgm:prSet/>
      <dgm:spPr/>
      <dgm:t>
        <a:bodyPr/>
        <a:lstStyle/>
        <a:p>
          <a:r>
            <a:rPr lang="en-US" b="1"/>
            <a:t>Simplify Queries:</a:t>
          </a:r>
          <a:endParaRPr lang="en-US"/>
        </a:p>
      </dgm:t>
    </dgm:pt>
    <dgm:pt modelId="{0BAC04BC-424B-4DA5-A58F-164B330B7CDF}" type="parTrans" cxnId="{FB878894-0F73-47C9-9FA1-4F00EE609B97}">
      <dgm:prSet/>
      <dgm:spPr/>
      <dgm:t>
        <a:bodyPr/>
        <a:lstStyle/>
        <a:p>
          <a:endParaRPr lang="en-US"/>
        </a:p>
      </dgm:t>
    </dgm:pt>
    <dgm:pt modelId="{58F944F9-10E3-421F-ADBD-CB9FCF038C1E}" type="sibTrans" cxnId="{FB878894-0F73-47C9-9FA1-4F00EE609B97}">
      <dgm:prSet/>
      <dgm:spPr/>
      <dgm:t>
        <a:bodyPr/>
        <a:lstStyle/>
        <a:p>
          <a:endParaRPr lang="en-US"/>
        </a:p>
      </dgm:t>
    </dgm:pt>
    <dgm:pt modelId="{93263A80-9AC0-422E-A425-647AE8ECF291}">
      <dgm:prSet/>
      <dgm:spPr/>
      <dgm:t>
        <a:bodyPr/>
        <a:lstStyle/>
        <a:p>
          <a:r>
            <a:rPr lang="en-US" dirty="0"/>
            <a:t>Avoid complex DAX calculations and transformations that need to be translated into SQL.</a:t>
          </a:r>
        </a:p>
      </dgm:t>
    </dgm:pt>
    <dgm:pt modelId="{AF68F22B-726C-45B8-8E87-B29C6A41B988}" type="parTrans" cxnId="{484C9317-9FC7-4507-8924-AA09AFA1E06F}">
      <dgm:prSet/>
      <dgm:spPr/>
      <dgm:t>
        <a:bodyPr/>
        <a:lstStyle/>
        <a:p>
          <a:endParaRPr lang="en-US"/>
        </a:p>
      </dgm:t>
    </dgm:pt>
    <dgm:pt modelId="{4C387331-F59F-4440-807F-33678B10D9A1}" type="sibTrans" cxnId="{484C9317-9FC7-4507-8924-AA09AFA1E06F}">
      <dgm:prSet/>
      <dgm:spPr/>
      <dgm:t>
        <a:bodyPr/>
        <a:lstStyle/>
        <a:p>
          <a:endParaRPr lang="en-US"/>
        </a:p>
      </dgm:t>
    </dgm:pt>
    <dgm:pt modelId="{545050C6-041E-4BBF-8C35-C4B6A53ABC10}">
      <dgm:prSet/>
      <dgm:spPr/>
      <dgm:t>
        <a:bodyPr/>
        <a:lstStyle/>
        <a:p>
          <a:r>
            <a:rPr lang="en-US" dirty="0"/>
            <a:t>Minimize the number of visuals and filters on a single report page to reduce the number of queries.</a:t>
          </a:r>
        </a:p>
      </dgm:t>
    </dgm:pt>
    <dgm:pt modelId="{24C45E2E-2304-419A-97F6-9ED663084020}" type="parTrans" cxnId="{FE61DF9D-A3FC-4C3F-BDD2-46510D85AC8F}">
      <dgm:prSet/>
      <dgm:spPr/>
      <dgm:t>
        <a:bodyPr/>
        <a:lstStyle/>
        <a:p>
          <a:endParaRPr lang="en-US"/>
        </a:p>
      </dgm:t>
    </dgm:pt>
    <dgm:pt modelId="{225E16B0-808A-47F7-ACF9-917CB6AEDC6C}" type="sibTrans" cxnId="{FE61DF9D-A3FC-4C3F-BDD2-46510D85AC8F}">
      <dgm:prSet/>
      <dgm:spPr/>
      <dgm:t>
        <a:bodyPr/>
        <a:lstStyle/>
        <a:p>
          <a:endParaRPr lang="en-US"/>
        </a:p>
      </dgm:t>
    </dgm:pt>
    <dgm:pt modelId="{C2C275C3-36A4-4BC1-BC01-B133BE677DE4}">
      <dgm:prSet/>
      <dgm:spPr/>
      <dgm:t>
        <a:bodyPr/>
        <a:lstStyle/>
        <a:p>
          <a:r>
            <a:rPr lang="en-US" b="1"/>
            <a:t>Efficient Data Modeling:</a:t>
          </a:r>
          <a:endParaRPr lang="en-US"/>
        </a:p>
      </dgm:t>
    </dgm:pt>
    <dgm:pt modelId="{9E9B4E1A-2B2A-403F-8B42-81BE3BE2A02A}" type="parTrans" cxnId="{9017E48C-65DF-46B0-9057-3AC6FA789B3C}">
      <dgm:prSet/>
      <dgm:spPr/>
      <dgm:t>
        <a:bodyPr/>
        <a:lstStyle/>
        <a:p>
          <a:endParaRPr lang="en-US"/>
        </a:p>
      </dgm:t>
    </dgm:pt>
    <dgm:pt modelId="{D2120BB2-E5AE-4440-B4FE-A044A04F4146}" type="sibTrans" cxnId="{9017E48C-65DF-46B0-9057-3AC6FA789B3C}">
      <dgm:prSet/>
      <dgm:spPr/>
      <dgm:t>
        <a:bodyPr/>
        <a:lstStyle/>
        <a:p>
          <a:endParaRPr lang="en-US"/>
        </a:p>
      </dgm:t>
    </dgm:pt>
    <dgm:pt modelId="{F00D5B29-F0EF-4E3F-BF0C-6453FF12FDA7}">
      <dgm:prSet/>
      <dgm:spPr/>
      <dgm:t>
        <a:bodyPr/>
        <a:lstStyle/>
        <a:p>
          <a:r>
            <a:rPr lang="en-US" dirty="0"/>
            <a:t>Use simpler data models and avoid overly complex relationships and joins.</a:t>
          </a:r>
        </a:p>
      </dgm:t>
    </dgm:pt>
    <dgm:pt modelId="{C3E07BEF-4B25-49E2-9105-A1900A821EC8}" type="parTrans" cxnId="{C3D75F66-565D-48B6-B6C2-A886FCEA2847}">
      <dgm:prSet/>
      <dgm:spPr/>
      <dgm:t>
        <a:bodyPr/>
        <a:lstStyle/>
        <a:p>
          <a:endParaRPr lang="en-US"/>
        </a:p>
      </dgm:t>
    </dgm:pt>
    <dgm:pt modelId="{31E678D0-C71E-4088-B010-0A1ED2CE7DE7}" type="sibTrans" cxnId="{C3D75F66-565D-48B6-B6C2-A886FCEA2847}">
      <dgm:prSet/>
      <dgm:spPr/>
      <dgm:t>
        <a:bodyPr/>
        <a:lstStyle/>
        <a:p>
          <a:endParaRPr lang="en-US"/>
        </a:p>
      </dgm:t>
    </dgm:pt>
    <dgm:pt modelId="{1FBE4A84-CA3D-45B9-9537-E0F121DFF345}">
      <dgm:prSet/>
      <dgm:spPr/>
      <dgm:t>
        <a:bodyPr/>
        <a:lstStyle/>
        <a:p>
          <a:r>
            <a:rPr lang="en-US" dirty="0"/>
            <a:t>Prefilter data at the source to reduce the dataset size being queried.</a:t>
          </a:r>
        </a:p>
      </dgm:t>
    </dgm:pt>
    <dgm:pt modelId="{0D9C08F4-27B7-4A88-988B-753102919297}" type="parTrans" cxnId="{B336C0A4-0E84-4886-ABFC-4E67ABAF7252}">
      <dgm:prSet/>
      <dgm:spPr/>
      <dgm:t>
        <a:bodyPr/>
        <a:lstStyle/>
        <a:p>
          <a:endParaRPr lang="en-US"/>
        </a:p>
      </dgm:t>
    </dgm:pt>
    <dgm:pt modelId="{1F662FCC-8F43-45DD-8B43-06CAABD1D129}" type="sibTrans" cxnId="{B336C0A4-0E84-4886-ABFC-4E67ABAF7252}">
      <dgm:prSet/>
      <dgm:spPr/>
      <dgm:t>
        <a:bodyPr/>
        <a:lstStyle/>
        <a:p>
          <a:endParaRPr lang="en-US"/>
        </a:p>
      </dgm:t>
    </dgm:pt>
    <dgm:pt modelId="{BA9925D8-0B4D-4D5F-AB0D-03EC1C7169A9}">
      <dgm:prSet/>
      <dgm:spPr/>
      <dgm:t>
        <a:bodyPr/>
        <a:lstStyle/>
        <a:p>
          <a:r>
            <a:rPr lang="en-US" b="1"/>
            <a:t>Leverage Composite Models:</a:t>
          </a:r>
          <a:endParaRPr lang="en-US"/>
        </a:p>
      </dgm:t>
    </dgm:pt>
    <dgm:pt modelId="{79F345C6-7A49-47B3-8062-B1D501CACBE8}" type="parTrans" cxnId="{16DC48C0-3B39-44FE-9F70-CF3F95DB227D}">
      <dgm:prSet/>
      <dgm:spPr/>
      <dgm:t>
        <a:bodyPr/>
        <a:lstStyle/>
        <a:p>
          <a:endParaRPr lang="en-US"/>
        </a:p>
      </dgm:t>
    </dgm:pt>
    <dgm:pt modelId="{B91AB41A-0039-410B-8945-5A1692C40975}" type="sibTrans" cxnId="{16DC48C0-3B39-44FE-9F70-CF3F95DB227D}">
      <dgm:prSet/>
      <dgm:spPr/>
      <dgm:t>
        <a:bodyPr/>
        <a:lstStyle/>
        <a:p>
          <a:endParaRPr lang="en-US"/>
        </a:p>
      </dgm:t>
    </dgm:pt>
    <dgm:pt modelId="{9F9AA7C5-78F7-4A5D-9E7E-C5C4B8DD80FC}">
      <dgm:prSet/>
      <dgm:spPr/>
      <dgm:t>
        <a:bodyPr/>
        <a:lstStyle/>
        <a:p>
          <a:r>
            <a:rPr lang="en-US" dirty="0"/>
            <a:t>Use a mix of </a:t>
          </a:r>
          <a:r>
            <a:rPr lang="en-US" dirty="0" err="1"/>
            <a:t>DirectQuery</a:t>
          </a:r>
          <a:r>
            <a:rPr lang="en-US" dirty="0"/>
            <a:t> and imported data where feasible. Import data that doesn’t need real-time updates and use </a:t>
          </a:r>
          <a:r>
            <a:rPr lang="en-US" dirty="0" err="1"/>
            <a:t>DirectQuery</a:t>
          </a:r>
          <a:r>
            <a:rPr lang="en-US" dirty="0"/>
            <a:t> for live data.</a:t>
          </a:r>
        </a:p>
      </dgm:t>
    </dgm:pt>
    <dgm:pt modelId="{3175811D-8161-407C-A583-5BC7DD356C0B}" type="parTrans" cxnId="{54423992-862E-4739-81DE-98A21FDF441A}">
      <dgm:prSet/>
      <dgm:spPr/>
      <dgm:t>
        <a:bodyPr/>
        <a:lstStyle/>
        <a:p>
          <a:endParaRPr lang="en-US"/>
        </a:p>
      </dgm:t>
    </dgm:pt>
    <dgm:pt modelId="{5E1EC4D7-CB06-4CC1-956D-EDF245C9EE40}" type="sibTrans" cxnId="{54423992-862E-4739-81DE-98A21FDF441A}">
      <dgm:prSet/>
      <dgm:spPr/>
      <dgm:t>
        <a:bodyPr/>
        <a:lstStyle/>
        <a:p>
          <a:endParaRPr lang="en-US"/>
        </a:p>
      </dgm:t>
    </dgm:pt>
    <dgm:pt modelId="{CA197F50-B8DE-4B03-B443-4A07097662EF}">
      <dgm:prSet/>
      <dgm:spPr/>
      <dgm:t>
        <a:bodyPr/>
        <a:lstStyle/>
        <a:p>
          <a:r>
            <a:rPr lang="en-US" b="1" dirty="0"/>
            <a:t>Monitor Performance:</a:t>
          </a:r>
          <a:endParaRPr lang="en-US" dirty="0"/>
        </a:p>
      </dgm:t>
    </dgm:pt>
    <dgm:pt modelId="{9AEDC2D1-63F1-43A2-A3B6-CF80A68ED7B4}" type="parTrans" cxnId="{1D540CD1-A299-496B-8AB0-A1CE95F702AB}">
      <dgm:prSet/>
      <dgm:spPr/>
      <dgm:t>
        <a:bodyPr/>
        <a:lstStyle/>
        <a:p>
          <a:endParaRPr lang="en-US"/>
        </a:p>
      </dgm:t>
    </dgm:pt>
    <dgm:pt modelId="{F409535F-BE7B-4CB9-938F-F7C9A4E5B82A}" type="sibTrans" cxnId="{1D540CD1-A299-496B-8AB0-A1CE95F702AB}">
      <dgm:prSet/>
      <dgm:spPr/>
      <dgm:t>
        <a:bodyPr/>
        <a:lstStyle/>
        <a:p>
          <a:endParaRPr lang="en-US"/>
        </a:p>
      </dgm:t>
    </dgm:pt>
    <dgm:pt modelId="{CDC59B62-656C-4718-AA23-E1B3C1F5E779}">
      <dgm:prSet/>
      <dgm:spPr/>
      <dgm:t>
        <a:bodyPr/>
        <a:lstStyle/>
        <a:p>
          <a:r>
            <a:rPr lang="en-US" dirty="0"/>
            <a:t>Regularly monitor and analyze the performance of your </a:t>
          </a:r>
          <a:r>
            <a:rPr lang="en-US" dirty="0" err="1"/>
            <a:t>DirectQuery</a:t>
          </a:r>
          <a:r>
            <a:rPr lang="en-US" dirty="0"/>
            <a:t> reports using Power BI’s Performance Analyzer and SQL Server Profiler.</a:t>
          </a:r>
        </a:p>
      </dgm:t>
    </dgm:pt>
    <dgm:pt modelId="{BAC3DB21-9BC0-4C90-99D2-46115652798C}" type="parTrans" cxnId="{384B0E3D-B5AB-4A2E-8D28-B43DA4BBAAE3}">
      <dgm:prSet/>
      <dgm:spPr/>
      <dgm:t>
        <a:bodyPr/>
        <a:lstStyle/>
        <a:p>
          <a:endParaRPr lang="en-US"/>
        </a:p>
      </dgm:t>
    </dgm:pt>
    <dgm:pt modelId="{93E8F38D-2255-4904-98BC-CD43C1CF2039}" type="sibTrans" cxnId="{384B0E3D-B5AB-4A2E-8D28-B43DA4BBAAE3}">
      <dgm:prSet/>
      <dgm:spPr/>
      <dgm:t>
        <a:bodyPr/>
        <a:lstStyle/>
        <a:p>
          <a:endParaRPr lang="en-US"/>
        </a:p>
      </dgm:t>
    </dgm:pt>
    <dgm:pt modelId="{0DE8F36D-9467-4001-8058-F9E7F1BA5202}">
      <dgm:prSet/>
      <dgm:spPr/>
      <dgm:t>
        <a:bodyPr/>
        <a:lstStyle/>
        <a:p>
          <a:r>
            <a:rPr lang="en-US" b="1"/>
            <a:t>Security Practices:</a:t>
          </a:r>
          <a:endParaRPr lang="en-US"/>
        </a:p>
      </dgm:t>
    </dgm:pt>
    <dgm:pt modelId="{CD6409A9-3FD7-4E67-8799-7158B2A53226}" type="parTrans" cxnId="{2004EE59-6F8B-4815-BA3C-AC3A0AE11AB2}">
      <dgm:prSet/>
      <dgm:spPr/>
      <dgm:t>
        <a:bodyPr/>
        <a:lstStyle/>
        <a:p>
          <a:endParaRPr lang="en-US"/>
        </a:p>
      </dgm:t>
    </dgm:pt>
    <dgm:pt modelId="{BB548C25-9C6B-4AED-853E-D6DC0B8B9ECE}" type="sibTrans" cxnId="{2004EE59-6F8B-4815-BA3C-AC3A0AE11AB2}">
      <dgm:prSet/>
      <dgm:spPr/>
      <dgm:t>
        <a:bodyPr/>
        <a:lstStyle/>
        <a:p>
          <a:endParaRPr lang="en-US"/>
        </a:p>
      </dgm:t>
    </dgm:pt>
    <dgm:pt modelId="{629449D9-BA40-4104-BFD7-9EB09435F821}">
      <dgm:prSet/>
      <dgm:spPr/>
      <dgm:t>
        <a:bodyPr/>
        <a:lstStyle/>
        <a:p>
          <a:r>
            <a:rPr lang="en-US" dirty="0"/>
            <a:t>Implement and test RLS and other security measures thoroughly on the data source.</a:t>
          </a:r>
        </a:p>
      </dgm:t>
    </dgm:pt>
    <dgm:pt modelId="{2C886416-C269-4E81-A8D7-ADD581B38199}" type="parTrans" cxnId="{F9C5DC60-DC89-49B0-A378-D0B82C9B4164}">
      <dgm:prSet/>
      <dgm:spPr/>
      <dgm:t>
        <a:bodyPr/>
        <a:lstStyle/>
        <a:p>
          <a:endParaRPr lang="en-US"/>
        </a:p>
      </dgm:t>
    </dgm:pt>
    <dgm:pt modelId="{66B7706E-3A42-451B-A565-CE693EE6FE8E}" type="sibTrans" cxnId="{F9C5DC60-DC89-49B0-A378-D0B82C9B4164}">
      <dgm:prSet/>
      <dgm:spPr/>
      <dgm:t>
        <a:bodyPr/>
        <a:lstStyle/>
        <a:p>
          <a:endParaRPr lang="en-US"/>
        </a:p>
      </dgm:t>
    </dgm:pt>
    <dgm:pt modelId="{08722590-472E-422D-8D3F-A6804962BE5E}">
      <dgm:prSet/>
      <dgm:spPr/>
      <dgm:t>
        <a:bodyPr/>
        <a:lstStyle/>
        <a:p>
          <a:r>
            <a:rPr lang="en-US" dirty="0"/>
            <a:t>Ensure secure connections to data sources and manage user access appropriately.</a:t>
          </a:r>
        </a:p>
      </dgm:t>
    </dgm:pt>
    <dgm:pt modelId="{85D62132-F9A9-43D3-B408-D58E5802E746}" type="parTrans" cxnId="{5BB60E47-0869-405E-A18A-D129337BB1A5}">
      <dgm:prSet/>
      <dgm:spPr/>
      <dgm:t>
        <a:bodyPr/>
        <a:lstStyle/>
        <a:p>
          <a:endParaRPr lang="en-US"/>
        </a:p>
      </dgm:t>
    </dgm:pt>
    <dgm:pt modelId="{F7E08E19-FD4B-443E-A856-051F2C55194B}" type="sibTrans" cxnId="{5BB60E47-0869-405E-A18A-D129337BB1A5}">
      <dgm:prSet/>
      <dgm:spPr/>
      <dgm:t>
        <a:bodyPr/>
        <a:lstStyle/>
        <a:p>
          <a:endParaRPr lang="en-US"/>
        </a:p>
      </dgm:t>
    </dgm:pt>
    <dgm:pt modelId="{D2575148-0E79-4A51-89EE-89E6E1A59A57}">
      <dgm:prSet/>
      <dgm:spPr/>
      <dgm:t>
        <a:bodyPr/>
        <a:lstStyle/>
        <a:p>
          <a:r>
            <a:rPr lang="en-US" dirty="0"/>
            <a:t>By understanding these common issues and applying best practices, you can effectively leverage </a:t>
          </a:r>
          <a:r>
            <a:rPr lang="en-US" dirty="0" err="1"/>
            <a:t>DirectQuery</a:t>
          </a:r>
          <a:r>
            <a:rPr lang="en-US" dirty="0"/>
            <a:t> in Power BI while minimizing potential drawbacks.</a:t>
          </a:r>
        </a:p>
      </dgm:t>
    </dgm:pt>
    <dgm:pt modelId="{92DC233D-32F3-4097-8612-085170E16AD3}" type="parTrans" cxnId="{9ECD4D7B-F3BB-4B32-8B0E-570AE76A0D70}">
      <dgm:prSet/>
      <dgm:spPr/>
      <dgm:t>
        <a:bodyPr/>
        <a:lstStyle/>
        <a:p>
          <a:endParaRPr lang="en-US"/>
        </a:p>
      </dgm:t>
    </dgm:pt>
    <dgm:pt modelId="{DAEB047B-2C56-422F-9F8F-93BA80475D07}" type="sibTrans" cxnId="{9ECD4D7B-F3BB-4B32-8B0E-570AE76A0D70}">
      <dgm:prSet/>
      <dgm:spPr/>
      <dgm:t>
        <a:bodyPr/>
        <a:lstStyle/>
        <a:p>
          <a:endParaRPr lang="en-US"/>
        </a:p>
      </dgm:t>
    </dgm:pt>
    <dgm:pt modelId="{D5BB4A77-6B59-47A8-837D-11101D133AE3}" type="pres">
      <dgm:prSet presAssocID="{6C2BC8C2-BD23-4E71-BF1E-5F34BCE04F9E}" presName="Name0" presStyleCnt="0">
        <dgm:presLayoutVars>
          <dgm:dir/>
          <dgm:resizeHandles val="exact"/>
        </dgm:presLayoutVars>
      </dgm:prSet>
      <dgm:spPr/>
    </dgm:pt>
    <dgm:pt modelId="{945C1733-0292-4DB5-98F8-DABAB79DE5D4}" type="pres">
      <dgm:prSet presAssocID="{B6F7FA07-9099-4E64-8776-5C88C67F55C3}" presName="composite" presStyleCnt="0"/>
      <dgm:spPr/>
    </dgm:pt>
    <dgm:pt modelId="{4C3E9478-1CB3-43C3-8F0C-48F009181A65}" type="pres">
      <dgm:prSet presAssocID="{B6F7FA07-9099-4E64-8776-5C88C67F55C3}" presName="rect1" presStyleLbl="trAlignAcc1" presStyleIdx="0" presStyleCnt="7">
        <dgm:presLayoutVars>
          <dgm:bulletEnabled val="1"/>
        </dgm:presLayoutVars>
      </dgm:prSet>
      <dgm:spPr/>
    </dgm:pt>
    <dgm:pt modelId="{C90E7119-EE83-4D47-AC41-0A413B50A426}" type="pres">
      <dgm:prSet presAssocID="{B6F7FA07-9099-4E64-8776-5C88C67F55C3}" presName="rect2" presStyleLbl="fgImgPlace1" presStyleIdx="0" presStyleCnt="7"/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16667" b="16667"/>
          </a:stretch>
        </a:blipFill>
      </dgm:spPr>
    </dgm:pt>
    <dgm:pt modelId="{73F03221-7140-485D-98CE-D6427C5F755D}" type="pres">
      <dgm:prSet presAssocID="{4037B6B9-7F36-41D9-AC93-E73AB87DAD31}" presName="sibTrans" presStyleCnt="0"/>
      <dgm:spPr/>
    </dgm:pt>
    <dgm:pt modelId="{299060A0-0393-4910-9FC7-FBAB0ED6C1E3}" type="pres">
      <dgm:prSet presAssocID="{5144A208-8CD2-4CAA-9704-5227314C8F98}" presName="composite" presStyleCnt="0"/>
      <dgm:spPr/>
    </dgm:pt>
    <dgm:pt modelId="{525AE4E6-AF6B-49DB-897A-A089FEAC08C7}" type="pres">
      <dgm:prSet presAssocID="{5144A208-8CD2-4CAA-9704-5227314C8F98}" presName="rect1" presStyleLbl="trAlignAcc1" presStyleIdx="1" presStyleCnt="7">
        <dgm:presLayoutVars>
          <dgm:bulletEnabled val="1"/>
        </dgm:presLayoutVars>
      </dgm:prSet>
      <dgm:spPr/>
    </dgm:pt>
    <dgm:pt modelId="{D7B76D6D-B57F-4AAA-A6D2-432E133798E9}" type="pres">
      <dgm:prSet presAssocID="{5144A208-8CD2-4CAA-9704-5227314C8F98}" presName="rect2" presStyleLbl="fgImgPlace1" presStyleIdx="1" presStyleCnt="7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16667" b="16667"/>
          </a:stretch>
        </a:blipFill>
      </dgm:spPr>
    </dgm:pt>
    <dgm:pt modelId="{01FC1A5E-35D2-4C63-9C33-0561BDBE1B22}" type="pres">
      <dgm:prSet presAssocID="{58F944F9-10E3-421F-ADBD-CB9FCF038C1E}" presName="sibTrans" presStyleCnt="0"/>
      <dgm:spPr/>
    </dgm:pt>
    <dgm:pt modelId="{EDACCE18-31C0-4DE0-9BC4-801C71373BAA}" type="pres">
      <dgm:prSet presAssocID="{C2C275C3-36A4-4BC1-BC01-B133BE677DE4}" presName="composite" presStyleCnt="0"/>
      <dgm:spPr/>
    </dgm:pt>
    <dgm:pt modelId="{C812585D-1B0B-469C-833E-72991CE57900}" type="pres">
      <dgm:prSet presAssocID="{C2C275C3-36A4-4BC1-BC01-B133BE677DE4}" presName="rect1" presStyleLbl="trAlignAcc1" presStyleIdx="2" presStyleCnt="7">
        <dgm:presLayoutVars>
          <dgm:bulletEnabled val="1"/>
        </dgm:presLayoutVars>
      </dgm:prSet>
      <dgm:spPr/>
    </dgm:pt>
    <dgm:pt modelId="{507702D0-E2E0-4444-9CB5-6C70E0F0C9D8}" type="pres">
      <dgm:prSet presAssocID="{C2C275C3-36A4-4BC1-BC01-B133BE677DE4}" presName="rect2" presStyleLbl="fgImgPlace1" presStyleIdx="2" presStyleCnt="7"/>
      <dgm:spPr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16667" b="16667"/>
          </a:stretch>
        </a:blipFill>
      </dgm:spPr>
    </dgm:pt>
    <dgm:pt modelId="{401D2DCF-60CE-4177-86E6-9A23A8F82AA2}" type="pres">
      <dgm:prSet presAssocID="{D2120BB2-E5AE-4440-B4FE-A044A04F4146}" presName="sibTrans" presStyleCnt="0"/>
      <dgm:spPr/>
    </dgm:pt>
    <dgm:pt modelId="{79898E4A-6574-4A71-B41C-2B0CFD95D57B}" type="pres">
      <dgm:prSet presAssocID="{BA9925D8-0B4D-4D5F-AB0D-03EC1C7169A9}" presName="composite" presStyleCnt="0"/>
      <dgm:spPr/>
    </dgm:pt>
    <dgm:pt modelId="{624A9FB1-7068-46F2-B8CE-4C4601CD0AB3}" type="pres">
      <dgm:prSet presAssocID="{BA9925D8-0B4D-4D5F-AB0D-03EC1C7169A9}" presName="rect1" presStyleLbl="trAlignAcc1" presStyleIdx="3" presStyleCnt="7">
        <dgm:presLayoutVars>
          <dgm:bulletEnabled val="1"/>
        </dgm:presLayoutVars>
      </dgm:prSet>
      <dgm:spPr/>
    </dgm:pt>
    <dgm:pt modelId="{B64E2C92-B2F0-46FA-AB85-6A85F1276FA0}" type="pres">
      <dgm:prSet presAssocID="{BA9925D8-0B4D-4D5F-AB0D-03EC1C7169A9}" presName="rect2" presStyleLbl="fgImgPlace1" presStyleIdx="3" presStyleCnt="7"/>
      <dgm:spPr>
        <a:blipFill dpi="0"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16667" b="16667"/>
          </a:stretch>
        </a:blipFill>
      </dgm:spPr>
    </dgm:pt>
    <dgm:pt modelId="{26F371BA-52E7-44CD-82B8-C341FCBDE523}" type="pres">
      <dgm:prSet presAssocID="{B91AB41A-0039-410B-8945-5A1692C40975}" presName="sibTrans" presStyleCnt="0"/>
      <dgm:spPr/>
    </dgm:pt>
    <dgm:pt modelId="{213CB9F9-CAA3-4FAE-8E36-299B332016C8}" type="pres">
      <dgm:prSet presAssocID="{CA197F50-B8DE-4B03-B443-4A07097662EF}" presName="composite" presStyleCnt="0"/>
      <dgm:spPr/>
    </dgm:pt>
    <dgm:pt modelId="{63D9F24C-EDE5-4158-98BC-1E7E0136433D}" type="pres">
      <dgm:prSet presAssocID="{CA197F50-B8DE-4B03-B443-4A07097662EF}" presName="rect1" presStyleLbl="trAlignAcc1" presStyleIdx="4" presStyleCnt="7">
        <dgm:presLayoutVars>
          <dgm:bulletEnabled val="1"/>
        </dgm:presLayoutVars>
      </dgm:prSet>
      <dgm:spPr/>
    </dgm:pt>
    <dgm:pt modelId="{A87E56D1-C04D-4069-A25A-C82DC3B2266A}" type="pres">
      <dgm:prSet presAssocID="{CA197F50-B8DE-4B03-B443-4A07097662EF}" presName="rect2" presStyleLbl="fgImgPlace1" presStyleIdx="4" presStyleCnt="7"/>
      <dgm:spPr>
        <a:blipFill dpi="0"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16667" b="16667"/>
          </a:stretch>
        </a:blipFill>
      </dgm:spPr>
    </dgm:pt>
    <dgm:pt modelId="{E142EDFD-A768-460F-BDDE-ACF78F6F680C}" type="pres">
      <dgm:prSet presAssocID="{F409535F-BE7B-4CB9-938F-F7C9A4E5B82A}" presName="sibTrans" presStyleCnt="0"/>
      <dgm:spPr/>
    </dgm:pt>
    <dgm:pt modelId="{B81E8D2C-E0E5-4A37-B90B-F26647F41309}" type="pres">
      <dgm:prSet presAssocID="{0DE8F36D-9467-4001-8058-F9E7F1BA5202}" presName="composite" presStyleCnt="0"/>
      <dgm:spPr/>
    </dgm:pt>
    <dgm:pt modelId="{89031521-6E93-47DD-9AA9-A55D5BD492EE}" type="pres">
      <dgm:prSet presAssocID="{0DE8F36D-9467-4001-8058-F9E7F1BA5202}" presName="rect1" presStyleLbl="trAlignAcc1" presStyleIdx="5" presStyleCnt="7">
        <dgm:presLayoutVars>
          <dgm:bulletEnabled val="1"/>
        </dgm:presLayoutVars>
      </dgm:prSet>
      <dgm:spPr/>
    </dgm:pt>
    <dgm:pt modelId="{71A794D0-6077-4122-9BC7-F42F9B3F3324}" type="pres">
      <dgm:prSet presAssocID="{0DE8F36D-9467-4001-8058-F9E7F1BA5202}" presName="rect2" presStyleLbl="fgImgPlace1" presStyleIdx="5" presStyleCnt="7"/>
      <dgm:spPr>
        <a:blipFill dpi="0" rotWithShape="1"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t="16667" b="16667"/>
          </a:stretch>
        </a:blipFill>
      </dgm:spPr>
    </dgm:pt>
    <dgm:pt modelId="{95C3A0BE-5A2B-4283-B2DF-667A5529272B}" type="pres">
      <dgm:prSet presAssocID="{BB548C25-9C6B-4AED-853E-D6DC0B8B9ECE}" presName="sibTrans" presStyleCnt="0"/>
      <dgm:spPr/>
    </dgm:pt>
    <dgm:pt modelId="{DEAC1066-AA8F-405F-B9DD-4431F824C5CE}" type="pres">
      <dgm:prSet presAssocID="{D2575148-0E79-4A51-89EE-89E6E1A59A57}" presName="composite" presStyleCnt="0"/>
      <dgm:spPr/>
    </dgm:pt>
    <dgm:pt modelId="{1716C6C0-9054-445C-953B-BA837CB96BC4}" type="pres">
      <dgm:prSet presAssocID="{D2575148-0E79-4A51-89EE-89E6E1A59A57}" presName="rect1" presStyleLbl="trAlignAcc1" presStyleIdx="6" presStyleCnt="7">
        <dgm:presLayoutVars>
          <dgm:bulletEnabled val="1"/>
        </dgm:presLayoutVars>
      </dgm:prSet>
      <dgm:spPr/>
    </dgm:pt>
    <dgm:pt modelId="{30E38593-70EA-4F88-9CE1-27343BB8B313}" type="pres">
      <dgm:prSet presAssocID="{D2575148-0E79-4A51-89EE-89E6E1A59A57}" presName="rect2" presStyleLbl="fgImgPlace1" presStyleIdx="6" presStyleCnt="7"/>
      <dgm:spPr>
        <a:blipFill dpi="0" rotWithShape="1"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16667" b="16667"/>
          </a:stretch>
        </a:blipFill>
      </dgm:spPr>
    </dgm:pt>
  </dgm:ptLst>
  <dgm:cxnLst>
    <dgm:cxn modelId="{FE02F30E-C9DC-41BF-986D-5FA257C6B501}" type="presOf" srcId="{D2575148-0E79-4A51-89EE-89E6E1A59A57}" destId="{1716C6C0-9054-445C-953B-BA837CB96BC4}" srcOrd="0" destOrd="0" presId="urn:microsoft.com/office/officeart/2008/layout/PictureStrips"/>
    <dgm:cxn modelId="{484C9317-9FC7-4507-8924-AA09AFA1E06F}" srcId="{5144A208-8CD2-4CAA-9704-5227314C8F98}" destId="{93263A80-9AC0-422E-A425-647AE8ECF291}" srcOrd="0" destOrd="0" parTransId="{AF68F22B-726C-45B8-8E87-B29C6A41B988}" sibTransId="{4C387331-F59F-4440-807F-33678B10D9A1}"/>
    <dgm:cxn modelId="{B290CC19-BEEB-4BF0-97D3-A5F991B6A0EC}" type="presOf" srcId="{CA197F50-B8DE-4B03-B443-4A07097662EF}" destId="{63D9F24C-EDE5-4158-98BC-1E7E0136433D}" srcOrd="0" destOrd="0" presId="urn:microsoft.com/office/officeart/2008/layout/PictureStrips"/>
    <dgm:cxn modelId="{A92ECE21-6EA8-4189-9EBA-318B693F82C9}" type="presOf" srcId="{08722590-472E-422D-8D3F-A6804962BE5E}" destId="{89031521-6E93-47DD-9AA9-A55D5BD492EE}" srcOrd="0" destOrd="2" presId="urn:microsoft.com/office/officeart/2008/layout/PictureStrips"/>
    <dgm:cxn modelId="{63E5E122-61C1-4DB6-A8A5-1F16FFD034A3}" srcId="{B6F7FA07-9099-4E64-8776-5C88C67F55C3}" destId="{615FEFAA-88BB-4151-9D1D-337553035834}" srcOrd="1" destOrd="0" parTransId="{609593CA-A0DA-480F-9EE3-2687F2CBF688}" sibTransId="{8A70A671-ECEC-4285-A0B7-CEE92ADC0677}"/>
    <dgm:cxn modelId="{020E742A-22D0-4CAE-B633-73FD7E899360}" type="presOf" srcId="{0DE8F36D-9467-4001-8058-F9E7F1BA5202}" destId="{89031521-6E93-47DD-9AA9-A55D5BD492EE}" srcOrd="0" destOrd="0" presId="urn:microsoft.com/office/officeart/2008/layout/PictureStrips"/>
    <dgm:cxn modelId="{A89C1430-57A7-4A42-8C04-F676F3A97A52}" type="presOf" srcId="{B6F7FA07-9099-4E64-8776-5C88C67F55C3}" destId="{4C3E9478-1CB3-43C3-8F0C-48F009181A65}" srcOrd="0" destOrd="0" presId="urn:microsoft.com/office/officeart/2008/layout/PictureStrips"/>
    <dgm:cxn modelId="{384B0E3D-B5AB-4A2E-8D28-B43DA4BBAAE3}" srcId="{CA197F50-B8DE-4B03-B443-4A07097662EF}" destId="{CDC59B62-656C-4718-AA23-E1B3C1F5E779}" srcOrd="0" destOrd="0" parTransId="{BAC3DB21-9BC0-4C90-99D2-46115652798C}" sibTransId="{93E8F38D-2255-4904-98BC-CD43C1CF2039}"/>
    <dgm:cxn modelId="{391C9E5D-391C-46FD-897C-E3E08713035D}" type="presOf" srcId="{629449D9-BA40-4104-BFD7-9EB09435F821}" destId="{89031521-6E93-47DD-9AA9-A55D5BD492EE}" srcOrd="0" destOrd="1" presId="urn:microsoft.com/office/officeart/2008/layout/PictureStrips"/>
    <dgm:cxn modelId="{F9C5DC60-DC89-49B0-A378-D0B82C9B4164}" srcId="{0DE8F36D-9467-4001-8058-F9E7F1BA5202}" destId="{629449D9-BA40-4104-BFD7-9EB09435F821}" srcOrd="0" destOrd="0" parTransId="{2C886416-C269-4E81-A8D7-ADD581B38199}" sibTransId="{66B7706E-3A42-451B-A565-CE693EE6FE8E}"/>
    <dgm:cxn modelId="{4DF7A862-3401-4A5E-82D4-A659905D3CAA}" srcId="{6C2BC8C2-BD23-4E71-BF1E-5F34BCE04F9E}" destId="{B6F7FA07-9099-4E64-8776-5C88C67F55C3}" srcOrd="0" destOrd="0" parTransId="{DBDBE45F-747C-4C13-8ECA-E8B6E7745C19}" sibTransId="{4037B6B9-7F36-41D9-AC93-E73AB87DAD31}"/>
    <dgm:cxn modelId="{FF8B3D63-D38B-4024-AFDA-F31F77D30759}" type="presOf" srcId="{F00D5B29-F0EF-4E3F-BF0C-6453FF12FDA7}" destId="{C812585D-1B0B-469C-833E-72991CE57900}" srcOrd="0" destOrd="1" presId="urn:microsoft.com/office/officeart/2008/layout/PictureStrips"/>
    <dgm:cxn modelId="{3CC66564-F433-475B-BF86-B881D2FD0234}" type="presOf" srcId="{C2C275C3-36A4-4BC1-BC01-B133BE677DE4}" destId="{C812585D-1B0B-469C-833E-72991CE57900}" srcOrd="0" destOrd="0" presId="urn:microsoft.com/office/officeart/2008/layout/PictureStrips"/>
    <dgm:cxn modelId="{C3D75F66-565D-48B6-B6C2-A886FCEA2847}" srcId="{C2C275C3-36A4-4BC1-BC01-B133BE677DE4}" destId="{F00D5B29-F0EF-4E3F-BF0C-6453FF12FDA7}" srcOrd="0" destOrd="0" parTransId="{C3E07BEF-4B25-49E2-9105-A1900A821EC8}" sibTransId="{31E678D0-C71E-4088-B010-0A1ED2CE7DE7}"/>
    <dgm:cxn modelId="{5BB60E47-0869-405E-A18A-D129337BB1A5}" srcId="{0DE8F36D-9467-4001-8058-F9E7F1BA5202}" destId="{08722590-472E-422D-8D3F-A6804962BE5E}" srcOrd="1" destOrd="0" parTransId="{85D62132-F9A9-43D3-B408-D58E5802E746}" sibTransId="{F7E08E19-FD4B-443E-A856-051F2C55194B}"/>
    <dgm:cxn modelId="{C60D9248-74A1-4B96-800E-B457638F08F1}" type="presOf" srcId="{9F9AA7C5-78F7-4A5D-9E7E-C5C4B8DD80FC}" destId="{624A9FB1-7068-46F2-B8CE-4C4601CD0AB3}" srcOrd="0" destOrd="1" presId="urn:microsoft.com/office/officeart/2008/layout/PictureStrips"/>
    <dgm:cxn modelId="{73AB8151-44BE-47FC-8E28-58E1BB9E9087}" type="presOf" srcId="{BA9925D8-0B4D-4D5F-AB0D-03EC1C7169A9}" destId="{624A9FB1-7068-46F2-B8CE-4C4601CD0AB3}" srcOrd="0" destOrd="0" presId="urn:microsoft.com/office/officeart/2008/layout/PictureStrips"/>
    <dgm:cxn modelId="{4E6BD056-5E7A-488A-957C-A84E18C9129A}" type="presOf" srcId="{6C2BC8C2-BD23-4E71-BF1E-5F34BCE04F9E}" destId="{D5BB4A77-6B59-47A8-837D-11101D133AE3}" srcOrd="0" destOrd="0" presId="urn:microsoft.com/office/officeart/2008/layout/PictureStrips"/>
    <dgm:cxn modelId="{8D4E8C57-10C5-4DD7-8D9F-D58D4CBE3FB9}" type="presOf" srcId="{615FEFAA-88BB-4151-9D1D-337553035834}" destId="{4C3E9478-1CB3-43C3-8F0C-48F009181A65}" srcOrd="0" destOrd="2" presId="urn:microsoft.com/office/officeart/2008/layout/PictureStrips"/>
    <dgm:cxn modelId="{2004EE59-6F8B-4815-BA3C-AC3A0AE11AB2}" srcId="{6C2BC8C2-BD23-4E71-BF1E-5F34BCE04F9E}" destId="{0DE8F36D-9467-4001-8058-F9E7F1BA5202}" srcOrd="5" destOrd="0" parTransId="{CD6409A9-3FD7-4E67-8799-7158B2A53226}" sibTransId="{BB548C25-9C6B-4AED-853E-D6DC0B8B9ECE}"/>
    <dgm:cxn modelId="{8085707A-7C04-486E-9D39-58BB018D9D45}" type="presOf" srcId="{1FBE4A84-CA3D-45B9-9537-E0F121DFF345}" destId="{C812585D-1B0B-469C-833E-72991CE57900}" srcOrd="0" destOrd="2" presId="urn:microsoft.com/office/officeart/2008/layout/PictureStrips"/>
    <dgm:cxn modelId="{9ECD4D7B-F3BB-4B32-8B0E-570AE76A0D70}" srcId="{6C2BC8C2-BD23-4E71-BF1E-5F34BCE04F9E}" destId="{D2575148-0E79-4A51-89EE-89E6E1A59A57}" srcOrd="6" destOrd="0" parTransId="{92DC233D-32F3-4097-8612-085170E16AD3}" sibTransId="{DAEB047B-2C56-422F-9F8F-93BA80475D07}"/>
    <dgm:cxn modelId="{9017E48C-65DF-46B0-9057-3AC6FA789B3C}" srcId="{6C2BC8C2-BD23-4E71-BF1E-5F34BCE04F9E}" destId="{C2C275C3-36A4-4BC1-BC01-B133BE677DE4}" srcOrd="2" destOrd="0" parTransId="{9E9B4E1A-2B2A-403F-8B42-81BE3BE2A02A}" sibTransId="{D2120BB2-E5AE-4440-B4FE-A044A04F4146}"/>
    <dgm:cxn modelId="{54423992-862E-4739-81DE-98A21FDF441A}" srcId="{BA9925D8-0B4D-4D5F-AB0D-03EC1C7169A9}" destId="{9F9AA7C5-78F7-4A5D-9E7E-C5C4B8DD80FC}" srcOrd="0" destOrd="0" parTransId="{3175811D-8161-407C-A583-5BC7DD356C0B}" sibTransId="{5E1EC4D7-CB06-4CC1-956D-EDF245C9EE40}"/>
    <dgm:cxn modelId="{B44D9D93-7F9D-4BF5-BDA9-52B2D180AB37}" srcId="{B6F7FA07-9099-4E64-8776-5C88C67F55C3}" destId="{E6111EB6-55FE-458F-AEE5-5F7E147565EF}" srcOrd="0" destOrd="0" parTransId="{33DAE3A7-DB2D-48F3-BA91-C584755ABCAB}" sibTransId="{DEA04458-6D96-44D9-A65B-D8A3416B32D3}"/>
    <dgm:cxn modelId="{FB878894-0F73-47C9-9FA1-4F00EE609B97}" srcId="{6C2BC8C2-BD23-4E71-BF1E-5F34BCE04F9E}" destId="{5144A208-8CD2-4CAA-9704-5227314C8F98}" srcOrd="1" destOrd="0" parTransId="{0BAC04BC-424B-4DA5-A58F-164B330B7CDF}" sibTransId="{58F944F9-10E3-421F-ADBD-CB9FCF038C1E}"/>
    <dgm:cxn modelId="{FE61DF9D-A3FC-4C3F-BDD2-46510D85AC8F}" srcId="{5144A208-8CD2-4CAA-9704-5227314C8F98}" destId="{545050C6-041E-4BBF-8C35-C4B6A53ABC10}" srcOrd="1" destOrd="0" parTransId="{24C45E2E-2304-419A-97F6-9ED663084020}" sibTransId="{225E16B0-808A-47F7-ACF9-917CB6AEDC6C}"/>
    <dgm:cxn modelId="{B336C0A4-0E84-4886-ABFC-4E67ABAF7252}" srcId="{C2C275C3-36A4-4BC1-BC01-B133BE677DE4}" destId="{1FBE4A84-CA3D-45B9-9537-E0F121DFF345}" srcOrd="1" destOrd="0" parTransId="{0D9C08F4-27B7-4A88-988B-753102919297}" sibTransId="{1F662FCC-8F43-45DD-8B43-06CAABD1D129}"/>
    <dgm:cxn modelId="{C8AD98B2-794D-4825-B87E-A05B8E742F8E}" type="presOf" srcId="{545050C6-041E-4BBF-8C35-C4B6A53ABC10}" destId="{525AE4E6-AF6B-49DB-897A-A089FEAC08C7}" srcOrd="0" destOrd="2" presId="urn:microsoft.com/office/officeart/2008/layout/PictureStrips"/>
    <dgm:cxn modelId="{16DC48C0-3B39-44FE-9F70-CF3F95DB227D}" srcId="{6C2BC8C2-BD23-4E71-BF1E-5F34BCE04F9E}" destId="{BA9925D8-0B4D-4D5F-AB0D-03EC1C7169A9}" srcOrd="3" destOrd="0" parTransId="{79F345C6-7A49-47B3-8062-B1D501CACBE8}" sibTransId="{B91AB41A-0039-410B-8945-5A1692C40975}"/>
    <dgm:cxn modelId="{1D540CD1-A299-496B-8AB0-A1CE95F702AB}" srcId="{6C2BC8C2-BD23-4E71-BF1E-5F34BCE04F9E}" destId="{CA197F50-B8DE-4B03-B443-4A07097662EF}" srcOrd="4" destOrd="0" parTransId="{9AEDC2D1-63F1-43A2-A3B6-CF80A68ED7B4}" sibTransId="{F409535F-BE7B-4CB9-938F-F7C9A4E5B82A}"/>
    <dgm:cxn modelId="{6FE98AD8-B6AC-4C2F-BB8B-3EA611EF5815}" type="presOf" srcId="{E6111EB6-55FE-458F-AEE5-5F7E147565EF}" destId="{4C3E9478-1CB3-43C3-8F0C-48F009181A65}" srcOrd="0" destOrd="1" presId="urn:microsoft.com/office/officeart/2008/layout/PictureStrips"/>
    <dgm:cxn modelId="{97DB76DA-884D-4F60-B351-43943CF43ABB}" type="presOf" srcId="{CDC59B62-656C-4718-AA23-E1B3C1F5E779}" destId="{63D9F24C-EDE5-4158-98BC-1E7E0136433D}" srcOrd="0" destOrd="1" presId="urn:microsoft.com/office/officeart/2008/layout/PictureStrips"/>
    <dgm:cxn modelId="{4F6B0EDC-A9A5-4430-A7BA-A76888F148C8}" type="presOf" srcId="{93263A80-9AC0-422E-A425-647AE8ECF291}" destId="{525AE4E6-AF6B-49DB-897A-A089FEAC08C7}" srcOrd="0" destOrd="1" presId="urn:microsoft.com/office/officeart/2008/layout/PictureStrips"/>
    <dgm:cxn modelId="{05A794E3-C627-4FE0-9B44-1A47EA7EBBB0}" type="presOf" srcId="{5144A208-8CD2-4CAA-9704-5227314C8F98}" destId="{525AE4E6-AF6B-49DB-897A-A089FEAC08C7}" srcOrd="0" destOrd="0" presId="urn:microsoft.com/office/officeart/2008/layout/PictureStrips"/>
    <dgm:cxn modelId="{5F27A57E-50F4-46A1-985D-C9543FE096A6}" type="presParOf" srcId="{D5BB4A77-6B59-47A8-837D-11101D133AE3}" destId="{945C1733-0292-4DB5-98F8-DABAB79DE5D4}" srcOrd="0" destOrd="0" presId="urn:microsoft.com/office/officeart/2008/layout/PictureStrips"/>
    <dgm:cxn modelId="{ACA3D9E6-8CA3-455A-828C-AA33E470B59A}" type="presParOf" srcId="{945C1733-0292-4DB5-98F8-DABAB79DE5D4}" destId="{4C3E9478-1CB3-43C3-8F0C-48F009181A65}" srcOrd="0" destOrd="0" presId="urn:microsoft.com/office/officeart/2008/layout/PictureStrips"/>
    <dgm:cxn modelId="{69918E00-03B8-4B09-9D2F-91360B5032F6}" type="presParOf" srcId="{945C1733-0292-4DB5-98F8-DABAB79DE5D4}" destId="{C90E7119-EE83-4D47-AC41-0A413B50A426}" srcOrd="1" destOrd="0" presId="urn:microsoft.com/office/officeart/2008/layout/PictureStrips"/>
    <dgm:cxn modelId="{049C945B-4877-4261-B9A5-7D06787489E3}" type="presParOf" srcId="{D5BB4A77-6B59-47A8-837D-11101D133AE3}" destId="{73F03221-7140-485D-98CE-D6427C5F755D}" srcOrd="1" destOrd="0" presId="urn:microsoft.com/office/officeart/2008/layout/PictureStrips"/>
    <dgm:cxn modelId="{E8054536-8259-4504-AC60-16BF6E2E5DD1}" type="presParOf" srcId="{D5BB4A77-6B59-47A8-837D-11101D133AE3}" destId="{299060A0-0393-4910-9FC7-FBAB0ED6C1E3}" srcOrd="2" destOrd="0" presId="urn:microsoft.com/office/officeart/2008/layout/PictureStrips"/>
    <dgm:cxn modelId="{FF578680-AF2A-4314-8B5A-5DFEB869FCAC}" type="presParOf" srcId="{299060A0-0393-4910-9FC7-FBAB0ED6C1E3}" destId="{525AE4E6-AF6B-49DB-897A-A089FEAC08C7}" srcOrd="0" destOrd="0" presId="urn:microsoft.com/office/officeart/2008/layout/PictureStrips"/>
    <dgm:cxn modelId="{8875898C-55C2-4676-BCB7-23EC184D7590}" type="presParOf" srcId="{299060A0-0393-4910-9FC7-FBAB0ED6C1E3}" destId="{D7B76D6D-B57F-4AAA-A6D2-432E133798E9}" srcOrd="1" destOrd="0" presId="urn:microsoft.com/office/officeart/2008/layout/PictureStrips"/>
    <dgm:cxn modelId="{BEE8FAC6-3CFC-4C06-9D46-8DAB7DC082CE}" type="presParOf" srcId="{D5BB4A77-6B59-47A8-837D-11101D133AE3}" destId="{01FC1A5E-35D2-4C63-9C33-0561BDBE1B22}" srcOrd="3" destOrd="0" presId="urn:microsoft.com/office/officeart/2008/layout/PictureStrips"/>
    <dgm:cxn modelId="{4CB16625-132A-4578-B461-DF7DD8D5CDAF}" type="presParOf" srcId="{D5BB4A77-6B59-47A8-837D-11101D133AE3}" destId="{EDACCE18-31C0-4DE0-9BC4-801C71373BAA}" srcOrd="4" destOrd="0" presId="urn:microsoft.com/office/officeart/2008/layout/PictureStrips"/>
    <dgm:cxn modelId="{EB4DD586-58CC-4155-BF17-42FDF922EFBB}" type="presParOf" srcId="{EDACCE18-31C0-4DE0-9BC4-801C71373BAA}" destId="{C812585D-1B0B-469C-833E-72991CE57900}" srcOrd="0" destOrd="0" presId="urn:microsoft.com/office/officeart/2008/layout/PictureStrips"/>
    <dgm:cxn modelId="{95E8CBA1-9955-45B8-8D47-D0A26979C14D}" type="presParOf" srcId="{EDACCE18-31C0-4DE0-9BC4-801C71373BAA}" destId="{507702D0-E2E0-4444-9CB5-6C70E0F0C9D8}" srcOrd="1" destOrd="0" presId="urn:microsoft.com/office/officeart/2008/layout/PictureStrips"/>
    <dgm:cxn modelId="{63A56D77-95B6-41A1-8288-8EE173C76182}" type="presParOf" srcId="{D5BB4A77-6B59-47A8-837D-11101D133AE3}" destId="{401D2DCF-60CE-4177-86E6-9A23A8F82AA2}" srcOrd="5" destOrd="0" presId="urn:microsoft.com/office/officeart/2008/layout/PictureStrips"/>
    <dgm:cxn modelId="{40F2BF62-D504-441E-9B54-ADB08BA52A4A}" type="presParOf" srcId="{D5BB4A77-6B59-47A8-837D-11101D133AE3}" destId="{79898E4A-6574-4A71-B41C-2B0CFD95D57B}" srcOrd="6" destOrd="0" presId="urn:microsoft.com/office/officeart/2008/layout/PictureStrips"/>
    <dgm:cxn modelId="{FD48161F-7941-424A-82D3-468F87DEBF24}" type="presParOf" srcId="{79898E4A-6574-4A71-B41C-2B0CFD95D57B}" destId="{624A9FB1-7068-46F2-B8CE-4C4601CD0AB3}" srcOrd="0" destOrd="0" presId="urn:microsoft.com/office/officeart/2008/layout/PictureStrips"/>
    <dgm:cxn modelId="{B1776CCE-BFA1-4B70-B15B-75F86FC70CC2}" type="presParOf" srcId="{79898E4A-6574-4A71-B41C-2B0CFD95D57B}" destId="{B64E2C92-B2F0-46FA-AB85-6A85F1276FA0}" srcOrd="1" destOrd="0" presId="urn:microsoft.com/office/officeart/2008/layout/PictureStrips"/>
    <dgm:cxn modelId="{55964A50-0139-4086-AE2E-AE60FABC10B4}" type="presParOf" srcId="{D5BB4A77-6B59-47A8-837D-11101D133AE3}" destId="{26F371BA-52E7-44CD-82B8-C341FCBDE523}" srcOrd="7" destOrd="0" presId="urn:microsoft.com/office/officeart/2008/layout/PictureStrips"/>
    <dgm:cxn modelId="{0EE1EDCA-B1AD-48A3-891E-ADB49B6DE9CD}" type="presParOf" srcId="{D5BB4A77-6B59-47A8-837D-11101D133AE3}" destId="{213CB9F9-CAA3-4FAE-8E36-299B332016C8}" srcOrd="8" destOrd="0" presId="urn:microsoft.com/office/officeart/2008/layout/PictureStrips"/>
    <dgm:cxn modelId="{A79ED683-6023-47AC-9295-6E136050E1D7}" type="presParOf" srcId="{213CB9F9-CAA3-4FAE-8E36-299B332016C8}" destId="{63D9F24C-EDE5-4158-98BC-1E7E0136433D}" srcOrd="0" destOrd="0" presId="urn:microsoft.com/office/officeart/2008/layout/PictureStrips"/>
    <dgm:cxn modelId="{6E43327F-E702-4C25-830E-BD4703E4016A}" type="presParOf" srcId="{213CB9F9-CAA3-4FAE-8E36-299B332016C8}" destId="{A87E56D1-C04D-4069-A25A-C82DC3B2266A}" srcOrd="1" destOrd="0" presId="urn:microsoft.com/office/officeart/2008/layout/PictureStrips"/>
    <dgm:cxn modelId="{6C7D536B-106E-4892-AE0F-A224C49512A7}" type="presParOf" srcId="{D5BB4A77-6B59-47A8-837D-11101D133AE3}" destId="{E142EDFD-A768-460F-BDDE-ACF78F6F680C}" srcOrd="9" destOrd="0" presId="urn:microsoft.com/office/officeart/2008/layout/PictureStrips"/>
    <dgm:cxn modelId="{0CBDB5E8-9505-4A27-8B59-3472319885D6}" type="presParOf" srcId="{D5BB4A77-6B59-47A8-837D-11101D133AE3}" destId="{B81E8D2C-E0E5-4A37-B90B-F26647F41309}" srcOrd="10" destOrd="0" presId="urn:microsoft.com/office/officeart/2008/layout/PictureStrips"/>
    <dgm:cxn modelId="{E2BC993A-3390-4DB1-8213-245F3C0705B7}" type="presParOf" srcId="{B81E8D2C-E0E5-4A37-B90B-F26647F41309}" destId="{89031521-6E93-47DD-9AA9-A55D5BD492EE}" srcOrd="0" destOrd="0" presId="urn:microsoft.com/office/officeart/2008/layout/PictureStrips"/>
    <dgm:cxn modelId="{8E07BC7B-0C02-4519-AECD-A07FF4A6E865}" type="presParOf" srcId="{B81E8D2C-E0E5-4A37-B90B-F26647F41309}" destId="{71A794D0-6077-4122-9BC7-F42F9B3F3324}" srcOrd="1" destOrd="0" presId="urn:microsoft.com/office/officeart/2008/layout/PictureStrips"/>
    <dgm:cxn modelId="{FFECDA4E-E65C-4904-876A-02C5E73D9CDA}" type="presParOf" srcId="{D5BB4A77-6B59-47A8-837D-11101D133AE3}" destId="{95C3A0BE-5A2B-4283-B2DF-667A5529272B}" srcOrd="11" destOrd="0" presId="urn:microsoft.com/office/officeart/2008/layout/PictureStrips"/>
    <dgm:cxn modelId="{B1A60A38-7752-408D-9CF2-133F3AD99A14}" type="presParOf" srcId="{D5BB4A77-6B59-47A8-837D-11101D133AE3}" destId="{DEAC1066-AA8F-405F-B9DD-4431F824C5CE}" srcOrd="12" destOrd="0" presId="urn:microsoft.com/office/officeart/2008/layout/PictureStrips"/>
    <dgm:cxn modelId="{1E4A1F9A-808C-4C74-97E4-5DDB8CF24AE3}" type="presParOf" srcId="{DEAC1066-AA8F-405F-B9DD-4431F824C5CE}" destId="{1716C6C0-9054-445C-953B-BA837CB96BC4}" srcOrd="0" destOrd="0" presId="urn:microsoft.com/office/officeart/2008/layout/PictureStrips"/>
    <dgm:cxn modelId="{59CC3863-CFC6-413F-9FDE-E0BF0681D31A}" type="presParOf" srcId="{DEAC1066-AA8F-405F-B9DD-4431F824C5CE}" destId="{30E38593-70EA-4F88-9CE1-27343BB8B31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12BC8-A7A1-4654-B3F7-5056EFCA94A2}">
      <dsp:nvSpPr>
        <dsp:cNvPr id="0" name=""/>
        <dsp:cNvSpPr/>
      </dsp:nvSpPr>
      <dsp:spPr>
        <a:xfrm>
          <a:off x="778226" y="272666"/>
          <a:ext cx="4499387" cy="140605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37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DirectQuery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in Power BI allows you to connect directly to a data source and retrieve data in real-time without importing it into Power BI. While this can be very powerful, it also comes with several common issues and challenges:</a:t>
          </a:r>
          <a:endParaRPr lang="en-US" sz="1000" kern="1200" dirty="0"/>
        </a:p>
      </dsp:txBody>
      <dsp:txXfrm>
        <a:off x="778226" y="272666"/>
        <a:ext cx="4499387" cy="1406058"/>
      </dsp:txXfrm>
    </dsp:sp>
    <dsp:sp modelId="{7A96453D-D35C-4414-8E07-0E5D969CDED2}">
      <dsp:nvSpPr>
        <dsp:cNvPr id="0" name=""/>
        <dsp:cNvSpPr/>
      </dsp:nvSpPr>
      <dsp:spPr>
        <a:xfrm>
          <a:off x="590752" y="69568"/>
          <a:ext cx="984241" cy="1476361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16666" b="16666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DB021-A94A-4247-8DCF-997C7EF03F2B}">
      <dsp:nvSpPr>
        <dsp:cNvPr id="0" name=""/>
        <dsp:cNvSpPr/>
      </dsp:nvSpPr>
      <dsp:spPr>
        <a:xfrm>
          <a:off x="5694908" y="272666"/>
          <a:ext cx="4499387" cy="140605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37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Performance Issues: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Query Latency:</a:t>
          </a:r>
          <a:r>
            <a:rPr lang="en-US" sz="1000" kern="1200" dirty="0"/>
            <a:t> Queries can be slow because each interaction (e.g., filtering, slicing) sends a new query to the data source.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Data Source Performance:</a:t>
          </a:r>
          <a:r>
            <a:rPr lang="en-US" sz="1000" kern="1200" dirty="0"/>
            <a:t> If the underlying data source is slow or under heavy load, query performance in Power BI will also be slow.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Network Latency:</a:t>
          </a:r>
          <a:r>
            <a:rPr lang="en-US" sz="1000" kern="1200" dirty="0"/>
            <a:t> Network speed and reliability can impact performance, especially for cloud-based data sources.</a:t>
          </a:r>
        </a:p>
      </dsp:txBody>
      <dsp:txXfrm>
        <a:off x="5694908" y="272666"/>
        <a:ext cx="4499387" cy="1406058"/>
      </dsp:txXfrm>
    </dsp:sp>
    <dsp:sp modelId="{3612A405-9DC5-4705-979C-CE4BC35AD8B9}">
      <dsp:nvSpPr>
        <dsp:cNvPr id="0" name=""/>
        <dsp:cNvSpPr/>
      </dsp:nvSpPr>
      <dsp:spPr>
        <a:xfrm>
          <a:off x="5507434" y="69568"/>
          <a:ext cx="984241" cy="1476361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16666" b="16666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6B922-BDB6-403F-BE69-FBC650FC4C68}">
      <dsp:nvSpPr>
        <dsp:cNvPr id="0" name=""/>
        <dsp:cNvSpPr/>
      </dsp:nvSpPr>
      <dsp:spPr>
        <a:xfrm>
          <a:off x="778226" y="2042737"/>
          <a:ext cx="4499387" cy="140605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37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Limited Transformations: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DAX and M Limitations:</a:t>
          </a:r>
          <a:r>
            <a:rPr lang="en-US" sz="1000" kern="1200" dirty="0"/>
            <a:t> Certain transformations and calculations that are easy with imported data might not be supported or optimized in </a:t>
          </a:r>
          <a:r>
            <a:rPr lang="en-US" sz="1000" kern="1200" dirty="0" err="1"/>
            <a:t>DirectQuery</a:t>
          </a:r>
          <a:r>
            <a:rPr lang="en-US" sz="1000" kern="1200" dirty="0"/>
            <a:t> mode.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Restricted Data Shaping:</a:t>
          </a:r>
          <a:r>
            <a:rPr lang="en-US" sz="1000" kern="1200" dirty="0"/>
            <a:t> Power Query transformations can be limited because they need to be translated into SQL queries that the data source can execute.</a:t>
          </a:r>
        </a:p>
      </dsp:txBody>
      <dsp:txXfrm>
        <a:off x="778226" y="2042737"/>
        <a:ext cx="4499387" cy="1406058"/>
      </dsp:txXfrm>
    </dsp:sp>
    <dsp:sp modelId="{D2299941-E1D9-4989-BE8D-9CDC019EB460}">
      <dsp:nvSpPr>
        <dsp:cNvPr id="0" name=""/>
        <dsp:cNvSpPr/>
      </dsp:nvSpPr>
      <dsp:spPr>
        <a:xfrm>
          <a:off x="590752" y="1839640"/>
          <a:ext cx="984241" cy="1476361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16666" b="16666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737A2-90A9-4733-9B53-D5A4864CDAD6}">
      <dsp:nvSpPr>
        <dsp:cNvPr id="0" name=""/>
        <dsp:cNvSpPr/>
      </dsp:nvSpPr>
      <dsp:spPr>
        <a:xfrm>
          <a:off x="5694908" y="2042737"/>
          <a:ext cx="4499387" cy="140605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37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Security and Data Privacy: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Row-Level Security (RLS):</a:t>
          </a:r>
          <a:r>
            <a:rPr lang="en-US" sz="1000" kern="1200" dirty="0"/>
            <a:t> Implementing RLS can be more complex with </a:t>
          </a:r>
          <a:r>
            <a:rPr lang="en-US" sz="1000" kern="1200" dirty="0" err="1"/>
            <a:t>DirectQuery</a:t>
          </a:r>
          <a:r>
            <a:rPr lang="en-US" sz="1000" kern="1200" dirty="0"/>
            <a:t>, as it relies on the security capabilities of the underlying data source.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Data Exposure:</a:t>
          </a:r>
          <a:r>
            <a:rPr lang="en-US" sz="1000" kern="1200" dirty="0"/>
            <a:t> Since data is not cached in Power BI, any security measures must be thoroughly implemented on the data source side.</a:t>
          </a:r>
        </a:p>
      </dsp:txBody>
      <dsp:txXfrm>
        <a:off x="5694908" y="2042737"/>
        <a:ext cx="4499387" cy="1406058"/>
      </dsp:txXfrm>
    </dsp:sp>
    <dsp:sp modelId="{C80A14D9-8D47-40C4-90BA-A0D7799C3463}">
      <dsp:nvSpPr>
        <dsp:cNvPr id="0" name=""/>
        <dsp:cNvSpPr/>
      </dsp:nvSpPr>
      <dsp:spPr>
        <a:xfrm>
          <a:off x="5507434" y="1839640"/>
          <a:ext cx="984241" cy="1476361"/>
        </a:xfrm>
        <a:prstGeom prst="rect">
          <a:avLst/>
        </a:prstGeom>
        <a:blipFill dpi="0"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16666" b="16666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82386-93CF-409C-BAAB-ABAAF05A687F}">
      <dsp:nvSpPr>
        <dsp:cNvPr id="0" name=""/>
        <dsp:cNvSpPr/>
      </dsp:nvSpPr>
      <dsp:spPr>
        <a:xfrm>
          <a:off x="3236567" y="3812809"/>
          <a:ext cx="4499387" cy="140605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37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Functionality Limitations: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Unsupported Features:</a:t>
          </a:r>
          <a:r>
            <a:rPr lang="en-US" sz="1000" kern="1200" dirty="0"/>
            <a:t> Some Power BI features, like Quick Insights, AI Insights, and certain types of visual interactions, might not be available in </a:t>
          </a:r>
          <a:r>
            <a:rPr lang="en-US" sz="1000" kern="1200" dirty="0" err="1"/>
            <a:t>DirectQuery</a:t>
          </a:r>
          <a:r>
            <a:rPr lang="en-US" sz="1000" kern="1200" dirty="0"/>
            <a:t> mode.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Calculated Columns:</a:t>
          </a:r>
          <a:r>
            <a:rPr lang="en-US" sz="1000" kern="1200" dirty="0"/>
            <a:t> Calculated columns that work with imported data might not function as expected with </a:t>
          </a:r>
          <a:r>
            <a:rPr lang="en-US" sz="1000" kern="1200" dirty="0" err="1"/>
            <a:t>DirectQuery</a:t>
          </a:r>
          <a:r>
            <a:rPr lang="en-US" sz="1000" kern="1200" dirty="0"/>
            <a:t>.</a:t>
          </a:r>
        </a:p>
      </dsp:txBody>
      <dsp:txXfrm>
        <a:off x="3236567" y="3812809"/>
        <a:ext cx="4499387" cy="1406058"/>
      </dsp:txXfrm>
    </dsp:sp>
    <dsp:sp modelId="{85C000D4-CDF4-451E-8723-99D406A8387A}">
      <dsp:nvSpPr>
        <dsp:cNvPr id="0" name=""/>
        <dsp:cNvSpPr/>
      </dsp:nvSpPr>
      <dsp:spPr>
        <a:xfrm>
          <a:off x="3049093" y="3609712"/>
          <a:ext cx="984241" cy="1476361"/>
        </a:xfrm>
        <a:prstGeom prst="rect">
          <a:avLst/>
        </a:prstGeom>
        <a:blipFill dpi="0"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16666" b="16666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CD8AB-CCE4-46BC-A69A-8A2FF533CCAC}">
      <dsp:nvSpPr>
        <dsp:cNvPr id="0" name=""/>
        <dsp:cNvSpPr/>
      </dsp:nvSpPr>
      <dsp:spPr>
        <a:xfrm>
          <a:off x="209006" y="611365"/>
          <a:ext cx="4939045" cy="154345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5431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Source Limitations: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SQL Limitations:</a:t>
          </a:r>
          <a:r>
            <a:rPr lang="en-US" sz="1200" kern="1200" dirty="0"/>
            <a:t> Not all data sources support the full range of SQL queries generated by Power BI, which can result in errors or unsupported queries.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Data Source Compatibility:</a:t>
          </a:r>
          <a:r>
            <a:rPr lang="en-US" sz="1200" kern="1200" dirty="0"/>
            <a:t> Some data sources might not be fully compatible with </a:t>
          </a:r>
          <a:r>
            <a:rPr lang="en-US" sz="1200" kern="1200" dirty="0" err="1"/>
            <a:t>DirectQuery</a:t>
          </a:r>
          <a:r>
            <a:rPr lang="en-US" sz="1200" kern="1200" dirty="0"/>
            <a:t> or may have specific limitations (e.g., older versions of databases).</a:t>
          </a:r>
        </a:p>
      </dsp:txBody>
      <dsp:txXfrm>
        <a:off x="209006" y="611365"/>
        <a:ext cx="4939045" cy="1543451"/>
      </dsp:txXfrm>
    </dsp:sp>
    <dsp:sp modelId="{9FB03F68-5B89-4C8D-A456-43F0BD0EB69A}">
      <dsp:nvSpPr>
        <dsp:cNvPr id="0" name=""/>
        <dsp:cNvSpPr/>
      </dsp:nvSpPr>
      <dsp:spPr>
        <a:xfrm>
          <a:off x="3213" y="388422"/>
          <a:ext cx="1080416" cy="1620624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16667" b="16667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13361-60B7-4EFC-9DF8-F4BC1EDEF791}">
      <dsp:nvSpPr>
        <dsp:cNvPr id="0" name=""/>
        <dsp:cNvSpPr/>
      </dsp:nvSpPr>
      <dsp:spPr>
        <a:xfrm>
          <a:off x="5573340" y="611365"/>
          <a:ext cx="4939045" cy="154345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5431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Complex Data Models: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Join Performance:</a:t>
          </a:r>
          <a:r>
            <a:rPr lang="en-US" sz="1200" kern="1200" dirty="0"/>
            <a:t> Joining large tables in real-time can be slow and impact performance.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Model Complexity:</a:t>
          </a:r>
          <a:r>
            <a:rPr lang="en-US" sz="1200" kern="1200" dirty="0"/>
            <a:t> Complex data models with multiple relationships and calculated tables can perform poorly in </a:t>
          </a:r>
          <a:r>
            <a:rPr lang="en-US" sz="1200" kern="1200" dirty="0" err="1"/>
            <a:t>DirectQuery</a:t>
          </a:r>
          <a:r>
            <a:rPr lang="en-US" sz="1200" kern="1200" dirty="0"/>
            <a:t> mode.</a:t>
          </a:r>
        </a:p>
      </dsp:txBody>
      <dsp:txXfrm>
        <a:off x="5573340" y="611365"/>
        <a:ext cx="4939045" cy="1543451"/>
      </dsp:txXfrm>
    </dsp:sp>
    <dsp:sp modelId="{59D59EC2-84A3-4791-941C-2CB67B9394D3}">
      <dsp:nvSpPr>
        <dsp:cNvPr id="0" name=""/>
        <dsp:cNvSpPr/>
      </dsp:nvSpPr>
      <dsp:spPr>
        <a:xfrm>
          <a:off x="5367547" y="388422"/>
          <a:ext cx="1080416" cy="1620624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16667" b="16667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42148-2371-4B7E-8046-ABF11601AD6D}">
      <dsp:nvSpPr>
        <dsp:cNvPr id="0" name=""/>
        <dsp:cNvSpPr/>
      </dsp:nvSpPr>
      <dsp:spPr>
        <a:xfrm>
          <a:off x="209006" y="2554400"/>
          <a:ext cx="4939045" cy="154345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5431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Caching and Refresh Issues: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No Data Caching:</a:t>
          </a:r>
          <a:r>
            <a:rPr lang="en-US" sz="1200" kern="1200"/>
            <a:t> Unlike imported data, DirectQuery does not cache data in Power BI, which means that every interaction queries the data source directly.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Scheduled Refresh Limitations:</a:t>
          </a:r>
          <a:r>
            <a:rPr lang="en-US" sz="1200" kern="1200"/>
            <a:t> Some functionalities, like incremental refresh, may have limited support in DirectQuery mode.</a:t>
          </a:r>
        </a:p>
      </dsp:txBody>
      <dsp:txXfrm>
        <a:off x="209006" y="2554400"/>
        <a:ext cx="4939045" cy="1543451"/>
      </dsp:txXfrm>
    </dsp:sp>
    <dsp:sp modelId="{1C1B9DBA-7E69-45C4-873F-F9C8E4EEA198}">
      <dsp:nvSpPr>
        <dsp:cNvPr id="0" name=""/>
        <dsp:cNvSpPr/>
      </dsp:nvSpPr>
      <dsp:spPr>
        <a:xfrm>
          <a:off x="3213" y="2331457"/>
          <a:ext cx="1080416" cy="1620624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16667" b="16667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6CF14-54CC-47B0-8CB7-5A267260AA09}">
      <dsp:nvSpPr>
        <dsp:cNvPr id="0" name=""/>
        <dsp:cNvSpPr/>
      </dsp:nvSpPr>
      <dsp:spPr>
        <a:xfrm>
          <a:off x="5573340" y="2554400"/>
          <a:ext cx="4939045" cy="154345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5431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Time Intelligence: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Date Functions:</a:t>
          </a:r>
          <a:r>
            <a:rPr lang="en-US" sz="1200" kern="1200" dirty="0"/>
            <a:t> Time intelligence functions (like YTD, QTD) can be tricky to implement efficiently with </a:t>
          </a:r>
          <a:r>
            <a:rPr lang="en-US" sz="1200" kern="1200" dirty="0" err="1"/>
            <a:t>DirectQuery</a:t>
          </a:r>
          <a:r>
            <a:rPr lang="en-US" sz="1200" kern="1200" dirty="0"/>
            <a:t>, as they require complex SQL translations.</a:t>
          </a:r>
        </a:p>
      </dsp:txBody>
      <dsp:txXfrm>
        <a:off x="5573340" y="2554400"/>
        <a:ext cx="4939045" cy="1543451"/>
      </dsp:txXfrm>
    </dsp:sp>
    <dsp:sp modelId="{EFAF9655-E084-4299-A79B-A4520753316F}">
      <dsp:nvSpPr>
        <dsp:cNvPr id="0" name=""/>
        <dsp:cNvSpPr/>
      </dsp:nvSpPr>
      <dsp:spPr>
        <a:xfrm>
          <a:off x="5367547" y="2331457"/>
          <a:ext cx="1080416" cy="1620624"/>
        </a:xfrm>
        <a:prstGeom prst="rect">
          <a:avLst/>
        </a:prstGeom>
        <a:blipFill dpi="0"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16667" b="16667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E9478-1CB3-43C3-8F0C-48F009181A65}">
      <dsp:nvSpPr>
        <dsp:cNvPr id="0" name=""/>
        <dsp:cNvSpPr/>
      </dsp:nvSpPr>
      <dsp:spPr>
        <a:xfrm>
          <a:off x="144100" y="762323"/>
          <a:ext cx="3284237" cy="10263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164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Optimize Data Source: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Ensure the underlying data source is optimized for query performance (e.g., proper indexing, efficient joins).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Use database features like materialized views to precompute and store complex queries.</a:t>
          </a:r>
        </a:p>
      </dsp:txBody>
      <dsp:txXfrm>
        <a:off x="144100" y="762323"/>
        <a:ext cx="3284237" cy="1026324"/>
      </dsp:txXfrm>
    </dsp:sp>
    <dsp:sp modelId="{C90E7119-EE83-4D47-AC41-0A413B50A426}">
      <dsp:nvSpPr>
        <dsp:cNvPr id="0" name=""/>
        <dsp:cNvSpPr/>
      </dsp:nvSpPr>
      <dsp:spPr>
        <a:xfrm>
          <a:off x="7257" y="614076"/>
          <a:ext cx="718426" cy="1077640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16667" b="16667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AE4E6-AF6B-49DB-897A-A089FEAC08C7}">
      <dsp:nvSpPr>
        <dsp:cNvPr id="0" name=""/>
        <dsp:cNvSpPr/>
      </dsp:nvSpPr>
      <dsp:spPr>
        <a:xfrm>
          <a:off x="3726131" y="762323"/>
          <a:ext cx="3284237" cy="10263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164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Simplify Queries:</a:t>
          </a:r>
          <a:endParaRPr lang="en-US" sz="10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Avoid complex DAX calculations and transformations that need to be translated into SQL.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Minimize the number of visuals and filters on a single report page to reduce the number of queries.</a:t>
          </a:r>
        </a:p>
      </dsp:txBody>
      <dsp:txXfrm>
        <a:off x="3726131" y="762323"/>
        <a:ext cx="3284237" cy="1026324"/>
      </dsp:txXfrm>
    </dsp:sp>
    <dsp:sp modelId="{D7B76D6D-B57F-4AAA-A6D2-432E133798E9}">
      <dsp:nvSpPr>
        <dsp:cNvPr id="0" name=""/>
        <dsp:cNvSpPr/>
      </dsp:nvSpPr>
      <dsp:spPr>
        <a:xfrm>
          <a:off x="3589287" y="614076"/>
          <a:ext cx="718426" cy="1077640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16667" b="16667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2585D-1B0B-469C-833E-72991CE57900}">
      <dsp:nvSpPr>
        <dsp:cNvPr id="0" name=""/>
        <dsp:cNvSpPr/>
      </dsp:nvSpPr>
      <dsp:spPr>
        <a:xfrm>
          <a:off x="7308161" y="762323"/>
          <a:ext cx="3284237" cy="10263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164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Efficient Data Modeling:</a:t>
          </a:r>
          <a:endParaRPr lang="en-US" sz="10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Use simpler data models and avoid overly complex relationships and joins.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Prefilter data at the source to reduce the dataset size being queried.</a:t>
          </a:r>
        </a:p>
      </dsp:txBody>
      <dsp:txXfrm>
        <a:off x="7308161" y="762323"/>
        <a:ext cx="3284237" cy="1026324"/>
      </dsp:txXfrm>
    </dsp:sp>
    <dsp:sp modelId="{507702D0-E2E0-4444-9CB5-6C70E0F0C9D8}">
      <dsp:nvSpPr>
        <dsp:cNvPr id="0" name=""/>
        <dsp:cNvSpPr/>
      </dsp:nvSpPr>
      <dsp:spPr>
        <a:xfrm>
          <a:off x="7171318" y="614076"/>
          <a:ext cx="718426" cy="1077640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16667" b="16667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A9FB1-7068-46F2-B8CE-4C4601CD0AB3}">
      <dsp:nvSpPr>
        <dsp:cNvPr id="0" name=""/>
        <dsp:cNvSpPr/>
      </dsp:nvSpPr>
      <dsp:spPr>
        <a:xfrm>
          <a:off x="144100" y="2054351"/>
          <a:ext cx="3284237" cy="10263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164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Leverage Composite Models:</a:t>
          </a:r>
          <a:endParaRPr lang="en-US" sz="10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Use a mix of </a:t>
          </a:r>
          <a:r>
            <a:rPr lang="en-US" sz="800" kern="1200" dirty="0" err="1"/>
            <a:t>DirectQuery</a:t>
          </a:r>
          <a:r>
            <a:rPr lang="en-US" sz="800" kern="1200" dirty="0"/>
            <a:t> and imported data where feasible. Import data that doesn’t need real-time updates and use </a:t>
          </a:r>
          <a:r>
            <a:rPr lang="en-US" sz="800" kern="1200" dirty="0" err="1"/>
            <a:t>DirectQuery</a:t>
          </a:r>
          <a:r>
            <a:rPr lang="en-US" sz="800" kern="1200" dirty="0"/>
            <a:t> for live data.</a:t>
          </a:r>
        </a:p>
      </dsp:txBody>
      <dsp:txXfrm>
        <a:off x="144100" y="2054351"/>
        <a:ext cx="3284237" cy="1026324"/>
      </dsp:txXfrm>
    </dsp:sp>
    <dsp:sp modelId="{B64E2C92-B2F0-46FA-AB85-6A85F1276FA0}">
      <dsp:nvSpPr>
        <dsp:cNvPr id="0" name=""/>
        <dsp:cNvSpPr/>
      </dsp:nvSpPr>
      <dsp:spPr>
        <a:xfrm>
          <a:off x="7257" y="1906104"/>
          <a:ext cx="718426" cy="1077640"/>
        </a:xfrm>
        <a:prstGeom prst="rect">
          <a:avLst/>
        </a:prstGeom>
        <a:blipFill dpi="0"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16667" b="16667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9F24C-EDE5-4158-98BC-1E7E0136433D}">
      <dsp:nvSpPr>
        <dsp:cNvPr id="0" name=""/>
        <dsp:cNvSpPr/>
      </dsp:nvSpPr>
      <dsp:spPr>
        <a:xfrm>
          <a:off x="3726131" y="2054351"/>
          <a:ext cx="3284237" cy="10263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164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Monitor Performance: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Regularly monitor and analyze the performance of your </a:t>
          </a:r>
          <a:r>
            <a:rPr lang="en-US" sz="800" kern="1200" dirty="0" err="1"/>
            <a:t>DirectQuery</a:t>
          </a:r>
          <a:r>
            <a:rPr lang="en-US" sz="800" kern="1200" dirty="0"/>
            <a:t> reports using Power BI’s Performance Analyzer and SQL Server Profiler.</a:t>
          </a:r>
        </a:p>
      </dsp:txBody>
      <dsp:txXfrm>
        <a:off x="3726131" y="2054351"/>
        <a:ext cx="3284237" cy="1026324"/>
      </dsp:txXfrm>
    </dsp:sp>
    <dsp:sp modelId="{A87E56D1-C04D-4069-A25A-C82DC3B2266A}">
      <dsp:nvSpPr>
        <dsp:cNvPr id="0" name=""/>
        <dsp:cNvSpPr/>
      </dsp:nvSpPr>
      <dsp:spPr>
        <a:xfrm>
          <a:off x="3589287" y="1906104"/>
          <a:ext cx="718426" cy="1077640"/>
        </a:xfrm>
        <a:prstGeom prst="rect">
          <a:avLst/>
        </a:prstGeom>
        <a:blipFill dpi="0"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16667" b="16667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31521-6E93-47DD-9AA9-A55D5BD492EE}">
      <dsp:nvSpPr>
        <dsp:cNvPr id="0" name=""/>
        <dsp:cNvSpPr/>
      </dsp:nvSpPr>
      <dsp:spPr>
        <a:xfrm>
          <a:off x="7308161" y="2054351"/>
          <a:ext cx="3284237" cy="10263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164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Security Practices:</a:t>
          </a:r>
          <a:endParaRPr lang="en-US" sz="10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Implement and test RLS and other security measures thoroughly on the data source.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Ensure secure connections to data sources and manage user access appropriately.</a:t>
          </a:r>
        </a:p>
      </dsp:txBody>
      <dsp:txXfrm>
        <a:off x="7308161" y="2054351"/>
        <a:ext cx="3284237" cy="1026324"/>
      </dsp:txXfrm>
    </dsp:sp>
    <dsp:sp modelId="{71A794D0-6077-4122-9BC7-F42F9B3F3324}">
      <dsp:nvSpPr>
        <dsp:cNvPr id="0" name=""/>
        <dsp:cNvSpPr/>
      </dsp:nvSpPr>
      <dsp:spPr>
        <a:xfrm>
          <a:off x="7171318" y="1906104"/>
          <a:ext cx="718426" cy="1077640"/>
        </a:xfrm>
        <a:prstGeom prst="rect">
          <a:avLst/>
        </a:prstGeom>
        <a:blipFill dpi="0" rotWithShape="1"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t="16667" b="16667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6C6C0-9054-445C-953B-BA837CB96BC4}">
      <dsp:nvSpPr>
        <dsp:cNvPr id="0" name=""/>
        <dsp:cNvSpPr/>
      </dsp:nvSpPr>
      <dsp:spPr>
        <a:xfrm>
          <a:off x="3726131" y="3346379"/>
          <a:ext cx="3284237" cy="10263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164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By understanding these common issues and applying best practices, you can effectively leverage </a:t>
          </a:r>
          <a:r>
            <a:rPr lang="en-US" sz="1000" kern="1200" dirty="0" err="1"/>
            <a:t>DirectQuery</a:t>
          </a:r>
          <a:r>
            <a:rPr lang="en-US" sz="1000" kern="1200" dirty="0"/>
            <a:t> in Power BI while minimizing potential drawbacks.</a:t>
          </a:r>
        </a:p>
      </dsp:txBody>
      <dsp:txXfrm>
        <a:off x="3726131" y="3346379"/>
        <a:ext cx="3284237" cy="1026324"/>
      </dsp:txXfrm>
    </dsp:sp>
    <dsp:sp modelId="{30E38593-70EA-4F88-9CE1-27343BB8B313}">
      <dsp:nvSpPr>
        <dsp:cNvPr id="0" name=""/>
        <dsp:cNvSpPr/>
      </dsp:nvSpPr>
      <dsp:spPr>
        <a:xfrm>
          <a:off x="3589287" y="3198132"/>
          <a:ext cx="718426" cy="1077640"/>
        </a:xfrm>
        <a:prstGeom prst="rect">
          <a:avLst/>
        </a:prstGeom>
        <a:blipFill dpi="0" rotWithShape="1"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16667" b="16667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A66B-15C9-0351-DC4B-C4E11A808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4EDE4-33CB-0E01-FDC9-C969B063C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4A780-2738-B9B7-51B9-040509D9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17E0-341F-4D87-ACF8-83CD96C9B06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90D3-3750-51A5-5379-B745C2C7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BAF59-5264-8EF1-8713-B8AEF742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032-E775-48D7-83EF-1044FA3E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F49A-29B1-7F8E-51EC-1251EA9F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E8B98-B018-27A9-9E4C-D55AF930F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38228-118A-551A-2016-62C0532F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17E0-341F-4D87-ACF8-83CD96C9B06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8402B-66C8-64DE-AB6E-741ED840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A0A1-607B-FB64-26C0-A5F580C6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032-E775-48D7-83EF-1044FA3E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2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2C5C1-477B-4553-AC77-01D7DEF6D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09D55-D345-5DDE-53D7-01EF72A5C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9B8EF-D2CC-E192-55B3-7D98E51A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17E0-341F-4D87-ACF8-83CD96C9B06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9AF8A-9899-CB58-0F17-1C80CEA5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30F86-3064-5E89-1604-0CBBDF51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032-E775-48D7-83EF-1044FA3E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7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3529-13A3-DAA9-379C-B7EA990B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BF13-03C8-086A-404F-05C34258C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4B5E2-7598-F9E9-7BD9-C7657F2D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17E0-341F-4D87-ACF8-83CD96C9B06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43EC-C302-EDCD-A247-597CFA57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7421-17CB-0CD2-8E53-0A35A3A5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032-E775-48D7-83EF-1044FA3E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D26C-5DDF-58FF-2BE2-F80A46E6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E22D1-8A54-85FC-7AFD-E7972EFF0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D7F7-E9B7-07E5-303C-F6DFA49E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17E0-341F-4D87-ACF8-83CD96C9B06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8DEA-D0E0-B8CF-32DC-DFE48C99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3AE6-71BF-348F-593B-9B9B2806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032-E775-48D7-83EF-1044FA3E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8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AB07-F091-CDD3-D3D2-198EBC17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9C275-87ED-B4CC-6A5B-EABD6192D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C7560-20BA-0AA0-B803-C62D4ACF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F9151-CB85-746F-BC6D-A7353200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17E0-341F-4D87-ACF8-83CD96C9B06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50E40-0D09-3B4E-4482-9CFB1E57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CB9D1-9051-8A8C-EA2E-6B7A7738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032-E775-48D7-83EF-1044FA3E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3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F204-53CE-0B09-E273-3ED60A99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39491-52FC-3B12-E990-7D9446C76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B476B-73D3-67C0-3406-58CEED2C4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DB265-D833-FC60-3D70-2DF690881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A40B1-67D7-469F-3F8F-F172AC889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BD5F3-0A3D-6B3A-67B3-B7BBD37D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17E0-341F-4D87-ACF8-83CD96C9B06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149B1-3F1E-8806-9668-300FC6D5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15536-C917-2BA0-C494-8F432667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032-E775-48D7-83EF-1044FA3E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4A28-E238-FC73-6591-0D852301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BE443-715A-5F21-2DC6-A4789100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17E0-341F-4D87-ACF8-83CD96C9B06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E714D-F34E-98C6-EEBB-5BBD6166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EAB85-DAE3-B770-5F1E-A1F5A83A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032-E775-48D7-83EF-1044FA3E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1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50D8B-2E3A-0B96-4EB1-91EE2C2B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17E0-341F-4D87-ACF8-83CD96C9B06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4BEFA-3079-D86D-CC4C-5E2C6BD4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5B455-0278-14C1-C158-24FA3648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032-E775-48D7-83EF-1044FA3E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8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7FD1-0E7F-5C5D-3BDD-33617561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C35B-FFBD-7129-309E-C9C224CB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98206-6CCE-D9D6-C6F8-61F2234CF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55C54-9075-2111-C469-D3D7F203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17E0-341F-4D87-ACF8-83CD96C9B06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2793-CD6D-F830-D158-28B796C2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9714A-476F-434D-5F70-B0EBF94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032-E775-48D7-83EF-1044FA3E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9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0E9B-C42D-2F28-986B-172E3B1E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BA78F-A2CD-E0C1-199E-A485F9CE6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59707-2E94-C20E-5909-622CD70CC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28975-95CB-A89F-8C23-C3B459A2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17E0-341F-4D87-ACF8-83CD96C9B06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3F65C-59E4-B079-35C5-ED80BC9E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E3166-4935-1BDA-D14E-7D38FDB0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8032-E775-48D7-83EF-1044FA3E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64958-4618-A92A-7FBB-10AE5B68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A6E4-C8CB-714D-CAE0-E2496C0B1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787B1-4E41-F28B-3538-8C8A737AE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017E0-341F-4D87-ACF8-83CD96C9B06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7D5D-D8C2-2D04-B66E-196343068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623C-FE64-7ED7-D272-4E0D666AB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78032-E775-48D7-83EF-1044FA3E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7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BE06D9-B955-E065-4535-870593F2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FF89B0C-11C1-BFFB-1446-8D7FC80D9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811789"/>
              </p:ext>
            </p:extLst>
          </p:nvPr>
        </p:nvGraphicFramePr>
        <p:xfrm>
          <a:off x="838199" y="980388"/>
          <a:ext cx="10785049" cy="528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856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BE06D9-B955-E065-4535-870593F2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83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FF89B0C-11C1-BFFB-1446-8D7FC80D9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699647"/>
              </p:ext>
            </p:extLst>
          </p:nvPr>
        </p:nvGraphicFramePr>
        <p:xfrm>
          <a:off x="838200" y="1185862"/>
          <a:ext cx="105156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995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BE06D9-B955-E065-4535-870593F2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Practices to Mitigate Issues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FF89B0C-11C1-BFFB-1446-8D7FC80D9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02762"/>
              </p:ext>
            </p:extLst>
          </p:nvPr>
        </p:nvGraphicFramePr>
        <p:xfrm>
          <a:off x="754144" y="1423447"/>
          <a:ext cx="10599656" cy="4986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70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672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Best Practices to Mitigate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Perepa</dc:creator>
  <cp:lastModifiedBy>Vijay Perepa</cp:lastModifiedBy>
  <cp:revision>1</cp:revision>
  <dcterms:created xsi:type="dcterms:W3CDTF">2024-07-25T16:03:48Z</dcterms:created>
  <dcterms:modified xsi:type="dcterms:W3CDTF">2024-07-25T16:19:35Z</dcterms:modified>
</cp:coreProperties>
</file>