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Formula Engine and Storage Engine 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Explanation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Query Parsing and Execution</a:t>
            </a:r>
          </a:p>
          <a:p>
            <a:r>
              <a:t>2. Calculation Logic</a:t>
            </a:r>
          </a:p>
          <a:p>
            <a:r>
              <a:t>3. Data Shaping</a:t>
            </a:r>
          </a:p>
          <a:p>
            <a:r>
              <a:t>4. Query Optimization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Data Retrieval</a:t>
            </a:r>
          </a:p>
          <a:p>
            <a:r>
              <a:t>2. VertiPaq Storage</a:t>
            </a:r>
          </a:p>
          <a:p>
            <a:r>
              <a:t>3. Indexing and Caching</a:t>
            </a:r>
          </a:p>
          <a:p>
            <a:r>
              <a:t>4. Parallel Processing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Interaction Between Formula and Storage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Request and Response</a:t>
            </a:r>
          </a:p>
          <a:p>
            <a:r>
              <a:t>2. Optimization</a:t>
            </a:r>
          </a:p>
          <a:p>
            <a:r>
              <a:t>3. Batch Processing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Efficient DAX Queries</a:t>
            </a:r>
          </a:p>
          <a:p>
            <a:r>
              <a:t>2. Data Modeling</a:t>
            </a:r>
          </a:p>
          <a:p>
            <a:r>
              <a:t>3. Data Size and Compression</a:t>
            </a:r>
          </a:p>
          <a:p>
            <a:r>
              <a:t>4. DirectQuery vs. Import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