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834" y="10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3DF95B-A6D6-4E9C-A4DE-76CF6E70B66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B1450B2-CA71-4803-8991-B800FFA76713}">
      <dgm:prSet/>
      <dgm:spPr/>
      <dgm:t>
        <a:bodyPr/>
        <a:lstStyle/>
        <a:p>
          <a:r>
            <a:rPr lang="en-US"/>
            <a:t>Formula Engine and Storage Engine in Power BI</a:t>
          </a:r>
        </a:p>
      </dgm:t>
    </dgm:pt>
    <dgm:pt modelId="{FE5C3BE3-C84F-4404-819B-797422791525}" type="parTrans" cxnId="{ABD50922-BE96-4027-BE2A-42E04EF9CC9B}">
      <dgm:prSet/>
      <dgm:spPr/>
      <dgm:t>
        <a:bodyPr/>
        <a:lstStyle/>
        <a:p>
          <a:endParaRPr lang="en-US"/>
        </a:p>
      </dgm:t>
    </dgm:pt>
    <dgm:pt modelId="{EAB81723-A597-48F5-90F3-C8D3A2588261}" type="sibTrans" cxnId="{ABD50922-BE96-4027-BE2A-42E04EF9CC9B}">
      <dgm:prSet/>
      <dgm:spPr/>
      <dgm:t>
        <a:bodyPr/>
        <a:lstStyle/>
        <a:p>
          <a:endParaRPr lang="en-US"/>
        </a:p>
      </dgm:t>
    </dgm:pt>
    <dgm:pt modelId="{52FFE2DC-F727-482C-910C-5FCD39FC6C53}" type="pres">
      <dgm:prSet presAssocID="{A73DF95B-A6D6-4E9C-A4DE-76CF6E70B660}" presName="linear" presStyleCnt="0">
        <dgm:presLayoutVars>
          <dgm:animLvl val="lvl"/>
          <dgm:resizeHandles val="exact"/>
        </dgm:presLayoutVars>
      </dgm:prSet>
      <dgm:spPr/>
    </dgm:pt>
    <dgm:pt modelId="{45B545DD-40B5-4894-B2D6-3EF05939D115}" type="pres">
      <dgm:prSet presAssocID="{9B1450B2-CA71-4803-8991-B800FFA76713}" presName="parentText" presStyleLbl="node1" presStyleIdx="0" presStyleCnt="1">
        <dgm:presLayoutVars>
          <dgm:chMax val="0"/>
          <dgm:bulletEnabled val="1"/>
        </dgm:presLayoutVars>
      </dgm:prSet>
      <dgm:spPr/>
    </dgm:pt>
  </dgm:ptLst>
  <dgm:cxnLst>
    <dgm:cxn modelId="{BE676109-96DB-4875-AFBA-BE5E301CEA25}" type="presOf" srcId="{A73DF95B-A6D6-4E9C-A4DE-76CF6E70B660}" destId="{52FFE2DC-F727-482C-910C-5FCD39FC6C53}" srcOrd="0" destOrd="0" presId="urn:microsoft.com/office/officeart/2005/8/layout/vList2"/>
    <dgm:cxn modelId="{ABD50922-BE96-4027-BE2A-42E04EF9CC9B}" srcId="{A73DF95B-A6D6-4E9C-A4DE-76CF6E70B660}" destId="{9B1450B2-CA71-4803-8991-B800FFA76713}" srcOrd="0" destOrd="0" parTransId="{FE5C3BE3-C84F-4404-819B-797422791525}" sibTransId="{EAB81723-A597-48F5-90F3-C8D3A2588261}"/>
    <dgm:cxn modelId="{151A80B5-0C22-4F39-99DD-CE80C28077F1}" type="presOf" srcId="{9B1450B2-CA71-4803-8991-B800FFA76713}" destId="{45B545DD-40B5-4894-B2D6-3EF05939D115}" srcOrd="0" destOrd="0" presId="urn:microsoft.com/office/officeart/2005/8/layout/vList2"/>
    <dgm:cxn modelId="{88E3DFBD-6C55-46CB-83FB-15ABFC7A01C8}" type="presParOf" srcId="{52FFE2DC-F727-482C-910C-5FCD39FC6C53}" destId="{45B545DD-40B5-4894-B2D6-3EF05939D11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B925AB-1120-4BB8-9748-5ADD3BE30DFC}"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en-US"/>
        </a:p>
      </dgm:t>
    </dgm:pt>
    <dgm:pt modelId="{48D46C06-60B5-4933-A74B-0D029EB0D120}">
      <dgm:prSet/>
      <dgm:spPr/>
      <dgm:t>
        <a:bodyPr/>
        <a:lstStyle/>
        <a:p>
          <a:endParaRPr lang="en-US" dirty="0"/>
        </a:p>
      </dgm:t>
    </dgm:pt>
    <dgm:pt modelId="{F5935B27-B6DC-4B3A-B0AE-C59B26E0C8ED}" type="parTrans" cxnId="{944FEE1D-1A7A-4606-B398-4388E84184BF}">
      <dgm:prSet/>
      <dgm:spPr/>
      <dgm:t>
        <a:bodyPr/>
        <a:lstStyle/>
        <a:p>
          <a:endParaRPr lang="en-US"/>
        </a:p>
      </dgm:t>
    </dgm:pt>
    <dgm:pt modelId="{E288F076-E440-4250-8F50-7E00E0BA2000}" type="sibTrans" cxnId="{944FEE1D-1A7A-4606-B398-4388E84184BF}">
      <dgm:prSet/>
      <dgm:spPr/>
      <dgm:t>
        <a:bodyPr/>
        <a:lstStyle/>
        <a:p>
          <a:endParaRPr lang="en-US"/>
        </a:p>
      </dgm:t>
    </dgm:pt>
    <dgm:pt modelId="{8A10DDF7-A50D-4E74-8832-51BDF0516FF6}">
      <dgm:prSet/>
      <dgm:spPr/>
      <dgm:t>
        <a:bodyPr/>
        <a:lstStyle/>
        <a:p>
          <a:r>
            <a:rPr lang="en-US" dirty="0"/>
            <a:t>1. Query Parsing and Execution:</a:t>
          </a:r>
        </a:p>
      </dgm:t>
    </dgm:pt>
    <dgm:pt modelId="{FD7A8ECF-2026-4CDB-B539-53FABA2A52F7}" type="parTrans" cxnId="{0F58491E-812D-4F85-A149-D5439596E23F}">
      <dgm:prSet/>
      <dgm:spPr/>
      <dgm:t>
        <a:bodyPr/>
        <a:lstStyle/>
        <a:p>
          <a:endParaRPr lang="en-US"/>
        </a:p>
      </dgm:t>
    </dgm:pt>
    <dgm:pt modelId="{2F8C94DD-8E7D-4B6D-86CC-A088041CB700}" type="sibTrans" cxnId="{0F58491E-812D-4F85-A149-D5439596E23F}">
      <dgm:prSet/>
      <dgm:spPr/>
      <dgm:t>
        <a:bodyPr/>
        <a:lstStyle/>
        <a:p>
          <a:endParaRPr lang="en-US"/>
        </a:p>
      </dgm:t>
    </dgm:pt>
    <dgm:pt modelId="{EFC5BFE8-F53B-469A-B95C-5E0B5D3F14EF}">
      <dgm:prSet/>
      <dgm:spPr/>
      <dgm:t>
        <a:bodyPr/>
        <a:lstStyle/>
        <a:p>
          <a:r>
            <a:rPr lang="en-US" dirty="0"/>
            <a:t>When a user creates a measure, calculated column, or table using DAX, the Formula Engine parses the DAX query and generates a query plan.</a:t>
          </a:r>
        </a:p>
      </dgm:t>
    </dgm:pt>
    <dgm:pt modelId="{75C1F5B3-2C83-45F4-A092-6C43B492F83B}" type="parTrans" cxnId="{5475AC54-3D11-4FE1-95CB-4BE9C6DD7AB9}">
      <dgm:prSet/>
      <dgm:spPr/>
      <dgm:t>
        <a:bodyPr/>
        <a:lstStyle/>
        <a:p>
          <a:endParaRPr lang="en-US"/>
        </a:p>
      </dgm:t>
    </dgm:pt>
    <dgm:pt modelId="{4816FB55-FA53-470A-A427-EC85583849E5}" type="sibTrans" cxnId="{5475AC54-3D11-4FE1-95CB-4BE9C6DD7AB9}">
      <dgm:prSet/>
      <dgm:spPr/>
      <dgm:t>
        <a:bodyPr/>
        <a:lstStyle/>
        <a:p>
          <a:endParaRPr lang="en-US"/>
        </a:p>
      </dgm:t>
    </dgm:pt>
    <dgm:pt modelId="{70A63D98-54AD-41F5-9B6B-1CB129E089C7}">
      <dgm:prSet/>
      <dgm:spPr/>
      <dgm:t>
        <a:bodyPr/>
        <a:lstStyle/>
        <a:p>
          <a:r>
            <a:rPr lang="en-US"/>
            <a:t>It then executes this plan, performing calculations and aggregations as needed.</a:t>
          </a:r>
        </a:p>
      </dgm:t>
    </dgm:pt>
    <dgm:pt modelId="{AB7E1378-8900-4CC6-B8CC-31B71985577A}" type="parTrans" cxnId="{20330E71-A8E2-4784-BBE2-7D7823653F55}">
      <dgm:prSet/>
      <dgm:spPr/>
      <dgm:t>
        <a:bodyPr/>
        <a:lstStyle/>
        <a:p>
          <a:endParaRPr lang="en-US"/>
        </a:p>
      </dgm:t>
    </dgm:pt>
    <dgm:pt modelId="{49DEA429-C46A-4CC0-BDED-998714E73117}" type="sibTrans" cxnId="{20330E71-A8E2-4784-BBE2-7D7823653F55}">
      <dgm:prSet/>
      <dgm:spPr/>
      <dgm:t>
        <a:bodyPr/>
        <a:lstStyle/>
        <a:p>
          <a:endParaRPr lang="en-US"/>
        </a:p>
      </dgm:t>
    </dgm:pt>
    <dgm:pt modelId="{9D9CD54A-C82F-41BC-9324-8E199AC513EB}">
      <dgm:prSet/>
      <dgm:spPr/>
      <dgm:t>
        <a:bodyPr/>
        <a:lstStyle/>
        <a:p>
          <a:r>
            <a:rPr lang="en-US" dirty="0"/>
            <a:t>2. Calculation Logic:</a:t>
          </a:r>
        </a:p>
      </dgm:t>
    </dgm:pt>
    <dgm:pt modelId="{6F20CA87-6A6C-4C5E-950C-9BA26B71E339}" type="parTrans" cxnId="{3ABA24A7-21EB-4CDC-9FCB-D28E8BAC5F38}">
      <dgm:prSet/>
      <dgm:spPr/>
      <dgm:t>
        <a:bodyPr/>
        <a:lstStyle/>
        <a:p>
          <a:endParaRPr lang="en-US"/>
        </a:p>
      </dgm:t>
    </dgm:pt>
    <dgm:pt modelId="{920B7ACD-7FA7-49C6-A17F-222ED92A0758}" type="sibTrans" cxnId="{3ABA24A7-21EB-4CDC-9FCB-D28E8BAC5F38}">
      <dgm:prSet/>
      <dgm:spPr/>
      <dgm:t>
        <a:bodyPr/>
        <a:lstStyle/>
        <a:p>
          <a:endParaRPr lang="en-US"/>
        </a:p>
      </dgm:t>
    </dgm:pt>
    <dgm:pt modelId="{87AFAB95-AD76-4A84-84FF-FBAE68FA2BBA}">
      <dgm:prSet/>
      <dgm:spPr/>
      <dgm:t>
        <a:bodyPr/>
        <a:lstStyle/>
        <a:p>
          <a:r>
            <a:rPr lang="en-US"/>
            <a:t>The Formula Engine handles all the complex logic, such as filtering, joining, and context transition.</a:t>
          </a:r>
        </a:p>
      </dgm:t>
    </dgm:pt>
    <dgm:pt modelId="{38F6465D-3F50-4E68-BBE5-BC636B2D8398}" type="parTrans" cxnId="{40A68C42-0B76-4762-BB57-60D6CDECE375}">
      <dgm:prSet/>
      <dgm:spPr/>
      <dgm:t>
        <a:bodyPr/>
        <a:lstStyle/>
        <a:p>
          <a:endParaRPr lang="en-US"/>
        </a:p>
      </dgm:t>
    </dgm:pt>
    <dgm:pt modelId="{76C536A1-8FA0-44CC-BAF5-86470A44ED26}" type="sibTrans" cxnId="{40A68C42-0B76-4762-BB57-60D6CDECE375}">
      <dgm:prSet/>
      <dgm:spPr/>
      <dgm:t>
        <a:bodyPr/>
        <a:lstStyle/>
        <a:p>
          <a:endParaRPr lang="en-US"/>
        </a:p>
      </dgm:t>
    </dgm:pt>
    <dgm:pt modelId="{6F823CA3-621D-44B2-A6CD-65FEF982F682}">
      <dgm:prSet/>
      <dgm:spPr/>
      <dgm:t>
        <a:bodyPr/>
        <a:lstStyle/>
        <a:p>
          <a:r>
            <a:rPr lang="en-US" dirty="0"/>
            <a:t>It performs in memory calculations, making it efficient for complex operations.</a:t>
          </a:r>
        </a:p>
      </dgm:t>
    </dgm:pt>
    <dgm:pt modelId="{51710379-F404-46C1-9A31-47E222760562}" type="parTrans" cxnId="{DDBD44A9-0C23-43F9-83E8-32365D2DB17A}">
      <dgm:prSet/>
      <dgm:spPr/>
      <dgm:t>
        <a:bodyPr/>
        <a:lstStyle/>
        <a:p>
          <a:endParaRPr lang="en-US"/>
        </a:p>
      </dgm:t>
    </dgm:pt>
    <dgm:pt modelId="{844DC992-C83A-4D5A-856F-83C94AB2AB90}" type="sibTrans" cxnId="{DDBD44A9-0C23-43F9-83E8-32365D2DB17A}">
      <dgm:prSet/>
      <dgm:spPr/>
      <dgm:t>
        <a:bodyPr/>
        <a:lstStyle/>
        <a:p>
          <a:endParaRPr lang="en-US"/>
        </a:p>
      </dgm:t>
    </dgm:pt>
    <dgm:pt modelId="{0D0EBB50-5089-414B-A1B2-D4C8360E05D5}">
      <dgm:prSet/>
      <dgm:spPr/>
      <dgm:t>
        <a:bodyPr/>
        <a:lstStyle/>
        <a:p>
          <a:r>
            <a:rPr lang="en-US" dirty="0"/>
            <a:t>3. Data Shaping:</a:t>
          </a:r>
        </a:p>
      </dgm:t>
    </dgm:pt>
    <dgm:pt modelId="{E312CC72-EE28-470D-9250-22648FB35234}" type="parTrans" cxnId="{46C43935-8545-433C-8B5E-623314EBF6B1}">
      <dgm:prSet/>
      <dgm:spPr/>
      <dgm:t>
        <a:bodyPr/>
        <a:lstStyle/>
        <a:p>
          <a:endParaRPr lang="en-US"/>
        </a:p>
      </dgm:t>
    </dgm:pt>
    <dgm:pt modelId="{AFACCAD5-8656-48AE-93C0-B9AAB9E7229B}" type="sibTrans" cxnId="{46C43935-8545-433C-8B5E-623314EBF6B1}">
      <dgm:prSet/>
      <dgm:spPr/>
      <dgm:t>
        <a:bodyPr/>
        <a:lstStyle/>
        <a:p>
          <a:endParaRPr lang="en-US"/>
        </a:p>
      </dgm:t>
    </dgm:pt>
    <dgm:pt modelId="{B4ADED37-118F-4558-B28F-EAA235F41955}">
      <dgm:prSet/>
      <dgm:spPr/>
      <dgm:t>
        <a:bodyPr/>
        <a:lstStyle/>
        <a:p>
          <a:r>
            <a:rPr lang="en-US"/>
            <a:t>Before sending requests to the Storage Engine, the Formula Engine shapes the data, determining what specific data is needed.</a:t>
          </a:r>
        </a:p>
      </dgm:t>
    </dgm:pt>
    <dgm:pt modelId="{CD9C5B4E-79DF-4A06-AEBE-4CD75E663DDD}" type="parTrans" cxnId="{937BC087-A4B4-4FCF-8379-5E5C03F1F233}">
      <dgm:prSet/>
      <dgm:spPr/>
      <dgm:t>
        <a:bodyPr/>
        <a:lstStyle/>
        <a:p>
          <a:endParaRPr lang="en-US"/>
        </a:p>
      </dgm:t>
    </dgm:pt>
    <dgm:pt modelId="{C70B930B-A6BA-490C-A397-28CB425FD5B4}" type="sibTrans" cxnId="{937BC087-A4B4-4FCF-8379-5E5C03F1F233}">
      <dgm:prSet/>
      <dgm:spPr/>
      <dgm:t>
        <a:bodyPr/>
        <a:lstStyle/>
        <a:p>
          <a:endParaRPr lang="en-US"/>
        </a:p>
      </dgm:t>
    </dgm:pt>
    <dgm:pt modelId="{EE51DFDF-0A6E-4F36-815B-3C609326D08F}">
      <dgm:prSet/>
      <dgm:spPr/>
      <dgm:t>
        <a:bodyPr/>
        <a:lstStyle/>
        <a:p>
          <a:r>
            <a:rPr lang="en-US"/>
            <a:t>This minimizes the amount of data transferred between the Storage Engine and the Formula Engine, enhancing performance.</a:t>
          </a:r>
        </a:p>
      </dgm:t>
    </dgm:pt>
    <dgm:pt modelId="{05593204-4BA9-4F43-B55E-B885FE0539E8}" type="parTrans" cxnId="{5A7EE46E-5990-43EF-B36A-93CE598D6A34}">
      <dgm:prSet/>
      <dgm:spPr/>
      <dgm:t>
        <a:bodyPr/>
        <a:lstStyle/>
        <a:p>
          <a:endParaRPr lang="en-US"/>
        </a:p>
      </dgm:t>
    </dgm:pt>
    <dgm:pt modelId="{CFAF395F-905E-4C3C-8383-93CCB656C849}" type="sibTrans" cxnId="{5A7EE46E-5990-43EF-B36A-93CE598D6A34}">
      <dgm:prSet/>
      <dgm:spPr/>
      <dgm:t>
        <a:bodyPr/>
        <a:lstStyle/>
        <a:p>
          <a:endParaRPr lang="en-US"/>
        </a:p>
      </dgm:t>
    </dgm:pt>
    <dgm:pt modelId="{7C40C5DB-38B7-498F-B98D-7F23C83AB78F}">
      <dgm:prSet/>
      <dgm:spPr/>
      <dgm:t>
        <a:bodyPr/>
        <a:lstStyle/>
        <a:p>
          <a:r>
            <a:rPr lang="en-US" dirty="0"/>
            <a:t>4. Query Optimization:</a:t>
          </a:r>
        </a:p>
      </dgm:t>
    </dgm:pt>
    <dgm:pt modelId="{E91F610F-E07C-42E7-802E-CF243A27E64C}" type="parTrans" cxnId="{2288A7C5-683F-4BF0-B341-1B4C00440B7F}">
      <dgm:prSet/>
      <dgm:spPr/>
      <dgm:t>
        <a:bodyPr/>
        <a:lstStyle/>
        <a:p>
          <a:endParaRPr lang="en-US"/>
        </a:p>
      </dgm:t>
    </dgm:pt>
    <dgm:pt modelId="{6B950FB1-5DB5-442A-B5CE-51D5EE32635C}" type="sibTrans" cxnId="{2288A7C5-683F-4BF0-B341-1B4C00440B7F}">
      <dgm:prSet/>
      <dgm:spPr/>
      <dgm:t>
        <a:bodyPr/>
        <a:lstStyle/>
        <a:p>
          <a:endParaRPr lang="en-US"/>
        </a:p>
      </dgm:t>
    </dgm:pt>
    <dgm:pt modelId="{4327D4B3-0BFB-4CBD-AAB7-8F5695E4873C}">
      <dgm:prSet/>
      <dgm:spPr/>
      <dgm:t>
        <a:bodyPr/>
        <a:lstStyle/>
        <a:p>
          <a:r>
            <a:rPr lang="en-US"/>
            <a:t>The Formula Engine optimizes the query by reordering operations and using caching mechanisms to reduce redundant calculations.</a:t>
          </a:r>
        </a:p>
      </dgm:t>
    </dgm:pt>
    <dgm:pt modelId="{F55E2D31-BF15-470C-A994-7FCE3C5ECC3F}" type="parTrans" cxnId="{E2CE25A4-E4A9-4DD7-8035-A2F159B36CE2}">
      <dgm:prSet/>
      <dgm:spPr/>
      <dgm:t>
        <a:bodyPr/>
        <a:lstStyle/>
        <a:p>
          <a:endParaRPr lang="en-US"/>
        </a:p>
      </dgm:t>
    </dgm:pt>
    <dgm:pt modelId="{5C9F797A-4A3C-43A3-8B4D-7A0CB9A1E66B}" type="sibTrans" cxnId="{E2CE25A4-E4A9-4DD7-8035-A2F159B36CE2}">
      <dgm:prSet/>
      <dgm:spPr/>
      <dgm:t>
        <a:bodyPr/>
        <a:lstStyle/>
        <a:p>
          <a:endParaRPr lang="en-US"/>
        </a:p>
      </dgm:t>
    </dgm:pt>
    <dgm:pt modelId="{F9AF9139-62AD-45D2-BBE2-4ED7AECCF956}">
      <dgm:prSet/>
      <dgm:spPr/>
      <dgm:t>
        <a:bodyPr/>
        <a:lstStyle/>
        <a:p>
          <a:r>
            <a:rPr lang="en-US" dirty="0"/>
            <a:t>The Formula Engine is responsible for evaluating DAX (Data Analysis Expressions) queries. </a:t>
          </a:r>
        </a:p>
      </dgm:t>
    </dgm:pt>
    <dgm:pt modelId="{291C0227-79DC-4AAC-BFB6-3BE4E6F76F14}" type="parTrans" cxnId="{EB77F1A0-8724-42AB-897B-6A5A6A271E7C}">
      <dgm:prSet/>
      <dgm:spPr/>
      <dgm:t>
        <a:bodyPr/>
        <a:lstStyle/>
        <a:p>
          <a:endParaRPr lang="en-US"/>
        </a:p>
      </dgm:t>
    </dgm:pt>
    <dgm:pt modelId="{ED165666-9BB0-4329-B424-7BDCAB909B3E}" type="sibTrans" cxnId="{EB77F1A0-8724-42AB-897B-6A5A6A271E7C}">
      <dgm:prSet/>
      <dgm:spPr/>
      <dgm:t>
        <a:bodyPr/>
        <a:lstStyle/>
        <a:p>
          <a:endParaRPr lang="en-US"/>
        </a:p>
      </dgm:t>
    </dgm:pt>
    <dgm:pt modelId="{96BC030C-C7D3-466E-8B25-25C369ED10FF}" type="pres">
      <dgm:prSet presAssocID="{37B925AB-1120-4BB8-9748-5ADD3BE30DFC}" presName="linearFlow" presStyleCnt="0">
        <dgm:presLayoutVars>
          <dgm:dir/>
          <dgm:animLvl val="lvl"/>
          <dgm:resizeHandles/>
        </dgm:presLayoutVars>
      </dgm:prSet>
      <dgm:spPr/>
    </dgm:pt>
    <dgm:pt modelId="{B89B77EA-D961-4110-ABF2-43D5A615632D}" type="pres">
      <dgm:prSet presAssocID="{48D46C06-60B5-4933-A74B-0D029EB0D120}" presName="compositeNode" presStyleCnt="0">
        <dgm:presLayoutVars>
          <dgm:bulletEnabled val="1"/>
        </dgm:presLayoutVars>
      </dgm:prSet>
      <dgm:spPr/>
    </dgm:pt>
    <dgm:pt modelId="{19C98074-C64C-496C-8CDA-E9549B3B4F43}" type="pres">
      <dgm:prSet presAssocID="{48D46C06-60B5-4933-A74B-0D029EB0D120}" presName="image" presStyleLbl="fgImgPlace1" presStyleIdx="0" presStyleCnt="5"/>
      <dgm:spPr>
        <a:noFill/>
        <a:ln>
          <a:noFill/>
        </a:ln>
      </dgm:spPr>
    </dgm:pt>
    <dgm:pt modelId="{38AAF007-B5A0-45A8-B283-0212E4D30539}" type="pres">
      <dgm:prSet presAssocID="{48D46C06-60B5-4933-A74B-0D029EB0D120}" presName="childNode" presStyleLbl="node1" presStyleIdx="0" presStyleCnt="5" custScaleX="124947">
        <dgm:presLayoutVars>
          <dgm:bulletEnabled val="1"/>
        </dgm:presLayoutVars>
      </dgm:prSet>
      <dgm:spPr/>
    </dgm:pt>
    <dgm:pt modelId="{04DB63E5-4751-47AA-8125-BDDF3BBF8E4E}" type="pres">
      <dgm:prSet presAssocID="{48D46C06-60B5-4933-A74B-0D029EB0D120}" presName="parentNode" presStyleLbl="revTx" presStyleIdx="0" presStyleCnt="5">
        <dgm:presLayoutVars>
          <dgm:chMax val="0"/>
          <dgm:bulletEnabled val="1"/>
        </dgm:presLayoutVars>
      </dgm:prSet>
      <dgm:spPr/>
    </dgm:pt>
    <dgm:pt modelId="{05053194-AA4D-4075-A726-0E611F5DC76E}" type="pres">
      <dgm:prSet presAssocID="{E288F076-E440-4250-8F50-7E00E0BA2000}" presName="sibTrans" presStyleCnt="0"/>
      <dgm:spPr/>
    </dgm:pt>
    <dgm:pt modelId="{13CD3F97-9D38-4486-A34C-B3CD88521C7F}" type="pres">
      <dgm:prSet presAssocID="{8A10DDF7-A50D-4E74-8832-51BDF0516FF6}" presName="compositeNode" presStyleCnt="0">
        <dgm:presLayoutVars>
          <dgm:bulletEnabled val="1"/>
        </dgm:presLayoutVars>
      </dgm:prSet>
      <dgm:spPr/>
    </dgm:pt>
    <dgm:pt modelId="{A7FED0C2-A35F-46A5-9BC3-6FE338E2C337}" type="pres">
      <dgm:prSet presAssocID="{8A10DDF7-A50D-4E74-8832-51BDF0516FF6}" presName="image" presStyleLbl="fgImgPlace1" presStyleIdx="1" presStyleCnt="5"/>
      <dgm:spPr>
        <a:noFill/>
        <a:ln>
          <a:noFill/>
        </a:ln>
      </dgm:spPr>
    </dgm:pt>
    <dgm:pt modelId="{57BEA610-ADFC-4219-9805-776E53E1AB2E}" type="pres">
      <dgm:prSet presAssocID="{8A10DDF7-A50D-4E74-8832-51BDF0516FF6}" presName="childNode" presStyleLbl="node1" presStyleIdx="1" presStyleCnt="5" custScaleX="124947">
        <dgm:presLayoutVars>
          <dgm:bulletEnabled val="1"/>
        </dgm:presLayoutVars>
      </dgm:prSet>
      <dgm:spPr/>
    </dgm:pt>
    <dgm:pt modelId="{62DFA3D3-69EC-4F9F-94A0-8B7ED7026C6C}" type="pres">
      <dgm:prSet presAssocID="{8A10DDF7-A50D-4E74-8832-51BDF0516FF6}" presName="parentNode" presStyleLbl="revTx" presStyleIdx="1" presStyleCnt="5" custLinFactX="-9133" custLinFactNeighborX="-100000" custLinFactNeighborY="247">
        <dgm:presLayoutVars>
          <dgm:chMax val="0"/>
          <dgm:bulletEnabled val="1"/>
        </dgm:presLayoutVars>
      </dgm:prSet>
      <dgm:spPr/>
    </dgm:pt>
    <dgm:pt modelId="{58143F67-0A97-4AB3-B1A0-DFE4C8C08E07}" type="pres">
      <dgm:prSet presAssocID="{2F8C94DD-8E7D-4B6D-86CC-A088041CB700}" presName="sibTrans" presStyleCnt="0"/>
      <dgm:spPr/>
    </dgm:pt>
    <dgm:pt modelId="{3D227600-E5C4-4EB9-9EC7-A6C6C23C44A1}" type="pres">
      <dgm:prSet presAssocID="{9D9CD54A-C82F-41BC-9324-8E199AC513EB}" presName="compositeNode" presStyleCnt="0">
        <dgm:presLayoutVars>
          <dgm:bulletEnabled val="1"/>
        </dgm:presLayoutVars>
      </dgm:prSet>
      <dgm:spPr/>
    </dgm:pt>
    <dgm:pt modelId="{02972E86-6040-4C81-A2A9-E359E2F6CD3E}" type="pres">
      <dgm:prSet presAssocID="{9D9CD54A-C82F-41BC-9324-8E199AC513EB}" presName="image" presStyleLbl="fgImgPlace1" presStyleIdx="2" presStyleCnt="5"/>
      <dgm:spPr>
        <a:noFill/>
        <a:ln>
          <a:noFill/>
        </a:ln>
      </dgm:spPr>
    </dgm:pt>
    <dgm:pt modelId="{9808541B-4592-43A4-945E-483DDCB7F8F5}" type="pres">
      <dgm:prSet presAssocID="{9D9CD54A-C82F-41BC-9324-8E199AC513EB}" presName="childNode" presStyleLbl="node1" presStyleIdx="2" presStyleCnt="5" custScaleX="124947">
        <dgm:presLayoutVars>
          <dgm:bulletEnabled val="1"/>
        </dgm:presLayoutVars>
      </dgm:prSet>
      <dgm:spPr/>
    </dgm:pt>
    <dgm:pt modelId="{DA4589C2-8834-4770-8E44-299B71735576}" type="pres">
      <dgm:prSet presAssocID="{9D9CD54A-C82F-41BC-9324-8E199AC513EB}" presName="parentNode" presStyleLbl="revTx" presStyleIdx="2" presStyleCnt="5" custLinFactX="-2312" custLinFactNeighborX="-100000" custLinFactNeighborY="494">
        <dgm:presLayoutVars>
          <dgm:chMax val="0"/>
          <dgm:bulletEnabled val="1"/>
        </dgm:presLayoutVars>
      </dgm:prSet>
      <dgm:spPr/>
    </dgm:pt>
    <dgm:pt modelId="{74E8244B-68C7-4346-92F6-CC1B9A5F76DB}" type="pres">
      <dgm:prSet presAssocID="{920B7ACD-7FA7-49C6-A17F-222ED92A0758}" presName="sibTrans" presStyleCnt="0"/>
      <dgm:spPr/>
    </dgm:pt>
    <dgm:pt modelId="{31E6626B-D8B6-4154-8981-1A4126F94505}" type="pres">
      <dgm:prSet presAssocID="{0D0EBB50-5089-414B-A1B2-D4C8360E05D5}" presName="compositeNode" presStyleCnt="0">
        <dgm:presLayoutVars>
          <dgm:bulletEnabled val="1"/>
        </dgm:presLayoutVars>
      </dgm:prSet>
      <dgm:spPr/>
    </dgm:pt>
    <dgm:pt modelId="{22C2C7A6-94A8-4A9E-8052-547E84072F63}" type="pres">
      <dgm:prSet presAssocID="{0D0EBB50-5089-414B-A1B2-D4C8360E05D5}" presName="image" presStyleLbl="fgImgPlace1" presStyleIdx="3" presStyleCnt="5"/>
      <dgm:spPr>
        <a:noFill/>
        <a:ln>
          <a:noFill/>
        </a:ln>
      </dgm:spPr>
    </dgm:pt>
    <dgm:pt modelId="{ACF4F8BE-B7DA-4636-99EA-2E1ECD08936C}" type="pres">
      <dgm:prSet presAssocID="{0D0EBB50-5089-414B-A1B2-D4C8360E05D5}" presName="childNode" presStyleLbl="node1" presStyleIdx="3" presStyleCnt="5" custScaleX="124947">
        <dgm:presLayoutVars>
          <dgm:bulletEnabled val="1"/>
        </dgm:presLayoutVars>
      </dgm:prSet>
      <dgm:spPr/>
    </dgm:pt>
    <dgm:pt modelId="{D15253E0-CF96-4E56-B4A7-0287B73CF02A}" type="pres">
      <dgm:prSet presAssocID="{0D0EBB50-5089-414B-A1B2-D4C8360E05D5}" presName="parentNode" presStyleLbl="revTx" presStyleIdx="3" presStyleCnt="5" custLinFactNeighborX="-68184">
        <dgm:presLayoutVars>
          <dgm:chMax val="0"/>
          <dgm:bulletEnabled val="1"/>
        </dgm:presLayoutVars>
      </dgm:prSet>
      <dgm:spPr/>
    </dgm:pt>
    <dgm:pt modelId="{08F05467-07F8-4703-A3E8-F4E03E56A72A}" type="pres">
      <dgm:prSet presAssocID="{AFACCAD5-8656-48AE-93C0-B9AAB9E7229B}" presName="sibTrans" presStyleCnt="0"/>
      <dgm:spPr/>
    </dgm:pt>
    <dgm:pt modelId="{E7E607B4-D0F9-4E98-AD63-9265A77447D3}" type="pres">
      <dgm:prSet presAssocID="{7C40C5DB-38B7-498F-B98D-7F23C83AB78F}" presName="compositeNode" presStyleCnt="0">
        <dgm:presLayoutVars>
          <dgm:bulletEnabled val="1"/>
        </dgm:presLayoutVars>
      </dgm:prSet>
      <dgm:spPr/>
    </dgm:pt>
    <dgm:pt modelId="{351BDE4D-EB0F-4C46-A208-BF7007BF857C}" type="pres">
      <dgm:prSet presAssocID="{7C40C5DB-38B7-498F-B98D-7F23C83AB78F}" presName="image" presStyleLbl="fgImgPlace1" presStyleIdx="4" presStyleCnt="5"/>
      <dgm:spPr>
        <a:noFill/>
        <a:ln>
          <a:noFill/>
        </a:ln>
      </dgm:spPr>
    </dgm:pt>
    <dgm:pt modelId="{C98EEC92-5D3A-4503-8491-76127F03E730}" type="pres">
      <dgm:prSet presAssocID="{7C40C5DB-38B7-498F-B98D-7F23C83AB78F}" presName="childNode" presStyleLbl="node1" presStyleIdx="4" presStyleCnt="5" custScaleX="124947">
        <dgm:presLayoutVars>
          <dgm:bulletEnabled val="1"/>
        </dgm:presLayoutVars>
      </dgm:prSet>
      <dgm:spPr/>
    </dgm:pt>
    <dgm:pt modelId="{5FC1A808-55D6-4897-9FC1-53D611F6E6D4}" type="pres">
      <dgm:prSet presAssocID="{7C40C5DB-38B7-498F-B98D-7F23C83AB78F}" presName="parentNode" presStyleLbl="revTx" presStyleIdx="4" presStyleCnt="5" custLinFactNeighborX="-68184">
        <dgm:presLayoutVars>
          <dgm:chMax val="0"/>
          <dgm:bulletEnabled val="1"/>
        </dgm:presLayoutVars>
      </dgm:prSet>
      <dgm:spPr/>
    </dgm:pt>
  </dgm:ptLst>
  <dgm:cxnLst>
    <dgm:cxn modelId="{C7173502-AEBB-4836-8C18-5AC8830A9317}" type="presOf" srcId="{EE51DFDF-0A6E-4F36-815B-3C609326D08F}" destId="{ACF4F8BE-B7DA-4636-99EA-2E1ECD08936C}" srcOrd="0" destOrd="1" presId="urn:microsoft.com/office/officeart/2005/8/layout/hList2"/>
    <dgm:cxn modelId="{51242B0D-72C4-442D-A64D-7602F84DE4D3}" type="presOf" srcId="{8A10DDF7-A50D-4E74-8832-51BDF0516FF6}" destId="{62DFA3D3-69EC-4F9F-94A0-8B7ED7026C6C}" srcOrd="0" destOrd="0" presId="urn:microsoft.com/office/officeart/2005/8/layout/hList2"/>
    <dgm:cxn modelId="{8E736C11-67E7-4225-BED9-DB7DE036677F}" type="presOf" srcId="{48D46C06-60B5-4933-A74B-0D029EB0D120}" destId="{04DB63E5-4751-47AA-8125-BDDF3BBF8E4E}" srcOrd="0" destOrd="0" presId="urn:microsoft.com/office/officeart/2005/8/layout/hList2"/>
    <dgm:cxn modelId="{DB3D5E14-F8D6-4103-B05A-760192E9037B}" type="presOf" srcId="{EFC5BFE8-F53B-469A-B95C-5E0B5D3F14EF}" destId="{57BEA610-ADFC-4219-9805-776E53E1AB2E}" srcOrd="0" destOrd="0" presId="urn:microsoft.com/office/officeart/2005/8/layout/hList2"/>
    <dgm:cxn modelId="{944FEE1D-1A7A-4606-B398-4388E84184BF}" srcId="{37B925AB-1120-4BB8-9748-5ADD3BE30DFC}" destId="{48D46C06-60B5-4933-A74B-0D029EB0D120}" srcOrd="0" destOrd="0" parTransId="{F5935B27-B6DC-4B3A-B0AE-C59B26E0C8ED}" sibTransId="{E288F076-E440-4250-8F50-7E00E0BA2000}"/>
    <dgm:cxn modelId="{0F58491E-812D-4F85-A149-D5439596E23F}" srcId="{37B925AB-1120-4BB8-9748-5ADD3BE30DFC}" destId="{8A10DDF7-A50D-4E74-8832-51BDF0516FF6}" srcOrd="1" destOrd="0" parTransId="{FD7A8ECF-2026-4CDB-B539-53FABA2A52F7}" sibTransId="{2F8C94DD-8E7D-4B6D-86CC-A088041CB700}"/>
    <dgm:cxn modelId="{46C43935-8545-433C-8B5E-623314EBF6B1}" srcId="{37B925AB-1120-4BB8-9748-5ADD3BE30DFC}" destId="{0D0EBB50-5089-414B-A1B2-D4C8360E05D5}" srcOrd="3" destOrd="0" parTransId="{E312CC72-EE28-470D-9250-22648FB35234}" sibTransId="{AFACCAD5-8656-48AE-93C0-B9AAB9E7229B}"/>
    <dgm:cxn modelId="{40A68C42-0B76-4762-BB57-60D6CDECE375}" srcId="{9D9CD54A-C82F-41BC-9324-8E199AC513EB}" destId="{87AFAB95-AD76-4A84-84FF-FBAE68FA2BBA}" srcOrd="0" destOrd="0" parTransId="{38F6465D-3F50-4E68-BBE5-BC636B2D8398}" sibTransId="{76C536A1-8FA0-44CC-BAF5-86470A44ED26}"/>
    <dgm:cxn modelId="{5A7EE46E-5990-43EF-B36A-93CE598D6A34}" srcId="{0D0EBB50-5089-414B-A1B2-D4C8360E05D5}" destId="{EE51DFDF-0A6E-4F36-815B-3C609326D08F}" srcOrd="1" destOrd="0" parTransId="{05593204-4BA9-4F43-B55E-B885FE0539E8}" sibTransId="{CFAF395F-905E-4C3C-8383-93CCB656C849}"/>
    <dgm:cxn modelId="{20330E71-A8E2-4784-BBE2-7D7823653F55}" srcId="{8A10DDF7-A50D-4E74-8832-51BDF0516FF6}" destId="{70A63D98-54AD-41F5-9B6B-1CB129E089C7}" srcOrd="1" destOrd="0" parTransId="{AB7E1378-8900-4CC6-B8CC-31B71985577A}" sibTransId="{49DEA429-C46A-4CC0-BDED-998714E73117}"/>
    <dgm:cxn modelId="{2798DF51-24B8-4508-AA90-03094B2B144F}" type="presOf" srcId="{9D9CD54A-C82F-41BC-9324-8E199AC513EB}" destId="{DA4589C2-8834-4770-8E44-299B71735576}" srcOrd="0" destOrd="0" presId="urn:microsoft.com/office/officeart/2005/8/layout/hList2"/>
    <dgm:cxn modelId="{5475AC54-3D11-4FE1-95CB-4BE9C6DD7AB9}" srcId="{8A10DDF7-A50D-4E74-8832-51BDF0516FF6}" destId="{EFC5BFE8-F53B-469A-B95C-5E0B5D3F14EF}" srcOrd="0" destOrd="0" parTransId="{75C1F5B3-2C83-45F4-A092-6C43B492F83B}" sibTransId="{4816FB55-FA53-470A-A427-EC85583849E5}"/>
    <dgm:cxn modelId="{228EB17A-1FE3-4C06-9C6B-58768855299E}" type="presOf" srcId="{F9AF9139-62AD-45D2-BBE2-4ED7AECCF956}" destId="{38AAF007-B5A0-45A8-B283-0212E4D30539}" srcOrd="0" destOrd="0" presId="urn:microsoft.com/office/officeart/2005/8/layout/hList2"/>
    <dgm:cxn modelId="{937BC087-A4B4-4FCF-8379-5E5C03F1F233}" srcId="{0D0EBB50-5089-414B-A1B2-D4C8360E05D5}" destId="{B4ADED37-118F-4558-B28F-EAA235F41955}" srcOrd="0" destOrd="0" parTransId="{CD9C5B4E-79DF-4A06-AEBE-4CD75E663DDD}" sibTransId="{C70B930B-A6BA-490C-A397-28CB425FD5B4}"/>
    <dgm:cxn modelId="{7A02A389-4526-4D6F-AB1D-D38A88682D38}" type="presOf" srcId="{B4ADED37-118F-4558-B28F-EAA235F41955}" destId="{ACF4F8BE-B7DA-4636-99EA-2E1ECD08936C}" srcOrd="0" destOrd="0" presId="urn:microsoft.com/office/officeart/2005/8/layout/hList2"/>
    <dgm:cxn modelId="{EB77F1A0-8724-42AB-897B-6A5A6A271E7C}" srcId="{48D46C06-60B5-4933-A74B-0D029EB0D120}" destId="{F9AF9139-62AD-45D2-BBE2-4ED7AECCF956}" srcOrd="0" destOrd="0" parTransId="{291C0227-79DC-4AAC-BFB6-3BE4E6F76F14}" sibTransId="{ED165666-9BB0-4329-B424-7BDCAB909B3E}"/>
    <dgm:cxn modelId="{E2CE25A4-E4A9-4DD7-8035-A2F159B36CE2}" srcId="{7C40C5DB-38B7-498F-B98D-7F23C83AB78F}" destId="{4327D4B3-0BFB-4CBD-AAB7-8F5695E4873C}" srcOrd="0" destOrd="0" parTransId="{F55E2D31-BF15-470C-A994-7FCE3C5ECC3F}" sibTransId="{5C9F797A-4A3C-43A3-8B4D-7A0CB9A1E66B}"/>
    <dgm:cxn modelId="{D55804A5-CDDE-4845-959B-1885D8966195}" type="presOf" srcId="{87AFAB95-AD76-4A84-84FF-FBAE68FA2BBA}" destId="{9808541B-4592-43A4-945E-483DDCB7F8F5}" srcOrd="0" destOrd="0" presId="urn:microsoft.com/office/officeart/2005/8/layout/hList2"/>
    <dgm:cxn modelId="{3ABA24A7-21EB-4CDC-9FCB-D28E8BAC5F38}" srcId="{37B925AB-1120-4BB8-9748-5ADD3BE30DFC}" destId="{9D9CD54A-C82F-41BC-9324-8E199AC513EB}" srcOrd="2" destOrd="0" parTransId="{6F20CA87-6A6C-4C5E-950C-9BA26B71E339}" sibTransId="{920B7ACD-7FA7-49C6-A17F-222ED92A0758}"/>
    <dgm:cxn modelId="{DDBD44A9-0C23-43F9-83E8-32365D2DB17A}" srcId="{9D9CD54A-C82F-41BC-9324-8E199AC513EB}" destId="{6F823CA3-621D-44B2-A6CD-65FEF982F682}" srcOrd="1" destOrd="0" parTransId="{51710379-F404-46C1-9A31-47E222760562}" sibTransId="{844DC992-C83A-4D5A-856F-83C94AB2AB90}"/>
    <dgm:cxn modelId="{CFA22BAA-C82B-4FA2-BFBF-D81F8F69EBC5}" type="presOf" srcId="{37B925AB-1120-4BB8-9748-5ADD3BE30DFC}" destId="{96BC030C-C7D3-466E-8B25-25C369ED10FF}" srcOrd="0" destOrd="0" presId="urn:microsoft.com/office/officeart/2005/8/layout/hList2"/>
    <dgm:cxn modelId="{303990AC-9BDC-4D63-B132-9CFC86FA1D21}" type="presOf" srcId="{0D0EBB50-5089-414B-A1B2-D4C8360E05D5}" destId="{D15253E0-CF96-4E56-B4A7-0287B73CF02A}" srcOrd="0" destOrd="0" presId="urn:microsoft.com/office/officeart/2005/8/layout/hList2"/>
    <dgm:cxn modelId="{1E8EF4BD-CFFC-4BCC-8141-96926CEEA82B}" type="presOf" srcId="{70A63D98-54AD-41F5-9B6B-1CB129E089C7}" destId="{57BEA610-ADFC-4219-9805-776E53E1AB2E}" srcOrd="0" destOrd="1" presId="urn:microsoft.com/office/officeart/2005/8/layout/hList2"/>
    <dgm:cxn modelId="{2288A7C5-683F-4BF0-B341-1B4C00440B7F}" srcId="{37B925AB-1120-4BB8-9748-5ADD3BE30DFC}" destId="{7C40C5DB-38B7-498F-B98D-7F23C83AB78F}" srcOrd="4" destOrd="0" parTransId="{E91F610F-E07C-42E7-802E-CF243A27E64C}" sibTransId="{6B950FB1-5DB5-442A-B5CE-51D5EE32635C}"/>
    <dgm:cxn modelId="{E7E5A2E5-1BF8-4AAD-8ABA-C57251AB5822}" type="presOf" srcId="{4327D4B3-0BFB-4CBD-AAB7-8F5695E4873C}" destId="{C98EEC92-5D3A-4503-8491-76127F03E730}" srcOrd="0" destOrd="0" presId="urn:microsoft.com/office/officeart/2005/8/layout/hList2"/>
    <dgm:cxn modelId="{6DCABAEC-91C6-43F0-9395-5ABEA4075EBD}" type="presOf" srcId="{6F823CA3-621D-44B2-A6CD-65FEF982F682}" destId="{9808541B-4592-43A4-945E-483DDCB7F8F5}" srcOrd="0" destOrd="1" presId="urn:microsoft.com/office/officeart/2005/8/layout/hList2"/>
    <dgm:cxn modelId="{B7A294EE-C702-4EDE-AC8E-FBDA8DA33FA9}" type="presOf" srcId="{7C40C5DB-38B7-498F-B98D-7F23C83AB78F}" destId="{5FC1A808-55D6-4897-9FC1-53D611F6E6D4}" srcOrd="0" destOrd="0" presId="urn:microsoft.com/office/officeart/2005/8/layout/hList2"/>
    <dgm:cxn modelId="{70B0A0C8-8F81-481D-964D-D517706E06D7}" type="presParOf" srcId="{96BC030C-C7D3-466E-8B25-25C369ED10FF}" destId="{B89B77EA-D961-4110-ABF2-43D5A615632D}" srcOrd="0" destOrd="0" presId="urn:microsoft.com/office/officeart/2005/8/layout/hList2"/>
    <dgm:cxn modelId="{DB08A9EB-A6F3-472E-B0E1-424620F81E70}" type="presParOf" srcId="{B89B77EA-D961-4110-ABF2-43D5A615632D}" destId="{19C98074-C64C-496C-8CDA-E9549B3B4F43}" srcOrd="0" destOrd="0" presId="urn:microsoft.com/office/officeart/2005/8/layout/hList2"/>
    <dgm:cxn modelId="{F6B155A5-8315-46B2-B6E8-3D4BF68ADA62}" type="presParOf" srcId="{B89B77EA-D961-4110-ABF2-43D5A615632D}" destId="{38AAF007-B5A0-45A8-B283-0212E4D30539}" srcOrd="1" destOrd="0" presId="urn:microsoft.com/office/officeart/2005/8/layout/hList2"/>
    <dgm:cxn modelId="{040D8C0A-EBF5-4DEE-8AD4-202F2BC69F26}" type="presParOf" srcId="{B89B77EA-D961-4110-ABF2-43D5A615632D}" destId="{04DB63E5-4751-47AA-8125-BDDF3BBF8E4E}" srcOrd="2" destOrd="0" presId="urn:microsoft.com/office/officeart/2005/8/layout/hList2"/>
    <dgm:cxn modelId="{E91545F5-BF15-4BEC-9322-B67EFAE27545}" type="presParOf" srcId="{96BC030C-C7D3-466E-8B25-25C369ED10FF}" destId="{05053194-AA4D-4075-A726-0E611F5DC76E}" srcOrd="1" destOrd="0" presId="urn:microsoft.com/office/officeart/2005/8/layout/hList2"/>
    <dgm:cxn modelId="{13247710-1B89-4B55-B2AE-447C651A6703}" type="presParOf" srcId="{96BC030C-C7D3-466E-8B25-25C369ED10FF}" destId="{13CD3F97-9D38-4486-A34C-B3CD88521C7F}" srcOrd="2" destOrd="0" presId="urn:microsoft.com/office/officeart/2005/8/layout/hList2"/>
    <dgm:cxn modelId="{DF8BD218-B1BD-4316-A3A3-5B998D24794F}" type="presParOf" srcId="{13CD3F97-9D38-4486-A34C-B3CD88521C7F}" destId="{A7FED0C2-A35F-46A5-9BC3-6FE338E2C337}" srcOrd="0" destOrd="0" presId="urn:microsoft.com/office/officeart/2005/8/layout/hList2"/>
    <dgm:cxn modelId="{778B0935-D1FF-418F-97C6-E82870B0D76D}" type="presParOf" srcId="{13CD3F97-9D38-4486-A34C-B3CD88521C7F}" destId="{57BEA610-ADFC-4219-9805-776E53E1AB2E}" srcOrd="1" destOrd="0" presId="urn:microsoft.com/office/officeart/2005/8/layout/hList2"/>
    <dgm:cxn modelId="{812F040F-703D-4B61-A09B-748D34D74A19}" type="presParOf" srcId="{13CD3F97-9D38-4486-A34C-B3CD88521C7F}" destId="{62DFA3D3-69EC-4F9F-94A0-8B7ED7026C6C}" srcOrd="2" destOrd="0" presId="urn:microsoft.com/office/officeart/2005/8/layout/hList2"/>
    <dgm:cxn modelId="{6E17A836-8556-488B-9881-3B515146D63A}" type="presParOf" srcId="{96BC030C-C7D3-466E-8B25-25C369ED10FF}" destId="{58143F67-0A97-4AB3-B1A0-DFE4C8C08E07}" srcOrd="3" destOrd="0" presId="urn:microsoft.com/office/officeart/2005/8/layout/hList2"/>
    <dgm:cxn modelId="{739F9A7E-0759-4FEC-A56A-F7F7566F952D}" type="presParOf" srcId="{96BC030C-C7D3-466E-8B25-25C369ED10FF}" destId="{3D227600-E5C4-4EB9-9EC7-A6C6C23C44A1}" srcOrd="4" destOrd="0" presId="urn:microsoft.com/office/officeart/2005/8/layout/hList2"/>
    <dgm:cxn modelId="{809093CE-5141-4288-B9A4-4C948A8BED9D}" type="presParOf" srcId="{3D227600-E5C4-4EB9-9EC7-A6C6C23C44A1}" destId="{02972E86-6040-4C81-A2A9-E359E2F6CD3E}" srcOrd="0" destOrd="0" presId="urn:microsoft.com/office/officeart/2005/8/layout/hList2"/>
    <dgm:cxn modelId="{6048FB8A-A832-4EDF-832D-E9D0D242D539}" type="presParOf" srcId="{3D227600-E5C4-4EB9-9EC7-A6C6C23C44A1}" destId="{9808541B-4592-43A4-945E-483DDCB7F8F5}" srcOrd="1" destOrd="0" presId="urn:microsoft.com/office/officeart/2005/8/layout/hList2"/>
    <dgm:cxn modelId="{5DA0F68E-D4A5-4ECD-AB21-B226942AF1A6}" type="presParOf" srcId="{3D227600-E5C4-4EB9-9EC7-A6C6C23C44A1}" destId="{DA4589C2-8834-4770-8E44-299B71735576}" srcOrd="2" destOrd="0" presId="urn:microsoft.com/office/officeart/2005/8/layout/hList2"/>
    <dgm:cxn modelId="{BC0EA3E8-0EC5-4F66-83FD-0C3ACC9BEDF5}" type="presParOf" srcId="{96BC030C-C7D3-466E-8B25-25C369ED10FF}" destId="{74E8244B-68C7-4346-92F6-CC1B9A5F76DB}" srcOrd="5" destOrd="0" presId="urn:microsoft.com/office/officeart/2005/8/layout/hList2"/>
    <dgm:cxn modelId="{B400ED31-F5E6-4800-96A5-DF1EC414B517}" type="presParOf" srcId="{96BC030C-C7D3-466E-8B25-25C369ED10FF}" destId="{31E6626B-D8B6-4154-8981-1A4126F94505}" srcOrd="6" destOrd="0" presId="urn:microsoft.com/office/officeart/2005/8/layout/hList2"/>
    <dgm:cxn modelId="{6C59D9F3-B75A-4802-9457-D417D9F6F4A7}" type="presParOf" srcId="{31E6626B-D8B6-4154-8981-1A4126F94505}" destId="{22C2C7A6-94A8-4A9E-8052-547E84072F63}" srcOrd="0" destOrd="0" presId="urn:microsoft.com/office/officeart/2005/8/layout/hList2"/>
    <dgm:cxn modelId="{C1F00E27-DF59-41E6-BA91-341420F924D9}" type="presParOf" srcId="{31E6626B-D8B6-4154-8981-1A4126F94505}" destId="{ACF4F8BE-B7DA-4636-99EA-2E1ECD08936C}" srcOrd="1" destOrd="0" presId="urn:microsoft.com/office/officeart/2005/8/layout/hList2"/>
    <dgm:cxn modelId="{75564D5A-AFA0-4C40-A462-DF09478C88E4}" type="presParOf" srcId="{31E6626B-D8B6-4154-8981-1A4126F94505}" destId="{D15253E0-CF96-4E56-B4A7-0287B73CF02A}" srcOrd="2" destOrd="0" presId="urn:microsoft.com/office/officeart/2005/8/layout/hList2"/>
    <dgm:cxn modelId="{A5EB0B5A-55A6-4BAA-8D05-696F774EDCFC}" type="presParOf" srcId="{96BC030C-C7D3-466E-8B25-25C369ED10FF}" destId="{08F05467-07F8-4703-A3E8-F4E03E56A72A}" srcOrd="7" destOrd="0" presId="urn:microsoft.com/office/officeart/2005/8/layout/hList2"/>
    <dgm:cxn modelId="{BFEF22D7-FE7C-4921-9CAE-0C67C6E31F06}" type="presParOf" srcId="{96BC030C-C7D3-466E-8B25-25C369ED10FF}" destId="{E7E607B4-D0F9-4E98-AD63-9265A77447D3}" srcOrd="8" destOrd="0" presId="urn:microsoft.com/office/officeart/2005/8/layout/hList2"/>
    <dgm:cxn modelId="{16367000-C4B7-4DEB-AFA4-BB4BBCEBF94C}" type="presParOf" srcId="{E7E607B4-D0F9-4E98-AD63-9265A77447D3}" destId="{351BDE4D-EB0F-4C46-A208-BF7007BF857C}" srcOrd="0" destOrd="0" presId="urn:microsoft.com/office/officeart/2005/8/layout/hList2"/>
    <dgm:cxn modelId="{0933C467-8ED4-42DB-9D48-68A847DF8EEE}" type="presParOf" srcId="{E7E607B4-D0F9-4E98-AD63-9265A77447D3}" destId="{C98EEC92-5D3A-4503-8491-76127F03E730}" srcOrd="1" destOrd="0" presId="urn:microsoft.com/office/officeart/2005/8/layout/hList2"/>
    <dgm:cxn modelId="{3D23F8A6-BD1F-4BA4-97B9-4FEB554595A4}" type="presParOf" srcId="{E7E607B4-D0F9-4E98-AD63-9265A77447D3}" destId="{5FC1A808-55D6-4897-9FC1-53D611F6E6D4}"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9C086F-E264-4269-BB0D-CEE4F2B7BF82}"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en-US"/>
        </a:p>
      </dgm:t>
    </dgm:pt>
    <dgm:pt modelId="{4BA28B9C-5D9D-43A0-86EF-78B0C970493B}">
      <dgm:prSet/>
      <dgm:spPr/>
      <dgm:t>
        <a:bodyPr/>
        <a:lstStyle/>
        <a:p>
          <a:endParaRPr lang="en-US" dirty="0"/>
        </a:p>
      </dgm:t>
    </dgm:pt>
    <dgm:pt modelId="{CD9A6B42-9041-4966-BB2B-70D693BD90D5}" type="parTrans" cxnId="{4C02DA5E-48C6-4C85-8B82-811016EDE08D}">
      <dgm:prSet/>
      <dgm:spPr/>
      <dgm:t>
        <a:bodyPr/>
        <a:lstStyle/>
        <a:p>
          <a:endParaRPr lang="en-US"/>
        </a:p>
      </dgm:t>
    </dgm:pt>
    <dgm:pt modelId="{2300F64F-0E79-42E7-8792-31A41E303E24}" type="sibTrans" cxnId="{4C02DA5E-48C6-4C85-8B82-811016EDE08D}">
      <dgm:prSet/>
      <dgm:spPr/>
      <dgm:t>
        <a:bodyPr/>
        <a:lstStyle/>
        <a:p>
          <a:endParaRPr lang="en-US"/>
        </a:p>
      </dgm:t>
    </dgm:pt>
    <dgm:pt modelId="{72525749-E02D-4A25-8864-276882DBEA4C}">
      <dgm:prSet/>
      <dgm:spPr/>
      <dgm:t>
        <a:bodyPr/>
        <a:lstStyle/>
        <a:p>
          <a:r>
            <a:rPr lang="en-US" dirty="0"/>
            <a:t>1. Data Retrieval:</a:t>
          </a:r>
        </a:p>
      </dgm:t>
    </dgm:pt>
    <dgm:pt modelId="{99D4DA0E-0868-4654-9D6F-B120C10A377F}" type="parTrans" cxnId="{AD0CF207-DF5E-4056-A469-8FF7382B908F}">
      <dgm:prSet/>
      <dgm:spPr/>
      <dgm:t>
        <a:bodyPr/>
        <a:lstStyle/>
        <a:p>
          <a:endParaRPr lang="en-US"/>
        </a:p>
      </dgm:t>
    </dgm:pt>
    <dgm:pt modelId="{65A78034-B292-41BA-93F4-CB576220B8C5}" type="sibTrans" cxnId="{AD0CF207-DF5E-4056-A469-8FF7382B908F}">
      <dgm:prSet/>
      <dgm:spPr/>
      <dgm:t>
        <a:bodyPr/>
        <a:lstStyle/>
        <a:p>
          <a:endParaRPr lang="en-US"/>
        </a:p>
      </dgm:t>
    </dgm:pt>
    <dgm:pt modelId="{ECF7FAE1-D0BE-4DE4-9603-F2B87034CEF1}">
      <dgm:prSet/>
      <dgm:spPr/>
      <dgm:t>
        <a:bodyPr/>
        <a:lstStyle/>
        <a:p>
          <a:r>
            <a:rPr lang="en-US" dirty="0"/>
            <a:t>The Storage Engine retrieves data from various sources, such as SQL databases, Excel files, or other supported data sources.</a:t>
          </a:r>
        </a:p>
      </dgm:t>
    </dgm:pt>
    <dgm:pt modelId="{9D8A67B9-3E04-4699-BBD6-6F9B92716577}" type="parTrans" cxnId="{36687E10-265C-4308-B31A-9215758EED1C}">
      <dgm:prSet/>
      <dgm:spPr/>
      <dgm:t>
        <a:bodyPr/>
        <a:lstStyle/>
        <a:p>
          <a:endParaRPr lang="en-US"/>
        </a:p>
      </dgm:t>
    </dgm:pt>
    <dgm:pt modelId="{83AD16C4-92C6-40FC-9508-A7F734802B25}" type="sibTrans" cxnId="{36687E10-265C-4308-B31A-9215758EED1C}">
      <dgm:prSet/>
      <dgm:spPr/>
      <dgm:t>
        <a:bodyPr/>
        <a:lstStyle/>
        <a:p>
          <a:endParaRPr lang="en-US"/>
        </a:p>
      </dgm:t>
    </dgm:pt>
    <dgm:pt modelId="{1E1DB112-6260-4649-9434-54A9BFAF54C4}">
      <dgm:prSet/>
      <dgm:spPr/>
      <dgm:t>
        <a:bodyPr/>
        <a:lstStyle/>
        <a:p>
          <a:r>
            <a:rPr lang="en-US"/>
            <a:t>It handles both DirectQuery and Import modes:</a:t>
          </a:r>
        </a:p>
      </dgm:t>
    </dgm:pt>
    <dgm:pt modelId="{2E8269F2-EE26-4FF3-AE2D-D8226BC7BF39}" type="parTrans" cxnId="{663BA833-79A2-429C-A4FF-EE7ECF7E2137}">
      <dgm:prSet/>
      <dgm:spPr/>
      <dgm:t>
        <a:bodyPr/>
        <a:lstStyle/>
        <a:p>
          <a:endParaRPr lang="en-US"/>
        </a:p>
      </dgm:t>
    </dgm:pt>
    <dgm:pt modelId="{8027DCA1-8BF0-4E46-9D08-0E36EF64CF95}" type="sibTrans" cxnId="{663BA833-79A2-429C-A4FF-EE7ECF7E2137}">
      <dgm:prSet/>
      <dgm:spPr/>
      <dgm:t>
        <a:bodyPr/>
        <a:lstStyle/>
        <a:p>
          <a:endParaRPr lang="en-US"/>
        </a:p>
      </dgm:t>
    </dgm:pt>
    <dgm:pt modelId="{24052EF0-097B-4184-9E0A-286F39FD155B}">
      <dgm:prSet/>
      <dgm:spPr/>
      <dgm:t>
        <a:bodyPr/>
        <a:lstStyle/>
        <a:p>
          <a:r>
            <a:rPr lang="en-US"/>
            <a:t>DirectQuery: Queries are executed directly on the data source, fetching live data.</a:t>
          </a:r>
        </a:p>
      </dgm:t>
    </dgm:pt>
    <dgm:pt modelId="{DEFCD4C2-AD0B-4BEF-9839-3BDED8284462}" type="parTrans" cxnId="{91EF497B-D003-42E0-9214-45AEDEE7052A}">
      <dgm:prSet/>
      <dgm:spPr/>
      <dgm:t>
        <a:bodyPr/>
        <a:lstStyle/>
        <a:p>
          <a:endParaRPr lang="en-US"/>
        </a:p>
      </dgm:t>
    </dgm:pt>
    <dgm:pt modelId="{A7C3A739-FE7B-48F4-A8E7-7516AE316898}" type="sibTrans" cxnId="{91EF497B-D003-42E0-9214-45AEDEE7052A}">
      <dgm:prSet/>
      <dgm:spPr/>
      <dgm:t>
        <a:bodyPr/>
        <a:lstStyle/>
        <a:p>
          <a:endParaRPr lang="en-US"/>
        </a:p>
      </dgm:t>
    </dgm:pt>
    <dgm:pt modelId="{EF587F19-556C-4748-B060-A1AA464FEFC8}">
      <dgm:prSet/>
      <dgm:spPr/>
      <dgm:t>
        <a:bodyPr/>
        <a:lstStyle/>
        <a:p>
          <a:r>
            <a:rPr lang="en-US" dirty="0"/>
            <a:t>Import: Data is imported and stored </a:t>
          </a:r>
          <a:r>
            <a:rPr lang="en-US" dirty="0" err="1"/>
            <a:t>inmemory</a:t>
          </a:r>
          <a:r>
            <a:rPr lang="en-US" dirty="0"/>
            <a:t> within Power BI’s </a:t>
          </a:r>
          <a:r>
            <a:rPr lang="en-US" dirty="0" err="1"/>
            <a:t>VertiPaq</a:t>
          </a:r>
          <a:r>
            <a:rPr lang="en-US" dirty="0"/>
            <a:t> storage.</a:t>
          </a:r>
        </a:p>
      </dgm:t>
    </dgm:pt>
    <dgm:pt modelId="{B04A92AA-0000-4A51-A2A7-F2C7C478F82B}" type="parTrans" cxnId="{523F3F92-77C2-40F4-B630-8652021EDCC2}">
      <dgm:prSet/>
      <dgm:spPr/>
      <dgm:t>
        <a:bodyPr/>
        <a:lstStyle/>
        <a:p>
          <a:endParaRPr lang="en-US"/>
        </a:p>
      </dgm:t>
    </dgm:pt>
    <dgm:pt modelId="{A3ACCCBC-F4C2-4684-8144-1A9128813E9E}" type="sibTrans" cxnId="{523F3F92-77C2-40F4-B630-8652021EDCC2}">
      <dgm:prSet/>
      <dgm:spPr/>
      <dgm:t>
        <a:bodyPr/>
        <a:lstStyle/>
        <a:p>
          <a:endParaRPr lang="en-US"/>
        </a:p>
      </dgm:t>
    </dgm:pt>
    <dgm:pt modelId="{4E8CDD60-60F4-467E-B611-C0798B3C9DCE}">
      <dgm:prSet/>
      <dgm:spPr/>
      <dgm:t>
        <a:bodyPr/>
        <a:lstStyle/>
        <a:p>
          <a:r>
            <a:rPr lang="en-US" dirty="0"/>
            <a:t>2. </a:t>
          </a:r>
          <a:r>
            <a:rPr lang="en-US" dirty="0" err="1"/>
            <a:t>VertiPaq</a:t>
          </a:r>
          <a:r>
            <a:rPr lang="en-US" dirty="0"/>
            <a:t> Storage:</a:t>
          </a:r>
        </a:p>
      </dgm:t>
    </dgm:pt>
    <dgm:pt modelId="{382E2F26-8066-4C63-962E-A6D2DCD2F4DD}" type="parTrans" cxnId="{23B5EB2E-463B-4E56-B853-03B5DF3F7011}">
      <dgm:prSet/>
      <dgm:spPr/>
      <dgm:t>
        <a:bodyPr/>
        <a:lstStyle/>
        <a:p>
          <a:endParaRPr lang="en-US"/>
        </a:p>
      </dgm:t>
    </dgm:pt>
    <dgm:pt modelId="{622B63EC-DC37-4942-96C0-99700367030B}" type="sibTrans" cxnId="{23B5EB2E-463B-4E56-B853-03B5DF3F7011}">
      <dgm:prSet/>
      <dgm:spPr/>
      <dgm:t>
        <a:bodyPr/>
        <a:lstStyle/>
        <a:p>
          <a:endParaRPr lang="en-US"/>
        </a:p>
      </dgm:t>
    </dgm:pt>
    <dgm:pt modelId="{A67CA936-21C1-4195-B30E-454FD4CAA6E1}">
      <dgm:prSet/>
      <dgm:spPr/>
      <dgm:t>
        <a:bodyPr/>
        <a:lstStyle/>
        <a:p>
          <a:r>
            <a:rPr lang="en-US"/>
            <a:t>VertiPaq is a highly optimized columnar storage engine used by Power BI.</a:t>
          </a:r>
        </a:p>
      </dgm:t>
    </dgm:pt>
    <dgm:pt modelId="{0C9CE775-A8AE-4B3D-A583-65350128F1E2}" type="parTrans" cxnId="{AF349770-3295-405C-B8D3-4291579B382C}">
      <dgm:prSet/>
      <dgm:spPr/>
      <dgm:t>
        <a:bodyPr/>
        <a:lstStyle/>
        <a:p>
          <a:endParaRPr lang="en-US"/>
        </a:p>
      </dgm:t>
    </dgm:pt>
    <dgm:pt modelId="{2E39B5DB-CA17-403A-82F0-45583ED51434}" type="sibTrans" cxnId="{AF349770-3295-405C-B8D3-4291579B382C}">
      <dgm:prSet/>
      <dgm:spPr/>
      <dgm:t>
        <a:bodyPr/>
        <a:lstStyle/>
        <a:p>
          <a:endParaRPr lang="en-US"/>
        </a:p>
      </dgm:t>
    </dgm:pt>
    <dgm:pt modelId="{482E9707-319B-45A9-857D-57920B471EE5}">
      <dgm:prSet/>
      <dgm:spPr/>
      <dgm:t>
        <a:bodyPr/>
        <a:lstStyle/>
        <a:p>
          <a:r>
            <a:rPr lang="en-US"/>
            <a:t>It compresses data and stores it in a highly efficient format, allowing for fast retrieval and reduced memory usage.</a:t>
          </a:r>
        </a:p>
      </dgm:t>
    </dgm:pt>
    <dgm:pt modelId="{E6B765E0-8720-4463-A616-2349383A629A}" type="parTrans" cxnId="{CB2F4491-3CF3-4EAB-B0FF-C95D2B7FEEDF}">
      <dgm:prSet/>
      <dgm:spPr/>
      <dgm:t>
        <a:bodyPr/>
        <a:lstStyle/>
        <a:p>
          <a:endParaRPr lang="en-US"/>
        </a:p>
      </dgm:t>
    </dgm:pt>
    <dgm:pt modelId="{A46FBE52-9D6B-4A54-9325-9B809A596CD2}" type="sibTrans" cxnId="{CB2F4491-3CF3-4EAB-B0FF-C95D2B7FEEDF}">
      <dgm:prSet/>
      <dgm:spPr/>
      <dgm:t>
        <a:bodyPr/>
        <a:lstStyle/>
        <a:p>
          <a:endParaRPr lang="en-US"/>
        </a:p>
      </dgm:t>
    </dgm:pt>
    <dgm:pt modelId="{023E91E8-00EE-4D3A-9902-2A3590CC024E}">
      <dgm:prSet/>
      <dgm:spPr/>
      <dgm:t>
        <a:bodyPr/>
        <a:lstStyle/>
        <a:p>
          <a:r>
            <a:rPr lang="en-US"/>
            <a:t>The Storage Engine handles the compression, encoding, and retrieval of data from VertiPaq.</a:t>
          </a:r>
        </a:p>
      </dgm:t>
    </dgm:pt>
    <dgm:pt modelId="{6FA3DC85-F27D-4946-99B0-936B9027A200}" type="parTrans" cxnId="{13B750DC-C30D-4546-B326-6B6B0F62E0CE}">
      <dgm:prSet/>
      <dgm:spPr/>
      <dgm:t>
        <a:bodyPr/>
        <a:lstStyle/>
        <a:p>
          <a:endParaRPr lang="en-US"/>
        </a:p>
      </dgm:t>
    </dgm:pt>
    <dgm:pt modelId="{8DFEE06A-86C8-44AD-A500-50E80BE26B03}" type="sibTrans" cxnId="{13B750DC-C30D-4546-B326-6B6B0F62E0CE}">
      <dgm:prSet/>
      <dgm:spPr/>
      <dgm:t>
        <a:bodyPr/>
        <a:lstStyle/>
        <a:p>
          <a:endParaRPr lang="en-US"/>
        </a:p>
      </dgm:t>
    </dgm:pt>
    <dgm:pt modelId="{04123A48-AAB0-4428-BEA1-592B4FDC731D}">
      <dgm:prSet/>
      <dgm:spPr/>
      <dgm:t>
        <a:bodyPr/>
        <a:lstStyle/>
        <a:p>
          <a:r>
            <a:rPr lang="en-US" dirty="0"/>
            <a:t>3. Indexing and Caching:</a:t>
          </a:r>
        </a:p>
      </dgm:t>
    </dgm:pt>
    <dgm:pt modelId="{5A949E0E-C18C-4F6B-B106-FAF7A8E5EB40}" type="parTrans" cxnId="{21838D0B-41BA-4352-B7A1-46081F2F34B8}">
      <dgm:prSet/>
      <dgm:spPr/>
      <dgm:t>
        <a:bodyPr/>
        <a:lstStyle/>
        <a:p>
          <a:endParaRPr lang="en-US"/>
        </a:p>
      </dgm:t>
    </dgm:pt>
    <dgm:pt modelId="{3BB8D9B9-3CC0-4DD6-9BFA-87204E2EAAC2}" type="sibTrans" cxnId="{21838D0B-41BA-4352-B7A1-46081F2F34B8}">
      <dgm:prSet/>
      <dgm:spPr/>
      <dgm:t>
        <a:bodyPr/>
        <a:lstStyle/>
        <a:p>
          <a:endParaRPr lang="en-US"/>
        </a:p>
      </dgm:t>
    </dgm:pt>
    <dgm:pt modelId="{8A03C51D-32EA-43A6-BB75-3F15F9ED93B2}">
      <dgm:prSet/>
      <dgm:spPr/>
      <dgm:t>
        <a:bodyPr/>
        <a:lstStyle/>
        <a:p>
          <a:r>
            <a:rPr lang="en-US"/>
            <a:t>The Storage Engine creates indexes to speed up data retrieval.</a:t>
          </a:r>
        </a:p>
      </dgm:t>
    </dgm:pt>
    <dgm:pt modelId="{E7954349-9B25-4144-9EF4-731D2061C8B7}" type="parTrans" cxnId="{FB4B4A4B-686B-42B4-B6E2-C7D4347D553B}">
      <dgm:prSet/>
      <dgm:spPr/>
      <dgm:t>
        <a:bodyPr/>
        <a:lstStyle/>
        <a:p>
          <a:endParaRPr lang="en-US"/>
        </a:p>
      </dgm:t>
    </dgm:pt>
    <dgm:pt modelId="{77EA3DD3-83A5-40F5-8A6F-5C2264B53EBF}" type="sibTrans" cxnId="{FB4B4A4B-686B-42B4-B6E2-C7D4347D553B}">
      <dgm:prSet/>
      <dgm:spPr/>
      <dgm:t>
        <a:bodyPr/>
        <a:lstStyle/>
        <a:p>
          <a:endParaRPr lang="en-US"/>
        </a:p>
      </dgm:t>
    </dgm:pt>
    <dgm:pt modelId="{43A3B87F-8AE3-4E38-BAB2-949FF0AFB158}">
      <dgm:prSet/>
      <dgm:spPr/>
      <dgm:t>
        <a:bodyPr/>
        <a:lstStyle/>
        <a:p>
          <a:r>
            <a:rPr lang="en-US"/>
            <a:t>It also uses caching to store frequently accessed data, reducing the need for repetitive data retrieval operations.</a:t>
          </a:r>
        </a:p>
      </dgm:t>
    </dgm:pt>
    <dgm:pt modelId="{D5E03CAC-6587-454E-90C1-C0A8E8277CFD}" type="parTrans" cxnId="{A9B8D96B-0938-4ADB-BFD3-C2BB3194641C}">
      <dgm:prSet/>
      <dgm:spPr/>
      <dgm:t>
        <a:bodyPr/>
        <a:lstStyle/>
        <a:p>
          <a:endParaRPr lang="en-US"/>
        </a:p>
      </dgm:t>
    </dgm:pt>
    <dgm:pt modelId="{03D7E3DE-1FA3-4B23-B4EF-B88AED0E5ACB}" type="sibTrans" cxnId="{A9B8D96B-0938-4ADB-BFD3-C2BB3194641C}">
      <dgm:prSet/>
      <dgm:spPr/>
      <dgm:t>
        <a:bodyPr/>
        <a:lstStyle/>
        <a:p>
          <a:endParaRPr lang="en-US"/>
        </a:p>
      </dgm:t>
    </dgm:pt>
    <dgm:pt modelId="{E1FCFE93-3180-411A-B70C-2C190721DB14}">
      <dgm:prSet/>
      <dgm:spPr/>
      <dgm:t>
        <a:bodyPr/>
        <a:lstStyle/>
        <a:p>
          <a:r>
            <a:rPr lang="en-US" dirty="0"/>
            <a:t>4. Parallel Processing:</a:t>
          </a:r>
        </a:p>
      </dgm:t>
    </dgm:pt>
    <dgm:pt modelId="{ACE3500A-08B6-4D4B-9370-E2441869390B}" type="parTrans" cxnId="{8F70D1E1-3CD7-42BA-9027-AB61BE8C482B}">
      <dgm:prSet/>
      <dgm:spPr/>
      <dgm:t>
        <a:bodyPr/>
        <a:lstStyle/>
        <a:p>
          <a:endParaRPr lang="en-US"/>
        </a:p>
      </dgm:t>
    </dgm:pt>
    <dgm:pt modelId="{C7C7D813-8EA5-4511-94BD-9FD446747BCC}" type="sibTrans" cxnId="{8F70D1E1-3CD7-42BA-9027-AB61BE8C482B}">
      <dgm:prSet/>
      <dgm:spPr/>
      <dgm:t>
        <a:bodyPr/>
        <a:lstStyle/>
        <a:p>
          <a:endParaRPr lang="en-US"/>
        </a:p>
      </dgm:t>
    </dgm:pt>
    <dgm:pt modelId="{F6F781C1-63DF-46E7-96B0-CB2D2F90A2D4}">
      <dgm:prSet/>
      <dgm:spPr/>
      <dgm:t>
        <a:bodyPr/>
        <a:lstStyle/>
        <a:p>
          <a:r>
            <a:rPr lang="en-US"/>
            <a:t>The Storage Engine can perform parallel processing, retrieving data from multiple sources or partitions simultaneously.</a:t>
          </a:r>
        </a:p>
      </dgm:t>
    </dgm:pt>
    <dgm:pt modelId="{9C415B38-94E5-4E65-B2E5-81892DCF4750}" type="parTrans" cxnId="{7854CFEE-4D81-4EC6-8300-CCF411F2404E}">
      <dgm:prSet/>
      <dgm:spPr/>
      <dgm:t>
        <a:bodyPr/>
        <a:lstStyle/>
        <a:p>
          <a:endParaRPr lang="en-US"/>
        </a:p>
      </dgm:t>
    </dgm:pt>
    <dgm:pt modelId="{82844F42-FB8B-4541-92C1-DEC471303718}" type="sibTrans" cxnId="{7854CFEE-4D81-4EC6-8300-CCF411F2404E}">
      <dgm:prSet/>
      <dgm:spPr/>
      <dgm:t>
        <a:bodyPr/>
        <a:lstStyle/>
        <a:p>
          <a:endParaRPr lang="en-US"/>
        </a:p>
      </dgm:t>
    </dgm:pt>
    <dgm:pt modelId="{28E57B9C-48C7-4AE5-A832-AC7EC022617E}">
      <dgm:prSet/>
      <dgm:spPr/>
      <dgm:t>
        <a:bodyPr/>
        <a:lstStyle/>
        <a:p>
          <a:r>
            <a:rPr lang="en-US"/>
            <a:t>This capability enhances performance, especially for large datasets.</a:t>
          </a:r>
        </a:p>
      </dgm:t>
    </dgm:pt>
    <dgm:pt modelId="{6D609ED4-51D5-47CC-9E4D-C7A1515C7365}" type="parTrans" cxnId="{8BEE3225-C935-4AE6-9343-208C59B7A39B}">
      <dgm:prSet/>
      <dgm:spPr/>
      <dgm:t>
        <a:bodyPr/>
        <a:lstStyle/>
        <a:p>
          <a:endParaRPr lang="en-US"/>
        </a:p>
      </dgm:t>
    </dgm:pt>
    <dgm:pt modelId="{377C8C9C-F616-4414-BF3D-0617DDE7F835}" type="sibTrans" cxnId="{8BEE3225-C935-4AE6-9343-208C59B7A39B}">
      <dgm:prSet/>
      <dgm:spPr/>
      <dgm:t>
        <a:bodyPr/>
        <a:lstStyle/>
        <a:p>
          <a:endParaRPr lang="en-US"/>
        </a:p>
      </dgm:t>
    </dgm:pt>
    <dgm:pt modelId="{66B0FAD4-D81F-43D0-9901-19A8DF9BAC86}">
      <dgm:prSet/>
      <dgm:spPr/>
      <dgm:t>
        <a:bodyPr/>
        <a:lstStyle/>
        <a:p>
          <a:r>
            <a:rPr lang="en-US"/>
            <a:t>The Storage Engine is responsible for data retrieval and storage. Here’s a detailed breakdown:</a:t>
          </a:r>
        </a:p>
      </dgm:t>
    </dgm:pt>
    <dgm:pt modelId="{14FF45A7-E248-4222-9DA1-6694D0064037}" type="parTrans" cxnId="{18C51ADB-B419-48BD-B5B0-3A2848D5C866}">
      <dgm:prSet/>
      <dgm:spPr/>
      <dgm:t>
        <a:bodyPr/>
        <a:lstStyle/>
        <a:p>
          <a:endParaRPr lang="en-US"/>
        </a:p>
      </dgm:t>
    </dgm:pt>
    <dgm:pt modelId="{559D4C8F-7A0C-438A-B9FA-1523FC4D8D20}" type="sibTrans" cxnId="{18C51ADB-B419-48BD-B5B0-3A2848D5C866}">
      <dgm:prSet/>
      <dgm:spPr/>
      <dgm:t>
        <a:bodyPr/>
        <a:lstStyle/>
        <a:p>
          <a:endParaRPr lang="en-US"/>
        </a:p>
      </dgm:t>
    </dgm:pt>
    <dgm:pt modelId="{3D76A778-6B73-47A1-87FC-4B708205FDBE}" type="pres">
      <dgm:prSet presAssocID="{FE9C086F-E264-4269-BB0D-CEE4F2B7BF82}" presName="linearFlow" presStyleCnt="0">
        <dgm:presLayoutVars>
          <dgm:dir/>
          <dgm:animLvl val="lvl"/>
          <dgm:resizeHandles/>
        </dgm:presLayoutVars>
      </dgm:prSet>
      <dgm:spPr/>
    </dgm:pt>
    <dgm:pt modelId="{A9AFC25B-35D9-4A50-8659-7CF32C01D005}" type="pres">
      <dgm:prSet presAssocID="{4BA28B9C-5D9D-43A0-86EF-78B0C970493B}" presName="compositeNode" presStyleCnt="0">
        <dgm:presLayoutVars>
          <dgm:bulletEnabled val="1"/>
        </dgm:presLayoutVars>
      </dgm:prSet>
      <dgm:spPr/>
    </dgm:pt>
    <dgm:pt modelId="{F24C780F-76B8-4048-B55B-7AF34A650476}" type="pres">
      <dgm:prSet presAssocID="{4BA28B9C-5D9D-43A0-86EF-78B0C970493B}" presName="image" presStyleLbl="fgImgPlace1" presStyleIdx="0" presStyleCnt="5"/>
      <dgm:spPr>
        <a:noFill/>
        <a:ln>
          <a:noFill/>
        </a:ln>
      </dgm:spPr>
    </dgm:pt>
    <dgm:pt modelId="{4323A44E-5E7A-4B66-9EF9-FBB9FC91AEAB}" type="pres">
      <dgm:prSet presAssocID="{4BA28B9C-5D9D-43A0-86EF-78B0C970493B}" presName="childNode" presStyleLbl="node1" presStyleIdx="0" presStyleCnt="5" custScaleX="138709">
        <dgm:presLayoutVars>
          <dgm:bulletEnabled val="1"/>
        </dgm:presLayoutVars>
      </dgm:prSet>
      <dgm:spPr/>
    </dgm:pt>
    <dgm:pt modelId="{69615AA9-1EAB-42E5-BAB6-4E5C29115A7A}" type="pres">
      <dgm:prSet presAssocID="{4BA28B9C-5D9D-43A0-86EF-78B0C970493B}" presName="parentNode" presStyleLbl="revTx" presStyleIdx="0" presStyleCnt="5">
        <dgm:presLayoutVars>
          <dgm:chMax val="0"/>
          <dgm:bulletEnabled val="1"/>
        </dgm:presLayoutVars>
      </dgm:prSet>
      <dgm:spPr/>
    </dgm:pt>
    <dgm:pt modelId="{63C1EAF7-990A-4AA1-9839-FC69418A5B5F}" type="pres">
      <dgm:prSet presAssocID="{2300F64F-0E79-42E7-8792-31A41E303E24}" presName="sibTrans" presStyleCnt="0"/>
      <dgm:spPr/>
    </dgm:pt>
    <dgm:pt modelId="{ADF799B6-2D48-4F71-B99A-0E694B120653}" type="pres">
      <dgm:prSet presAssocID="{72525749-E02D-4A25-8864-276882DBEA4C}" presName="compositeNode" presStyleCnt="0">
        <dgm:presLayoutVars>
          <dgm:bulletEnabled val="1"/>
        </dgm:presLayoutVars>
      </dgm:prSet>
      <dgm:spPr/>
    </dgm:pt>
    <dgm:pt modelId="{A1E762AB-EC8F-4DE9-9002-B7569A1A4472}" type="pres">
      <dgm:prSet presAssocID="{72525749-E02D-4A25-8864-276882DBEA4C}" presName="image" presStyleLbl="fgImgPlace1" presStyleIdx="1" presStyleCnt="5"/>
      <dgm:spPr>
        <a:noFill/>
        <a:ln>
          <a:noFill/>
        </a:ln>
      </dgm:spPr>
    </dgm:pt>
    <dgm:pt modelId="{B8FC4227-400C-4057-A508-B0FC725F7942}" type="pres">
      <dgm:prSet presAssocID="{72525749-E02D-4A25-8864-276882DBEA4C}" presName="childNode" presStyleLbl="node1" presStyleIdx="1" presStyleCnt="5" custScaleX="138709">
        <dgm:presLayoutVars>
          <dgm:bulletEnabled val="1"/>
        </dgm:presLayoutVars>
      </dgm:prSet>
      <dgm:spPr/>
    </dgm:pt>
    <dgm:pt modelId="{7951F0E0-D9E8-485D-9DFD-BD618D86CD80}" type="pres">
      <dgm:prSet presAssocID="{72525749-E02D-4A25-8864-276882DBEA4C}" presName="parentNode" presStyleLbl="revTx" presStyleIdx="1" presStyleCnt="5" custLinFactNeighborX="-95938">
        <dgm:presLayoutVars>
          <dgm:chMax val="0"/>
          <dgm:bulletEnabled val="1"/>
        </dgm:presLayoutVars>
      </dgm:prSet>
      <dgm:spPr/>
    </dgm:pt>
    <dgm:pt modelId="{5AB3DA01-5549-4F49-9156-241D3D7D916E}" type="pres">
      <dgm:prSet presAssocID="{65A78034-B292-41BA-93F4-CB576220B8C5}" presName="sibTrans" presStyleCnt="0"/>
      <dgm:spPr/>
    </dgm:pt>
    <dgm:pt modelId="{87238509-A8BD-48B9-91DD-4227331CF131}" type="pres">
      <dgm:prSet presAssocID="{4E8CDD60-60F4-467E-B611-C0798B3C9DCE}" presName="compositeNode" presStyleCnt="0">
        <dgm:presLayoutVars>
          <dgm:bulletEnabled val="1"/>
        </dgm:presLayoutVars>
      </dgm:prSet>
      <dgm:spPr/>
    </dgm:pt>
    <dgm:pt modelId="{C816FA8B-3074-49E9-994A-89BA1BA65844}" type="pres">
      <dgm:prSet presAssocID="{4E8CDD60-60F4-467E-B611-C0798B3C9DCE}" presName="image" presStyleLbl="fgImgPlace1" presStyleIdx="2" presStyleCnt="5"/>
      <dgm:spPr>
        <a:noFill/>
        <a:ln>
          <a:noFill/>
        </a:ln>
      </dgm:spPr>
    </dgm:pt>
    <dgm:pt modelId="{49DCE92E-CBC4-4119-AE2E-C2E2EBB5C619}" type="pres">
      <dgm:prSet presAssocID="{4E8CDD60-60F4-467E-B611-C0798B3C9DCE}" presName="childNode" presStyleLbl="node1" presStyleIdx="2" presStyleCnt="5" custScaleX="138709">
        <dgm:presLayoutVars>
          <dgm:bulletEnabled val="1"/>
        </dgm:presLayoutVars>
      </dgm:prSet>
      <dgm:spPr/>
    </dgm:pt>
    <dgm:pt modelId="{DAD572A3-3C6B-434A-945C-95B661E04B5C}" type="pres">
      <dgm:prSet presAssocID="{4E8CDD60-60F4-467E-B611-C0798B3C9DCE}" presName="parentNode" presStyleLbl="revTx" presStyleIdx="2" presStyleCnt="5" custLinFactNeighborX="-88551">
        <dgm:presLayoutVars>
          <dgm:chMax val="0"/>
          <dgm:bulletEnabled val="1"/>
        </dgm:presLayoutVars>
      </dgm:prSet>
      <dgm:spPr/>
    </dgm:pt>
    <dgm:pt modelId="{CAEB4D9B-DC7C-4BE3-AC58-47F58B5FB992}" type="pres">
      <dgm:prSet presAssocID="{622B63EC-DC37-4942-96C0-99700367030B}" presName="sibTrans" presStyleCnt="0"/>
      <dgm:spPr/>
    </dgm:pt>
    <dgm:pt modelId="{122E9252-6DEA-46EB-BD44-10505C39F73C}" type="pres">
      <dgm:prSet presAssocID="{04123A48-AAB0-4428-BEA1-592B4FDC731D}" presName="compositeNode" presStyleCnt="0">
        <dgm:presLayoutVars>
          <dgm:bulletEnabled val="1"/>
        </dgm:presLayoutVars>
      </dgm:prSet>
      <dgm:spPr/>
    </dgm:pt>
    <dgm:pt modelId="{14D7AC95-435C-4423-890B-0050BFC835F8}" type="pres">
      <dgm:prSet presAssocID="{04123A48-AAB0-4428-BEA1-592B4FDC731D}" presName="image" presStyleLbl="fgImgPlace1" presStyleIdx="3" presStyleCnt="5"/>
      <dgm:spPr>
        <a:noFill/>
        <a:ln>
          <a:noFill/>
        </a:ln>
      </dgm:spPr>
    </dgm:pt>
    <dgm:pt modelId="{0761F202-D151-4311-9C99-5EC294896089}" type="pres">
      <dgm:prSet presAssocID="{04123A48-AAB0-4428-BEA1-592B4FDC731D}" presName="childNode" presStyleLbl="node1" presStyleIdx="3" presStyleCnt="5" custScaleX="138709">
        <dgm:presLayoutVars>
          <dgm:bulletEnabled val="1"/>
        </dgm:presLayoutVars>
      </dgm:prSet>
      <dgm:spPr/>
    </dgm:pt>
    <dgm:pt modelId="{280B782F-8A0C-4E09-B395-1F179293013E}" type="pres">
      <dgm:prSet presAssocID="{04123A48-AAB0-4428-BEA1-592B4FDC731D}" presName="parentNode" presStyleLbl="revTx" presStyleIdx="3" presStyleCnt="5" custLinFactNeighborX="-92249">
        <dgm:presLayoutVars>
          <dgm:chMax val="0"/>
          <dgm:bulletEnabled val="1"/>
        </dgm:presLayoutVars>
      </dgm:prSet>
      <dgm:spPr/>
    </dgm:pt>
    <dgm:pt modelId="{744ED215-8112-4179-A21E-D8269E95E324}" type="pres">
      <dgm:prSet presAssocID="{3BB8D9B9-3CC0-4DD6-9BFA-87204E2EAAC2}" presName="sibTrans" presStyleCnt="0"/>
      <dgm:spPr/>
    </dgm:pt>
    <dgm:pt modelId="{ABF15002-8EEC-444F-9F23-A9814AB633E9}" type="pres">
      <dgm:prSet presAssocID="{E1FCFE93-3180-411A-B70C-2C190721DB14}" presName="compositeNode" presStyleCnt="0">
        <dgm:presLayoutVars>
          <dgm:bulletEnabled val="1"/>
        </dgm:presLayoutVars>
      </dgm:prSet>
      <dgm:spPr/>
    </dgm:pt>
    <dgm:pt modelId="{53E3C776-2092-4A74-88A2-0AA11879E18A}" type="pres">
      <dgm:prSet presAssocID="{E1FCFE93-3180-411A-B70C-2C190721DB14}" presName="image" presStyleLbl="fgImgPlace1" presStyleIdx="4" presStyleCnt="5"/>
      <dgm:spPr>
        <a:noFill/>
        <a:ln>
          <a:noFill/>
        </a:ln>
      </dgm:spPr>
    </dgm:pt>
    <dgm:pt modelId="{20363C11-26EF-4B24-A15A-C9A2DE13B0F9}" type="pres">
      <dgm:prSet presAssocID="{E1FCFE93-3180-411A-B70C-2C190721DB14}" presName="childNode" presStyleLbl="node1" presStyleIdx="4" presStyleCnt="5" custScaleX="138709">
        <dgm:presLayoutVars>
          <dgm:bulletEnabled val="1"/>
        </dgm:presLayoutVars>
      </dgm:prSet>
      <dgm:spPr/>
    </dgm:pt>
    <dgm:pt modelId="{AE16BEF6-D95D-4C4F-98E4-5DCC9368F318}" type="pres">
      <dgm:prSet presAssocID="{E1FCFE93-3180-411A-B70C-2C190721DB14}" presName="parentNode" presStyleLbl="revTx" presStyleIdx="4" presStyleCnt="5" custLinFactNeighborX="-95938">
        <dgm:presLayoutVars>
          <dgm:chMax val="0"/>
          <dgm:bulletEnabled val="1"/>
        </dgm:presLayoutVars>
      </dgm:prSet>
      <dgm:spPr/>
    </dgm:pt>
  </dgm:ptLst>
  <dgm:cxnLst>
    <dgm:cxn modelId="{AD0CF207-DF5E-4056-A469-8FF7382B908F}" srcId="{FE9C086F-E264-4269-BB0D-CEE4F2B7BF82}" destId="{72525749-E02D-4A25-8864-276882DBEA4C}" srcOrd="1" destOrd="0" parTransId="{99D4DA0E-0868-4654-9D6F-B120C10A377F}" sibTransId="{65A78034-B292-41BA-93F4-CB576220B8C5}"/>
    <dgm:cxn modelId="{21838D0B-41BA-4352-B7A1-46081F2F34B8}" srcId="{FE9C086F-E264-4269-BB0D-CEE4F2B7BF82}" destId="{04123A48-AAB0-4428-BEA1-592B4FDC731D}" srcOrd="3" destOrd="0" parTransId="{5A949E0E-C18C-4F6B-B106-FAF7A8E5EB40}" sibTransId="{3BB8D9B9-3CC0-4DD6-9BFA-87204E2EAAC2}"/>
    <dgm:cxn modelId="{770DCF0B-B325-4DB6-B6A2-18EE306283E5}" type="presOf" srcId="{1E1DB112-6260-4649-9434-54A9BFAF54C4}" destId="{B8FC4227-400C-4057-A508-B0FC725F7942}" srcOrd="0" destOrd="1" presId="urn:microsoft.com/office/officeart/2005/8/layout/hList2"/>
    <dgm:cxn modelId="{36687E10-265C-4308-B31A-9215758EED1C}" srcId="{72525749-E02D-4A25-8864-276882DBEA4C}" destId="{ECF7FAE1-D0BE-4DE4-9603-F2B87034CEF1}" srcOrd="0" destOrd="0" parTransId="{9D8A67B9-3E04-4699-BBD6-6F9B92716577}" sibTransId="{83AD16C4-92C6-40FC-9508-A7F734802B25}"/>
    <dgm:cxn modelId="{949AB511-EA03-427A-A223-0CA9F3132D8E}" type="presOf" srcId="{FE9C086F-E264-4269-BB0D-CEE4F2B7BF82}" destId="{3D76A778-6B73-47A1-87FC-4B708205FDBE}" srcOrd="0" destOrd="0" presId="urn:microsoft.com/office/officeart/2005/8/layout/hList2"/>
    <dgm:cxn modelId="{903B6412-AFAE-4328-B047-D29D428DA9B7}" type="presOf" srcId="{023E91E8-00EE-4D3A-9902-2A3590CC024E}" destId="{49DCE92E-CBC4-4119-AE2E-C2E2EBB5C619}" srcOrd="0" destOrd="2" presId="urn:microsoft.com/office/officeart/2005/8/layout/hList2"/>
    <dgm:cxn modelId="{A4811519-BF26-4C56-A155-D3FAD64FAA52}" type="presOf" srcId="{04123A48-AAB0-4428-BEA1-592B4FDC731D}" destId="{280B782F-8A0C-4E09-B395-1F179293013E}" srcOrd="0" destOrd="0" presId="urn:microsoft.com/office/officeart/2005/8/layout/hList2"/>
    <dgm:cxn modelId="{8BEE3225-C935-4AE6-9343-208C59B7A39B}" srcId="{E1FCFE93-3180-411A-B70C-2C190721DB14}" destId="{28E57B9C-48C7-4AE5-A832-AC7EC022617E}" srcOrd="1" destOrd="0" parTransId="{6D609ED4-51D5-47CC-9E4D-C7A1515C7365}" sibTransId="{377C8C9C-F616-4414-BF3D-0617DDE7F835}"/>
    <dgm:cxn modelId="{23B5EB2E-463B-4E56-B853-03B5DF3F7011}" srcId="{FE9C086F-E264-4269-BB0D-CEE4F2B7BF82}" destId="{4E8CDD60-60F4-467E-B611-C0798B3C9DCE}" srcOrd="2" destOrd="0" parTransId="{382E2F26-8066-4C63-962E-A6D2DCD2F4DD}" sibTransId="{622B63EC-DC37-4942-96C0-99700367030B}"/>
    <dgm:cxn modelId="{2368A433-E4C6-44D0-B4B3-4EAA53CB1CCE}" type="presOf" srcId="{66B0FAD4-D81F-43D0-9901-19A8DF9BAC86}" destId="{4323A44E-5E7A-4B66-9EF9-FBB9FC91AEAB}" srcOrd="0" destOrd="0" presId="urn:microsoft.com/office/officeart/2005/8/layout/hList2"/>
    <dgm:cxn modelId="{663BA833-79A2-429C-A4FF-EE7ECF7E2137}" srcId="{72525749-E02D-4A25-8864-276882DBEA4C}" destId="{1E1DB112-6260-4649-9434-54A9BFAF54C4}" srcOrd="1" destOrd="0" parTransId="{2E8269F2-EE26-4FF3-AE2D-D8226BC7BF39}" sibTransId="{8027DCA1-8BF0-4E46-9D08-0E36EF64CF95}"/>
    <dgm:cxn modelId="{943AD037-F434-4CA8-830B-EC5D68026EA8}" type="presOf" srcId="{A67CA936-21C1-4195-B30E-454FD4CAA6E1}" destId="{49DCE92E-CBC4-4119-AE2E-C2E2EBB5C619}" srcOrd="0" destOrd="0" presId="urn:microsoft.com/office/officeart/2005/8/layout/hList2"/>
    <dgm:cxn modelId="{E4A99439-9A4A-4E3B-B3E7-3021677583E0}" type="presOf" srcId="{24052EF0-097B-4184-9E0A-286F39FD155B}" destId="{B8FC4227-400C-4057-A508-B0FC725F7942}" srcOrd="0" destOrd="2" presId="urn:microsoft.com/office/officeart/2005/8/layout/hList2"/>
    <dgm:cxn modelId="{5341AB5B-2A33-42B3-A21E-86DEF5461AE7}" type="presOf" srcId="{4E8CDD60-60F4-467E-B611-C0798B3C9DCE}" destId="{DAD572A3-3C6B-434A-945C-95B661E04B5C}" srcOrd="0" destOrd="0" presId="urn:microsoft.com/office/officeart/2005/8/layout/hList2"/>
    <dgm:cxn modelId="{4C02DA5E-48C6-4C85-8B82-811016EDE08D}" srcId="{FE9C086F-E264-4269-BB0D-CEE4F2B7BF82}" destId="{4BA28B9C-5D9D-43A0-86EF-78B0C970493B}" srcOrd="0" destOrd="0" parTransId="{CD9A6B42-9041-4966-BB2B-70D693BD90D5}" sibTransId="{2300F64F-0E79-42E7-8792-31A41E303E24}"/>
    <dgm:cxn modelId="{69602D5F-7C64-43E5-9D2F-70495A04FD73}" type="presOf" srcId="{8A03C51D-32EA-43A6-BB75-3F15F9ED93B2}" destId="{0761F202-D151-4311-9C99-5EC294896089}" srcOrd="0" destOrd="0" presId="urn:microsoft.com/office/officeart/2005/8/layout/hList2"/>
    <dgm:cxn modelId="{A733685F-1365-46E2-8F78-512F14DB9900}" type="presOf" srcId="{4BA28B9C-5D9D-43A0-86EF-78B0C970493B}" destId="{69615AA9-1EAB-42E5-BAB6-4E5C29115A7A}" srcOrd="0" destOrd="0" presId="urn:microsoft.com/office/officeart/2005/8/layout/hList2"/>
    <dgm:cxn modelId="{FB4B4A4B-686B-42B4-B6E2-C7D4347D553B}" srcId="{04123A48-AAB0-4428-BEA1-592B4FDC731D}" destId="{8A03C51D-32EA-43A6-BB75-3F15F9ED93B2}" srcOrd="0" destOrd="0" parTransId="{E7954349-9B25-4144-9EF4-731D2061C8B7}" sibTransId="{77EA3DD3-83A5-40F5-8A6F-5C2264B53EBF}"/>
    <dgm:cxn modelId="{A9B8D96B-0938-4ADB-BFD3-C2BB3194641C}" srcId="{04123A48-AAB0-4428-BEA1-592B4FDC731D}" destId="{43A3B87F-8AE3-4E38-BAB2-949FF0AFB158}" srcOrd="1" destOrd="0" parTransId="{D5E03CAC-6587-454E-90C1-C0A8E8277CFD}" sibTransId="{03D7E3DE-1FA3-4B23-B4EF-B88AED0E5ACB}"/>
    <dgm:cxn modelId="{1860E56B-083B-4A8F-BB04-9AE8BC0080A6}" type="presOf" srcId="{28E57B9C-48C7-4AE5-A832-AC7EC022617E}" destId="{20363C11-26EF-4B24-A15A-C9A2DE13B0F9}" srcOrd="0" destOrd="1" presId="urn:microsoft.com/office/officeart/2005/8/layout/hList2"/>
    <dgm:cxn modelId="{AF349770-3295-405C-B8D3-4291579B382C}" srcId="{4E8CDD60-60F4-467E-B611-C0798B3C9DCE}" destId="{A67CA936-21C1-4195-B30E-454FD4CAA6E1}" srcOrd="0" destOrd="0" parTransId="{0C9CE775-A8AE-4B3D-A583-65350128F1E2}" sibTransId="{2E39B5DB-CA17-403A-82F0-45583ED51434}"/>
    <dgm:cxn modelId="{9E035653-96B7-4B6D-ACCD-848A87895437}" type="presOf" srcId="{43A3B87F-8AE3-4E38-BAB2-949FF0AFB158}" destId="{0761F202-D151-4311-9C99-5EC294896089}" srcOrd="0" destOrd="1" presId="urn:microsoft.com/office/officeart/2005/8/layout/hList2"/>
    <dgm:cxn modelId="{9FA3B059-7D36-4FE8-89C5-64D03455206D}" type="presOf" srcId="{ECF7FAE1-D0BE-4DE4-9603-F2B87034CEF1}" destId="{B8FC4227-400C-4057-A508-B0FC725F7942}" srcOrd="0" destOrd="0" presId="urn:microsoft.com/office/officeart/2005/8/layout/hList2"/>
    <dgm:cxn modelId="{91EF497B-D003-42E0-9214-45AEDEE7052A}" srcId="{72525749-E02D-4A25-8864-276882DBEA4C}" destId="{24052EF0-097B-4184-9E0A-286F39FD155B}" srcOrd="2" destOrd="0" parTransId="{DEFCD4C2-AD0B-4BEF-9839-3BDED8284462}" sibTransId="{A7C3A739-FE7B-48F4-A8E7-7516AE316898}"/>
    <dgm:cxn modelId="{4D5D7E7D-7539-4CEB-9A42-17AF20040539}" type="presOf" srcId="{72525749-E02D-4A25-8864-276882DBEA4C}" destId="{7951F0E0-D9E8-485D-9DFD-BD618D86CD80}" srcOrd="0" destOrd="0" presId="urn:microsoft.com/office/officeart/2005/8/layout/hList2"/>
    <dgm:cxn modelId="{CB2F4491-3CF3-4EAB-B0FF-C95D2B7FEEDF}" srcId="{4E8CDD60-60F4-467E-B611-C0798B3C9DCE}" destId="{482E9707-319B-45A9-857D-57920B471EE5}" srcOrd="1" destOrd="0" parTransId="{E6B765E0-8720-4463-A616-2349383A629A}" sibTransId="{A46FBE52-9D6B-4A54-9325-9B809A596CD2}"/>
    <dgm:cxn modelId="{523F3F92-77C2-40F4-B630-8652021EDCC2}" srcId="{72525749-E02D-4A25-8864-276882DBEA4C}" destId="{EF587F19-556C-4748-B060-A1AA464FEFC8}" srcOrd="3" destOrd="0" parTransId="{B04A92AA-0000-4A51-A2A7-F2C7C478F82B}" sibTransId="{A3ACCCBC-F4C2-4684-8144-1A9128813E9E}"/>
    <dgm:cxn modelId="{897A8F95-9CBB-439A-8F5C-EEBE0EDBD2C6}" type="presOf" srcId="{482E9707-319B-45A9-857D-57920B471EE5}" destId="{49DCE92E-CBC4-4119-AE2E-C2E2EBB5C619}" srcOrd="0" destOrd="1" presId="urn:microsoft.com/office/officeart/2005/8/layout/hList2"/>
    <dgm:cxn modelId="{D05BA3C5-8AAD-4A33-AA52-73ABF589CCC0}" type="presOf" srcId="{EF587F19-556C-4748-B060-A1AA464FEFC8}" destId="{B8FC4227-400C-4057-A508-B0FC725F7942}" srcOrd="0" destOrd="3" presId="urn:microsoft.com/office/officeart/2005/8/layout/hList2"/>
    <dgm:cxn modelId="{18C51ADB-B419-48BD-B5B0-3A2848D5C866}" srcId="{4BA28B9C-5D9D-43A0-86EF-78B0C970493B}" destId="{66B0FAD4-D81F-43D0-9901-19A8DF9BAC86}" srcOrd="0" destOrd="0" parTransId="{14FF45A7-E248-4222-9DA1-6694D0064037}" sibTransId="{559D4C8F-7A0C-438A-B9FA-1523FC4D8D20}"/>
    <dgm:cxn modelId="{13B750DC-C30D-4546-B326-6B6B0F62E0CE}" srcId="{4E8CDD60-60F4-467E-B611-C0798B3C9DCE}" destId="{023E91E8-00EE-4D3A-9902-2A3590CC024E}" srcOrd="2" destOrd="0" parTransId="{6FA3DC85-F27D-4946-99B0-936B9027A200}" sibTransId="{8DFEE06A-86C8-44AD-A500-50E80BE26B03}"/>
    <dgm:cxn modelId="{4E1080E0-B839-4780-B8EF-0495EDD26D93}" type="presOf" srcId="{E1FCFE93-3180-411A-B70C-2C190721DB14}" destId="{AE16BEF6-D95D-4C4F-98E4-5DCC9368F318}" srcOrd="0" destOrd="0" presId="urn:microsoft.com/office/officeart/2005/8/layout/hList2"/>
    <dgm:cxn modelId="{8F70D1E1-3CD7-42BA-9027-AB61BE8C482B}" srcId="{FE9C086F-E264-4269-BB0D-CEE4F2B7BF82}" destId="{E1FCFE93-3180-411A-B70C-2C190721DB14}" srcOrd="4" destOrd="0" parTransId="{ACE3500A-08B6-4D4B-9370-E2441869390B}" sibTransId="{C7C7D813-8EA5-4511-94BD-9FD446747BCC}"/>
    <dgm:cxn modelId="{7854CFEE-4D81-4EC6-8300-CCF411F2404E}" srcId="{E1FCFE93-3180-411A-B70C-2C190721DB14}" destId="{F6F781C1-63DF-46E7-96B0-CB2D2F90A2D4}" srcOrd="0" destOrd="0" parTransId="{9C415B38-94E5-4E65-B2E5-81892DCF4750}" sibTransId="{82844F42-FB8B-4541-92C1-DEC471303718}"/>
    <dgm:cxn modelId="{70C3B5FF-93EF-4BA6-850E-BFAED0610B96}" type="presOf" srcId="{F6F781C1-63DF-46E7-96B0-CB2D2F90A2D4}" destId="{20363C11-26EF-4B24-A15A-C9A2DE13B0F9}" srcOrd="0" destOrd="0" presId="urn:microsoft.com/office/officeart/2005/8/layout/hList2"/>
    <dgm:cxn modelId="{B6E4AF85-B779-4A3D-8E62-AF8B0E35E5E3}" type="presParOf" srcId="{3D76A778-6B73-47A1-87FC-4B708205FDBE}" destId="{A9AFC25B-35D9-4A50-8659-7CF32C01D005}" srcOrd="0" destOrd="0" presId="urn:microsoft.com/office/officeart/2005/8/layout/hList2"/>
    <dgm:cxn modelId="{4BC07EF3-1FB1-4697-B69B-0FA4F12235D3}" type="presParOf" srcId="{A9AFC25B-35D9-4A50-8659-7CF32C01D005}" destId="{F24C780F-76B8-4048-B55B-7AF34A650476}" srcOrd="0" destOrd="0" presId="urn:microsoft.com/office/officeart/2005/8/layout/hList2"/>
    <dgm:cxn modelId="{DD6302EE-A8FA-42FA-B99D-AC3C050331FE}" type="presParOf" srcId="{A9AFC25B-35D9-4A50-8659-7CF32C01D005}" destId="{4323A44E-5E7A-4B66-9EF9-FBB9FC91AEAB}" srcOrd="1" destOrd="0" presId="urn:microsoft.com/office/officeart/2005/8/layout/hList2"/>
    <dgm:cxn modelId="{FB3C8FBE-A8ED-4161-A452-7FF76DD4DD54}" type="presParOf" srcId="{A9AFC25B-35D9-4A50-8659-7CF32C01D005}" destId="{69615AA9-1EAB-42E5-BAB6-4E5C29115A7A}" srcOrd="2" destOrd="0" presId="urn:microsoft.com/office/officeart/2005/8/layout/hList2"/>
    <dgm:cxn modelId="{8791BA34-C021-414C-9EBF-3C577DF9FE19}" type="presParOf" srcId="{3D76A778-6B73-47A1-87FC-4B708205FDBE}" destId="{63C1EAF7-990A-4AA1-9839-FC69418A5B5F}" srcOrd="1" destOrd="0" presId="urn:microsoft.com/office/officeart/2005/8/layout/hList2"/>
    <dgm:cxn modelId="{408C5779-9BA7-4737-8448-256EB5A599C9}" type="presParOf" srcId="{3D76A778-6B73-47A1-87FC-4B708205FDBE}" destId="{ADF799B6-2D48-4F71-B99A-0E694B120653}" srcOrd="2" destOrd="0" presId="urn:microsoft.com/office/officeart/2005/8/layout/hList2"/>
    <dgm:cxn modelId="{EAB40281-FECA-4950-AA84-4EA1258868E6}" type="presParOf" srcId="{ADF799B6-2D48-4F71-B99A-0E694B120653}" destId="{A1E762AB-EC8F-4DE9-9002-B7569A1A4472}" srcOrd="0" destOrd="0" presId="urn:microsoft.com/office/officeart/2005/8/layout/hList2"/>
    <dgm:cxn modelId="{F0F7F59F-9BB0-43B2-8CA3-1034CBA74200}" type="presParOf" srcId="{ADF799B6-2D48-4F71-B99A-0E694B120653}" destId="{B8FC4227-400C-4057-A508-B0FC725F7942}" srcOrd="1" destOrd="0" presId="urn:microsoft.com/office/officeart/2005/8/layout/hList2"/>
    <dgm:cxn modelId="{9E920862-B0AF-4145-84AF-D6C5E48A2B85}" type="presParOf" srcId="{ADF799B6-2D48-4F71-B99A-0E694B120653}" destId="{7951F0E0-D9E8-485D-9DFD-BD618D86CD80}" srcOrd="2" destOrd="0" presId="urn:microsoft.com/office/officeart/2005/8/layout/hList2"/>
    <dgm:cxn modelId="{43DEFEBA-3C9E-4DD3-AFC9-75CDD0C7C997}" type="presParOf" srcId="{3D76A778-6B73-47A1-87FC-4B708205FDBE}" destId="{5AB3DA01-5549-4F49-9156-241D3D7D916E}" srcOrd="3" destOrd="0" presId="urn:microsoft.com/office/officeart/2005/8/layout/hList2"/>
    <dgm:cxn modelId="{74765C92-D98C-412E-BF54-5848DF8CAA07}" type="presParOf" srcId="{3D76A778-6B73-47A1-87FC-4B708205FDBE}" destId="{87238509-A8BD-48B9-91DD-4227331CF131}" srcOrd="4" destOrd="0" presId="urn:microsoft.com/office/officeart/2005/8/layout/hList2"/>
    <dgm:cxn modelId="{E0E5927B-99EF-452D-A7A1-968FB888AD77}" type="presParOf" srcId="{87238509-A8BD-48B9-91DD-4227331CF131}" destId="{C816FA8B-3074-49E9-994A-89BA1BA65844}" srcOrd="0" destOrd="0" presId="urn:microsoft.com/office/officeart/2005/8/layout/hList2"/>
    <dgm:cxn modelId="{4570A187-0219-47BE-BA9F-D8E80A7E8045}" type="presParOf" srcId="{87238509-A8BD-48B9-91DD-4227331CF131}" destId="{49DCE92E-CBC4-4119-AE2E-C2E2EBB5C619}" srcOrd="1" destOrd="0" presId="urn:microsoft.com/office/officeart/2005/8/layout/hList2"/>
    <dgm:cxn modelId="{6CC0E652-DDB8-4F72-B15D-E7FFAFF8429D}" type="presParOf" srcId="{87238509-A8BD-48B9-91DD-4227331CF131}" destId="{DAD572A3-3C6B-434A-945C-95B661E04B5C}" srcOrd="2" destOrd="0" presId="urn:microsoft.com/office/officeart/2005/8/layout/hList2"/>
    <dgm:cxn modelId="{AE5268EC-0363-407B-A9FA-A3C6445E1CF1}" type="presParOf" srcId="{3D76A778-6B73-47A1-87FC-4B708205FDBE}" destId="{CAEB4D9B-DC7C-4BE3-AC58-47F58B5FB992}" srcOrd="5" destOrd="0" presId="urn:microsoft.com/office/officeart/2005/8/layout/hList2"/>
    <dgm:cxn modelId="{855BBD3E-38D9-4DD9-A520-2323878B17B0}" type="presParOf" srcId="{3D76A778-6B73-47A1-87FC-4B708205FDBE}" destId="{122E9252-6DEA-46EB-BD44-10505C39F73C}" srcOrd="6" destOrd="0" presId="urn:microsoft.com/office/officeart/2005/8/layout/hList2"/>
    <dgm:cxn modelId="{E6C5C3FE-E65F-4BB1-B357-155E25911734}" type="presParOf" srcId="{122E9252-6DEA-46EB-BD44-10505C39F73C}" destId="{14D7AC95-435C-4423-890B-0050BFC835F8}" srcOrd="0" destOrd="0" presId="urn:microsoft.com/office/officeart/2005/8/layout/hList2"/>
    <dgm:cxn modelId="{13F49C4B-8AD5-4ACD-8DC3-2DA6F80B515F}" type="presParOf" srcId="{122E9252-6DEA-46EB-BD44-10505C39F73C}" destId="{0761F202-D151-4311-9C99-5EC294896089}" srcOrd="1" destOrd="0" presId="urn:microsoft.com/office/officeart/2005/8/layout/hList2"/>
    <dgm:cxn modelId="{42C8AAAC-DE94-4D10-91BB-926C078F4015}" type="presParOf" srcId="{122E9252-6DEA-46EB-BD44-10505C39F73C}" destId="{280B782F-8A0C-4E09-B395-1F179293013E}" srcOrd="2" destOrd="0" presId="urn:microsoft.com/office/officeart/2005/8/layout/hList2"/>
    <dgm:cxn modelId="{BDF3D606-18B4-4DCD-AD25-45357FB17CA2}" type="presParOf" srcId="{3D76A778-6B73-47A1-87FC-4B708205FDBE}" destId="{744ED215-8112-4179-A21E-D8269E95E324}" srcOrd="7" destOrd="0" presId="urn:microsoft.com/office/officeart/2005/8/layout/hList2"/>
    <dgm:cxn modelId="{C97533B3-5D2F-4FA0-829F-10B45C5AE8A1}" type="presParOf" srcId="{3D76A778-6B73-47A1-87FC-4B708205FDBE}" destId="{ABF15002-8EEC-444F-9F23-A9814AB633E9}" srcOrd="8" destOrd="0" presId="urn:microsoft.com/office/officeart/2005/8/layout/hList2"/>
    <dgm:cxn modelId="{6940DDD9-1C13-44AE-8473-CC17ABBDF365}" type="presParOf" srcId="{ABF15002-8EEC-444F-9F23-A9814AB633E9}" destId="{53E3C776-2092-4A74-88A2-0AA11879E18A}" srcOrd="0" destOrd="0" presId="urn:microsoft.com/office/officeart/2005/8/layout/hList2"/>
    <dgm:cxn modelId="{A80A8ACD-88CD-43FD-B371-244B428A9CBB}" type="presParOf" srcId="{ABF15002-8EEC-444F-9F23-A9814AB633E9}" destId="{20363C11-26EF-4B24-A15A-C9A2DE13B0F9}" srcOrd="1" destOrd="0" presId="urn:microsoft.com/office/officeart/2005/8/layout/hList2"/>
    <dgm:cxn modelId="{949595D1-1A12-409E-AE34-2AF3A438FED5}" type="presParOf" srcId="{ABF15002-8EEC-444F-9F23-A9814AB633E9}" destId="{AE16BEF6-D95D-4C4F-98E4-5DCC9368F318}"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CCE1E9-F350-4E22-BD99-EAA4269A956F}"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en-US"/>
        </a:p>
      </dgm:t>
    </dgm:pt>
    <dgm:pt modelId="{55DD6B27-4B15-4F13-88A3-DD38F0C5C6D8}">
      <dgm:prSet/>
      <dgm:spPr/>
      <dgm:t>
        <a:bodyPr/>
        <a:lstStyle/>
        <a:p>
          <a:endParaRPr lang="en-US" dirty="0"/>
        </a:p>
      </dgm:t>
    </dgm:pt>
    <dgm:pt modelId="{0E6C8165-9DF1-4C65-827C-88086BDA2F2F}" type="parTrans" cxnId="{668ACE09-58C8-4223-BB74-EA7828222344}">
      <dgm:prSet/>
      <dgm:spPr/>
      <dgm:t>
        <a:bodyPr/>
        <a:lstStyle/>
        <a:p>
          <a:endParaRPr lang="en-US"/>
        </a:p>
      </dgm:t>
    </dgm:pt>
    <dgm:pt modelId="{E4A08B96-90B6-4BAD-861C-513BC9A68D4B}" type="sibTrans" cxnId="{668ACE09-58C8-4223-BB74-EA7828222344}">
      <dgm:prSet/>
      <dgm:spPr/>
      <dgm:t>
        <a:bodyPr/>
        <a:lstStyle/>
        <a:p>
          <a:endParaRPr lang="en-US"/>
        </a:p>
      </dgm:t>
    </dgm:pt>
    <dgm:pt modelId="{361C5E0B-E122-4E12-AFCD-A579362F04EC}">
      <dgm:prSet/>
      <dgm:spPr/>
      <dgm:t>
        <a:bodyPr/>
        <a:lstStyle/>
        <a:p>
          <a:r>
            <a:rPr lang="en-US"/>
            <a:t>1. Request and Response:</a:t>
          </a:r>
        </a:p>
      </dgm:t>
    </dgm:pt>
    <dgm:pt modelId="{157A4861-8E4B-4174-919A-9A43BA512842}" type="parTrans" cxnId="{AE0CA6BA-C1E9-4EF2-8708-6DD2A9ADBE38}">
      <dgm:prSet/>
      <dgm:spPr/>
      <dgm:t>
        <a:bodyPr/>
        <a:lstStyle/>
        <a:p>
          <a:endParaRPr lang="en-US"/>
        </a:p>
      </dgm:t>
    </dgm:pt>
    <dgm:pt modelId="{959D4908-120D-44B2-B72E-1FB71427F596}" type="sibTrans" cxnId="{AE0CA6BA-C1E9-4EF2-8708-6DD2A9ADBE38}">
      <dgm:prSet/>
      <dgm:spPr/>
      <dgm:t>
        <a:bodyPr/>
        <a:lstStyle/>
        <a:p>
          <a:endParaRPr lang="en-US"/>
        </a:p>
      </dgm:t>
    </dgm:pt>
    <dgm:pt modelId="{36EE0453-5BF8-4C51-8C56-FC79F7A86915}">
      <dgm:prSet/>
      <dgm:spPr/>
      <dgm:t>
        <a:bodyPr/>
        <a:lstStyle/>
        <a:p>
          <a:r>
            <a:rPr lang="en-US"/>
            <a:t>The Formula Engine sends data requests to the Storage Engine based on the DAX query’s requirements.</a:t>
          </a:r>
        </a:p>
      </dgm:t>
    </dgm:pt>
    <dgm:pt modelId="{417E375F-AA09-4DE5-9867-AA5386D0EC0A}" type="parTrans" cxnId="{192D0A7B-5D8C-464E-B5C7-E88D9DCDC6A5}">
      <dgm:prSet/>
      <dgm:spPr/>
      <dgm:t>
        <a:bodyPr/>
        <a:lstStyle/>
        <a:p>
          <a:endParaRPr lang="en-US"/>
        </a:p>
      </dgm:t>
    </dgm:pt>
    <dgm:pt modelId="{BB8A005D-57E0-47DA-82A4-27940A592DCE}" type="sibTrans" cxnId="{192D0A7B-5D8C-464E-B5C7-E88D9DCDC6A5}">
      <dgm:prSet/>
      <dgm:spPr/>
      <dgm:t>
        <a:bodyPr/>
        <a:lstStyle/>
        <a:p>
          <a:endParaRPr lang="en-US"/>
        </a:p>
      </dgm:t>
    </dgm:pt>
    <dgm:pt modelId="{A7947B98-CDEF-4488-A1F8-D53BF1839EFA}">
      <dgm:prSet/>
      <dgm:spPr/>
      <dgm:t>
        <a:bodyPr/>
        <a:lstStyle/>
        <a:p>
          <a:r>
            <a:rPr lang="en-US"/>
            <a:t>The Storage Engine retrieves the requested data and sends it back to the Formula Engine.</a:t>
          </a:r>
        </a:p>
      </dgm:t>
    </dgm:pt>
    <dgm:pt modelId="{29DE6B2C-2A34-4409-B7BE-7A0AB74BC03D}" type="parTrans" cxnId="{E4E94697-CD41-45CA-A63D-616C12F87642}">
      <dgm:prSet/>
      <dgm:spPr/>
      <dgm:t>
        <a:bodyPr/>
        <a:lstStyle/>
        <a:p>
          <a:endParaRPr lang="en-US"/>
        </a:p>
      </dgm:t>
    </dgm:pt>
    <dgm:pt modelId="{F8B5C535-DB3D-4ED6-8B6C-A8BEC2FEB00B}" type="sibTrans" cxnId="{E4E94697-CD41-45CA-A63D-616C12F87642}">
      <dgm:prSet/>
      <dgm:spPr/>
      <dgm:t>
        <a:bodyPr/>
        <a:lstStyle/>
        <a:p>
          <a:endParaRPr lang="en-US"/>
        </a:p>
      </dgm:t>
    </dgm:pt>
    <dgm:pt modelId="{0BC4B290-CC3A-42AF-9943-AFD0802B92F0}">
      <dgm:prSet/>
      <dgm:spPr/>
      <dgm:t>
        <a:bodyPr/>
        <a:lstStyle/>
        <a:p>
          <a:r>
            <a:rPr lang="en-US"/>
            <a:t>2. Optimization:</a:t>
          </a:r>
        </a:p>
      </dgm:t>
    </dgm:pt>
    <dgm:pt modelId="{54BAC561-F64B-42FC-82DF-2FDCD2FC03D6}" type="parTrans" cxnId="{3FDF6949-B474-43EE-A5D3-89E4082F3F39}">
      <dgm:prSet/>
      <dgm:spPr/>
      <dgm:t>
        <a:bodyPr/>
        <a:lstStyle/>
        <a:p>
          <a:endParaRPr lang="en-US"/>
        </a:p>
      </dgm:t>
    </dgm:pt>
    <dgm:pt modelId="{9205204F-A278-4345-9356-3DA915773516}" type="sibTrans" cxnId="{3FDF6949-B474-43EE-A5D3-89E4082F3F39}">
      <dgm:prSet/>
      <dgm:spPr/>
      <dgm:t>
        <a:bodyPr/>
        <a:lstStyle/>
        <a:p>
          <a:endParaRPr lang="en-US"/>
        </a:p>
      </dgm:t>
    </dgm:pt>
    <dgm:pt modelId="{0E1E7F64-2130-4003-8D20-23E84D329773}">
      <dgm:prSet/>
      <dgm:spPr/>
      <dgm:t>
        <a:bodyPr/>
        <a:lstStyle/>
        <a:p>
          <a:r>
            <a:rPr lang="en-US"/>
            <a:t>The Formula Engine optimizes the requests to minimize the amount of data retrieved.</a:t>
          </a:r>
        </a:p>
      </dgm:t>
    </dgm:pt>
    <dgm:pt modelId="{B7E1A38A-C0CD-4667-BAF4-85EEDCB3C776}" type="parTrans" cxnId="{FD38BB2E-294E-4747-ACDB-13966630E9EB}">
      <dgm:prSet/>
      <dgm:spPr/>
      <dgm:t>
        <a:bodyPr/>
        <a:lstStyle/>
        <a:p>
          <a:endParaRPr lang="en-US"/>
        </a:p>
      </dgm:t>
    </dgm:pt>
    <dgm:pt modelId="{A73512E6-93CD-4631-BCD2-EF74414B3ADA}" type="sibTrans" cxnId="{FD38BB2E-294E-4747-ACDB-13966630E9EB}">
      <dgm:prSet/>
      <dgm:spPr/>
      <dgm:t>
        <a:bodyPr/>
        <a:lstStyle/>
        <a:p>
          <a:endParaRPr lang="en-US"/>
        </a:p>
      </dgm:t>
    </dgm:pt>
    <dgm:pt modelId="{464580B1-2AA0-4F82-8A5A-6A5BD6D4FF7C}">
      <dgm:prSet/>
      <dgm:spPr/>
      <dgm:t>
        <a:bodyPr/>
        <a:lstStyle/>
        <a:p>
          <a:r>
            <a:rPr lang="en-US"/>
            <a:t>It requests only the necessary columns and rows, reducing the data transfer load.</a:t>
          </a:r>
        </a:p>
      </dgm:t>
    </dgm:pt>
    <dgm:pt modelId="{7622E87D-E6F7-4328-BD88-167D6076A0E6}" type="parTrans" cxnId="{BD496079-ECCD-446C-94F0-E9D8C5B1DF25}">
      <dgm:prSet/>
      <dgm:spPr/>
      <dgm:t>
        <a:bodyPr/>
        <a:lstStyle/>
        <a:p>
          <a:endParaRPr lang="en-US"/>
        </a:p>
      </dgm:t>
    </dgm:pt>
    <dgm:pt modelId="{F3B16387-627C-46C2-A1BD-3E41F5B0FE49}" type="sibTrans" cxnId="{BD496079-ECCD-446C-94F0-E9D8C5B1DF25}">
      <dgm:prSet/>
      <dgm:spPr/>
      <dgm:t>
        <a:bodyPr/>
        <a:lstStyle/>
        <a:p>
          <a:endParaRPr lang="en-US"/>
        </a:p>
      </dgm:t>
    </dgm:pt>
    <dgm:pt modelId="{865CFF38-B50C-47C9-916C-57E2F61C20EF}">
      <dgm:prSet/>
      <dgm:spPr/>
      <dgm:t>
        <a:bodyPr/>
        <a:lstStyle/>
        <a:p>
          <a:r>
            <a:rPr lang="en-US"/>
            <a:t>3. Batch Processing:</a:t>
          </a:r>
        </a:p>
      </dgm:t>
    </dgm:pt>
    <dgm:pt modelId="{29B8463E-A5E4-4140-A519-7D1469CA14A5}" type="parTrans" cxnId="{A3F137E9-B52D-4962-836D-6911E414FC0F}">
      <dgm:prSet/>
      <dgm:spPr/>
      <dgm:t>
        <a:bodyPr/>
        <a:lstStyle/>
        <a:p>
          <a:endParaRPr lang="en-US"/>
        </a:p>
      </dgm:t>
    </dgm:pt>
    <dgm:pt modelId="{CEE14CB8-8F79-4B1D-909F-26E81D357897}" type="sibTrans" cxnId="{A3F137E9-B52D-4962-836D-6911E414FC0F}">
      <dgm:prSet/>
      <dgm:spPr/>
      <dgm:t>
        <a:bodyPr/>
        <a:lstStyle/>
        <a:p>
          <a:endParaRPr lang="en-US"/>
        </a:p>
      </dgm:t>
    </dgm:pt>
    <dgm:pt modelId="{CB32B493-E51B-4822-A65C-2BFF51A8E46F}">
      <dgm:prSet/>
      <dgm:spPr/>
      <dgm:t>
        <a:bodyPr/>
        <a:lstStyle/>
        <a:p>
          <a:r>
            <a:rPr lang="en-US"/>
            <a:t>The Storage Engine may handle multiple requests in batches, further optimizing data retrieval.</a:t>
          </a:r>
        </a:p>
      </dgm:t>
    </dgm:pt>
    <dgm:pt modelId="{C610D5D8-D417-4CC6-9476-0EB5F3D1BA6F}" type="parTrans" cxnId="{B7635AE7-EED1-408D-B541-0F05600018DC}">
      <dgm:prSet/>
      <dgm:spPr/>
      <dgm:t>
        <a:bodyPr/>
        <a:lstStyle/>
        <a:p>
          <a:endParaRPr lang="en-US"/>
        </a:p>
      </dgm:t>
    </dgm:pt>
    <dgm:pt modelId="{FC4F0C84-5E5F-4C4A-B452-35D028D5991C}" type="sibTrans" cxnId="{B7635AE7-EED1-408D-B541-0F05600018DC}">
      <dgm:prSet/>
      <dgm:spPr/>
      <dgm:t>
        <a:bodyPr/>
        <a:lstStyle/>
        <a:p>
          <a:endParaRPr lang="en-US"/>
        </a:p>
      </dgm:t>
    </dgm:pt>
    <dgm:pt modelId="{839D27C8-8793-4906-BDE4-5F00A2DEC281}">
      <dgm:prSet/>
      <dgm:spPr/>
      <dgm:t>
        <a:bodyPr/>
        <a:lstStyle/>
        <a:p>
          <a:r>
            <a:rPr lang="en-US"/>
            <a:t>This is particularly important for complex queries involving multiple tables and joins.</a:t>
          </a:r>
        </a:p>
      </dgm:t>
    </dgm:pt>
    <dgm:pt modelId="{E77D3308-CE0F-4D2E-89CA-243B4B2B773F}" type="parTrans" cxnId="{198C5A40-5C02-4065-842E-FD353D7E8923}">
      <dgm:prSet/>
      <dgm:spPr/>
      <dgm:t>
        <a:bodyPr/>
        <a:lstStyle/>
        <a:p>
          <a:endParaRPr lang="en-US"/>
        </a:p>
      </dgm:t>
    </dgm:pt>
    <dgm:pt modelId="{74ECEB5D-9F87-45FB-94C8-D2F97957B537}" type="sibTrans" cxnId="{198C5A40-5C02-4065-842E-FD353D7E8923}">
      <dgm:prSet/>
      <dgm:spPr/>
      <dgm:t>
        <a:bodyPr/>
        <a:lstStyle/>
        <a:p>
          <a:endParaRPr lang="en-US"/>
        </a:p>
      </dgm:t>
    </dgm:pt>
    <dgm:pt modelId="{35B2B05F-3A89-450D-8285-F71292BA2553}">
      <dgm:prSet/>
      <dgm:spPr/>
      <dgm:t>
        <a:bodyPr/>
        <a:lstStyle/>
        <a:p>
          <a:r>
            <a:rPr lang="en-US"/>
            <a:t>The interaction between the Formula Engine and the Storage Engine is crucial for query performance:</a:t>
          </a:r>
        </a:p>
      </dgm:t>
    </dgm:pt>
    <dgm:pt modelId="{336DCB35-8A96-4EAB-8034-F82874EDA68A}" type="parTrans" cxnId="{9AE3438E-29E7-4EF2-BF74-9EC670157E48}">
      <dgm:prSet/>
      <dgm:spPr/>
      <dgm:t>
        <a:bodyPr/>
        <a:lstStyle/>
        <a:p>
          <a:endParaRPr lang="en-US"/>
        </a:p>
      </dgm:t>
    </dgm:pt>
    <dgm:pt modelId="{52C415D4-F18D-49BF-9B31-840A36A8F078}" type="sibTrans" cxnId="{9AE3438E-29E7-4EF2-BF74-9EC670157E48}">
      <dgm:prSet/>
      <dgm:spPr/>
      <dgm:t>
        <a:bodyPr/>
        <a:lstStyle/>
        <a:p>
          <a:endParaRPr lang="en-US"/>
        </a:p>
      </dgm:t>
    </dgm:pt>
    <dgm:pt modelId="{C2CC7804-747F-44F2-820E-BC3D538C8A2C}" type="pres">
      <dgm:prSet presAssocID="{C1CCE1E9-F350-4E22-BD99-EAA4269A956F}" presName="linearFlow" presStyleCnt="0">
        <dgm:presLayoutVars>
          <dgm:dir/>
          <dgm:animLvl val="lvl"/>
          <dgm:resizeHandles/>
        </dgm:presLayoutVars>
      </dgm:prSet>
      <dgm:spPr/>
    </dgm:pt>
    <dgm:pt modelId="{65A3FBA5-F72B-4A51-B9D6-1E83AC4A53E2}" type="pres">
      <dgm:prSet presAssocID="{55DD6B27-4B15-4F13-88A3-DD38F0C5C6D8}" presName="compositeNode" presStyleCnt="0">
        <dgm:presLayoutVars>
          <dgm:bulletEnabled val="1"/>
        </dgm:presLayoutVars>
      </dgm:prSet>
      <dgm:spPr/>
    </dgm:pt>
    <dgm:pt modelId="{4DF2E9DA-67FE-4E6F-9F93-AFD4E135710A}" type="pres">
      <dgm:prSet presAssocID="{55DD6B27-4B15-4F13-88A3-DD38F0C5C6D8}" presName="image" presStyleLbl="fgImgPlace1" presStyleIdx="0" presStyleCnt="4"/>
      <dgm:spPr>
        <a:noFill/>
        <a:ln>
          <a:noFill/>
        </a:ln>
      </dgm:spPr>
    </dgm:pt>
    <dgm:pt modelId="{6434ABD2-A0BC-4FB5-8E86-0EDA9E806A16}" type="pres">
      <dgm:prSet presAssocID="{55DD6B27-4B15-4F13-88A3-DD38F0C5C6D8}" presName="childNode" presStyleLbl="node1" presStyleIdx="0" presStyleCnt="4">
        <dgm:presLayoutVars>
          <dgm:bulletEnabled val="1"/>
        </dgm:presLayoutVars>
      </dgm:prSet>
      <dgm:spPr/>
    </dgm:pt>
    <dgm:pt modelId="{C27D8A85-462A-4D0C-B485-936F1B5B8F66}" type="pres">
      <dgm:prSet presAssocID="{55DD6B27-4B15-4F13-88A3-DD38F0C5C6D8}" presName="parentNode" presStyleLbl="revTx" presStyleIdx="0" presStyleCnt="4">
        <dgm:presLayoutVars>
          <dgm:chMax val="0"/>
          <dgm:bulletEnabled val="1"/>
        </dgm:presLayoutVars>
      </dgm:prSet>
      <dgm:spPr/>
    </dgm:pt>
    <dgm:pt modelId="{908905E3-AF15-42EA-989C-70B59FA54A3A}" type="pres">
      <dgm:prSet presAssocID="{E4A08B96-90B6-4BAD-861C-513BC9A68D4B}" presName="sibTrans" presStyleCnt="0"/>
      <dgm:spPr/>
    </dgm:pt>
    <dgm:pt modelId="{096C5DD0-8459-4F3D-8E65-DCD6CE5F6B7B}" type="pres">
      <dgm:prSet presAssocID="{361C5E0B-E122-4E12-AFCD-A579362F04EC}" presName="compositeNode" presStyleCnt="0">
        <dgm:presLayoutVars>
          <dgm:bulletEnabled val="1"/>
        </dgm:presLayoutVars>
      </dgm:prSet>
      <dgm:spPr/>
    </dgm:pt>
    <dgm:pt modelId="{7942B065-6F28-4C98-8E83-7DE8515EB5D3}" type="pres">
      <dgm:prSet presAssocID="{361C5E0B-E122-4E12-AFCD-A579362F04EC}" presName="image" presStyleLbl="fgImgPlace1" presStyleIdx="1" presStyleCnt="4"/>
      <dgm:spPr>
        <a:noFill/>
        <a:ln>
          <a:noFill/>
        </a:ln>
      </dgm:spPr>
    </dgm:pt>
    <dgm:pt modelId="{54018FE0-35F9-44B0-9C04-5AF8C8F19269}" type="pres">
      <dgm:prSet presAssocID="{361C5E0B-E122-4E12-AFCD-A579362F04EC}" presName="childNode" presStyleLbl="node1" presStyleIdx="1" presStyleCnt="4">
        <dgm:presLayoutVars>
          <dgm:bulletEnabled val="1"/>
        </dgm:presLayoutVars>
      </dgm:prSet>
      <dgm:spPr/>
    </dgm:pt>
    <dgm:pt modelId="{D58EB3FA-EFCA-4951-B552-8D1BB2736DF0}" type="pres">
      <dgm:prSet presAssocID="{361C5E0B-E122-4E12-AFCD-A579362F04EC}" presName="parentNode" presStyleLbl="revTx" presStyleIdx="1" presStyleCnt="4">
        <dgm:presLayoutVars>
          <dgm:chMax val="0"/>
          <dgm:bulletEnabled val="1"/>
        </dgm:presLayoutVars>
      </dgm:prSet>
      <dgm:spPr/>
    </dgm:pt>
    <dgm:pt modelId="{51825986-822E-4358-B96D-1772E3D9F53F}" type="pres">
      <dgm:prSet presAssocID="{959D4908-120D-44B2-B72E-1FB71427F596}" presName="sibTrans" presStyleCnt="0"/>
      <dgm:spPr/>
    </dgm:pt>
    <dgm:pt modelId="{E6ED7870-F428-4ED3-BA2C-8BA43BB98E16}" type="pres">
      <dgm:prSet presAssocID="{0BC4B290-CC3A-42AF-9943-AFD0802B92F0}" presName="compositeNode" presStyleCnt="0">
        <dgm:presLayoutVars>
          <dgm:bulletEnabled val="1"/>
        </dgm:presLayoutVars>
      </dgm:prSet>
      <dgm:spPr/>
    </dgm:pt>
    <dgm:pt modelId="{5BD47DA7-225E-4A35-AEBB-AC1A8DD495B8}" type="pres">
      <dgm:prSet presAssocID="{0BC4B290-CC3A-42AF-9943-AFD0802B92F0}" presName="image" presStyleLbl="fgImgPlace1" presStyleIdx="2" presStyleCnt="4"/>
      <dgm:spPr>
        <a:noFill/>
        <a:ln>
          <a:noFill/>
        </a:ln>
      </dgm:spPr>
    </dgm:pt>
    <dgm:pt modelId="{94471F40-67B4-4272-9DF1-147E498A61DF}" type="pres">
      <dgm:prSet presAssocID="{0BC4B290-CC3A-42AF-9943-AFD0802B92F0}" presName="childNode" presStyleLbl="node1" presStyleIdx="2" presStyleCnt="4">
        <dgm:presLayoutVars>
          <dgm:bulletEnabled val="1"/>
        </dgm:presLayoutVars>
      </dgm:prSet>
      <dgm:spPr/>
    </dgm:pt>
    <dgm:pt modelId="{EF6CE32B-B0DD-420E-9D01-DD9D0908AE84}" type="pres">
      <dgm:prSet presAssocID="{0BC4B290-CC3A-42AF-9943-AFD0802B92F0}" presName="parentNode" presStyleLbl="revTx" presStyleIdx="2" presStyleCnt="4">
        <dgm:presLayoutVars>
          <dgm:chMax val="0"/>
          <dgm:bulletEnabled val="1"/>
        </dgm:presLayoutVars>
      </dgm:prSet>
      <dgm:spPr/>
    </dgm:pt>
    <dgm:pt modelId="{45774537-33E9-402F-890F-08DF0E26AA68}" type="pres">
      <dgm:prSet presAssocID="{9205204F-A278-4345-9356-3DA915773516}" presName="sibTrans" presStyleCnt="0"/>
      <dgm:spPr/>
    </dgm:pt>
    <dgm:pt modelId="{7D4F82E5-E316-476E-B43A-0D13C380F39E}" type="pres">
      <dgm:prSet presAssocID="{865CFF38-B50C-47C9-916C-57E2F61C20EF}" presName="compositeNode" presStyleCnt="0">
        <dgm:presLayoutVars>
          <dgm:bulletEnabled val="1"/>
        </dgm:presLayoutVars>
      </dgm:prSet>
      <dgm:spPr/>
    </dgm:pt>
    <dgm:pt modelId="{D52405FB-E033-42AE-8DB6-DA3E0066CCEB}" type="pres">
      <dgm:prSet presAssocID="{865CFF38-B50C-47C9-916C-57E2F61C20EF}" presName="image" presStyleLbl="fgImgPlace1" presStyleIdx="3" presStyleCnt="4"/>
      <dgm:spPr>
        <a:noFill/>
        <a:ln>
          <a:noFill/>
        </a:ln>
      </dgm:spPr>
    </dgm:pt>
    <dgm:pt modelId="{0DBDC776-30E1-4586-97C3-431D57322D13}" type="pres">
      <dgm:prSet presAssocID="{865CFF38-B50C-47C9-916C-57E2F61C20EF}" presName="childNode" presStyleLbl="node1" presStyleIdx="3" presStyleCnt="4">
        <dgm:presLayoutVars>
          <dgm:bulletEnabled val="1"/>
        </dgm:presLayoutVars>
      </dgm:prSet>
      <dgm:spPr/>
    </dgm:pt>
    <dgm:pt modelId="{0B74F334-C85C-4590-B481-968FEFB31F74}" type="pres">
      <dgm:prSet presAssocID="{865CFF38-B50C-47C9-916C-57E2F61C20EF}" presName="parentNode" presStyleLbl="revTx" presStyleIdx="3" presStyleCnt="4">
        <dgm:presLayoutVars>
          <dgm:chMax val="0"/>
          <dgm:bulletEnabled val="1"/>
        </dgm:presLayoutVars>
      </dgm:prSet>
      <dgm:spPr/>
    </dgm:pt>
  </dgm:ptLst>
  <dgm:cxnLst>
    <dgm:cxn modelId="{668ACE09-58C8-4223-BB74-EA7828222344}" srcId="{C1CCE1E9-F350-4E22-BD99-EAA4269A956F}" destId="{55DD6B27-4B15-4F13-88A3-DD38F0C5C6D8}" srcOrd="0" destOrd="0" parTransId="{0E6C8165-9DF1-4C65-827C-88086BDA2F2F}" sibTransId="{E4A08B96-90B6-4BAD-861C-513BC9A68D4B}"/>
    <dgm:cxn modelId="{F5D14F11-F5C4-4A87-86FC-8E1FD509A112}" type="presOf" srcId="{865CFF38-B50C-47C9-916C-57E2F61C20EF}" destId="{0B74F334-C85C-4590-B481-968FEFB31F74}" srcOrd="0" destOrd="0" presId="urn:microsoft.com/office/officeart/2005/8/layout/hList2"/>
    <dgm:cxn modelId="{C7905D27-080F-4845-96B0-2F8D6734ECA1}" type="presOf" srcId="{55DD6B27-4B15-4F13-88A3-DD38F0C5C6D8}" destId="{C27D8A85-462A-4D0C-B485-936F1B5B8F66}" srcOrd="0" destOrd="0" presId="urn:microsoft.com/office/officeart/2005/8/layout/hList2"/>
    <dgm:cxn modelId="{FD38BB2E-294E-4747-ACDB-13966630E9EB}" srcId="{0BC4B290-CC3A-42AF-9943-AFD0802B92F0}" destId="{0E1E7F64-2130-4003-8D20-23E84D329773}" srcOrd="0" destOrd="0" parTransId="{B7E1A38A-C0CD-4667-BAF4-85EEDCB3C776}" sibTransId="{A73512E6-93CD-4631-BCD2-EF74414B3ADA}"/>
    <dgm:cxn modelId="{2F50383C-46A5-409B-AA08-3FFB88132A52}" type="presOf" srcId="{464580B1-2AA0-4F82-8A5A-6A5BD6D4FF7C}" destId="{94471F40-67B4-4272-9DF1-147E498A61DF}" srcOrd="0" destOrd="1" presId="urn:microsoft.com/office/officeart/2005/8/layout/hList2"/>
    <dgm:cxn modelId="{7D08043F-62A7-4419-80F6-F280267DC547}" type="presOf" srcId="{0BC4B290-CC3A-42AF-9943-AFD0802B92F0}" destId="{EF6CE32B-B0DD-420E-9D01-DD9D0908AE84}" srcOrd="0" destOrd="0" presId="urn:microsoft.com/office/officeart/2005/8/layout/hList2"/>
    <dgm:cxn modelId="{198C5A40-5C02-4065-842E-FD353D7E8923}" srcId="{865CFF38-B50C-47C9-916C-57E2F61C20EF}" destId="{839D27C8-8793-4906-BDE4-5F00A2DEC281}" srcOrd="1" destOrd="0" parTransId="{E77D3308-CE0F-4D2E-89CA-243B4B2B773F}" sibTransId="{74ECEB5D-9F87-45FB-94C8-D2F97957B537}"/>
    <dgm:cxn modelId="{3FDF6949-B474-43EE-A5D3-89E4082F3F39}" srcId="{C1CCE1E9-F350-4E22-BD99-EAA4269A956F}" destId="{0BC4B290-CC3A-42AF-9943-AFD0802B92F0}" srcOrd="2" destOrd="0" parTransId="{54BAC561-F64B-42FC-82DF-2FDCD2FC03D6}" sibTransId="{9205204F-A278-4345-9356-3DA915773516}"/>
    <dgm:cxn modelId="{5C473377-E962-4867-A894-A1BE021C9EE6}" type="presOf" srcId="{361C5E0B-E122-4E12-AFCD-A579362F04EC}" destId="{D58EB3FA-EFCA-4951-B552-8D1BB2736DF0}" srcOrd="0" destOrd="0" presId="urn:microsoft.com/office/officeart/2005/8/layout/hList2"/>
    <dgm:cxn modelId="{BD496079-ECCD-446C-94F0-E9D8C5B1DF25}" srcId="{0BC4B290-CC3A-42AF-9943-AFD0802B92F0}" destId="{464580B1-2AA0-4F82-8A5A-6A5BD6D4FF7C}" srcOrd="1" destOrd="0" parTransId="{7622E87D-E6F7-4328-BD88-167D6076A0E6}" sibTransId="{F3B16387-627C-46C2-A1BD-3E41F5B0FE49}"/>
    <dgm:cxn modelId="{192D0A7B-5D8C-464E-B5C7-E88D9DCDC6A5}" srcId="{361C5E0B-E122-4E12-AFCD-A579362F04EC}" destId="{36EE0453-5BF8-4C51-8C56-FC79F7A86915}" srcOrd="0" destOrd="0" parTransId="{417E375F-AA09-4DE5-9867-AA5386D0EC0A}" sibTransId="{BB8A005D-57E0-47DA-82A4-27940A592DCE}"/>
    <dgm:cxn modelId="{8C35E97E-97A1-4C4E-8635-682B238807DB}" type="presOf" srcId="{A7947B98-CDEF-4488-A1F8-D53BF1839EFA}" destId="{54018FE0-35F9-44B0-9C04-5AF8C8F19269}" srcOrd="0" destOrd="1" presId="urn:microsoft.com/office/officeart/2005/8/layout/hList2"/>
    <dgm:cxn modelId="{25375180-6690-41CB-B1FA-D3BF3CBEAA36}" type="presOf" srcId="{35B2B05F-3A89-450D-8285-F71292BA2553}" destId="{6434ABD2-A0BC-4FB5-8E86-0EDA9E806A16}" srcOrd="0" destOrd="0" presId="urn:microsoft.com/office/officeart/2005/8/layout/hList2"/>
    <dgm:cxn modelId="{8E720681-7E09-4BD2-A1DC-76B60E8CE33D}" type="presOf" srcId="{839D27C8-8793-4906-BDE4-5F00A2DEC281}" destId="{0DBDC776-30E1-4586-97C3-431D57322D13}" srcOrd="0" destOrd="1" presId="urn:microsoft.com/office/officeart/2005/8/layout/hList2"/>
    <dgm:cxn modelId="{9AE3438E-29E7-4EF2-BF74-9EC670157E48}" srcId="{55DD6B27-4B15-4F13-88A3-DD38F0C5C6D8}" destId="{35B2B05F-3A89-450D-8285-F71292BA2553}" srcOrd="0" destOrd="0" parTransId="{336DCB35-8A96-4EAB-8034-F82874EDA68A}" sibTransId="{52C415D4-F18D-49BF-9B31-840A36A8F078}"/>
    <dgm:cxn modelId="{E4E94697-CD41-45CA-A63D-616C12F87642}" srcId="{361C5E0B-E122-4E12-AFCD-A579362F04EC}" destId="{A7947B98-CDEF-4488-A1F8-D53BF1839EFA}" srcOrd="1" destOrd="0" parTransId="{29DE6B2C-2A34-4409-B7BE-7A0AB74BC03D}" sibTransId="{F8B5C535-DB3D-4ED6-8B6C-A8BEC2FEB00B}"/>
    <dgm:cxn modelId="{DF3B43B3-6633-4C6D-95C3-81C47849F476}" type="presOf" srcId="{CB32B493-E51B-4822-A65C-2BFF51A8E46F}" destId="{0DBDC776-30E1-4586-97C3-431D57322D13}" srcOrd="0" destOrd="0" presId="urn:microsoft.com/office/officeart/2005/8/layout/hList2"/>
    <dgm:cxn modelId="{AE0CA6BA-C1E9-4EF2-8708-6DD2A9ADBE38}" srcId="{C1CCE1E9-F350-4E22-BD99-EAA4269A956F}" destId="{361C5E0B-E122-4E12-AFCD-A579362F04EC}" srcOrd="1" destOrd="0" parTransId="{157A4861-8E4B-4174-919A-9A43BA512842}" sibTransId="{959D4908-120D-44B2-B72E-1FB71427F596}"/>
    <dgm:cxn modelId="{C6FE2BE7-9089-42CF-8A26-C75A870A280E}" type="presOf" srcId="{0E1E7F64-2130-4003-8D20-23E84D329773}" destId="{94471F40-67B4-4272-9DF1-147E498A61DF}" srcOrd="0" destOrd="0" presId="urn:microsoft.com/office/officeart/2005/8/layout/hList2"/>
    <dgm:cxn modelId="{B7635AE7-EED1-408D-B541-0F05600018DC}" srcId="{865CFF38-B50C-47C9-916C-57E2F61C20EF}" destId="{CB32B493-E51B-4822-A65C-2BFF51A8E46F}" srcOrd="0" destOrd="0" parTransId="{C610D5D8-D417-4CC6-9476-0EB5F3D1BA6F}" sibTransId="{FC4F0C84-5E5F-4C4A-B452-35D028D5991C}"/>
    <dgm:cxn modelId="{4D7616E8-BAD5-4AAB-B0A0-44FE0E8B8B34}" type="presOf" srcId="{36EE0453-5BF8-4C51-8C56-FC79F7A86915}" destId="{54018FE0-35F9-44B0-9C04-5AF8C8F19269}" srcOrd="0" destOrd="0" presId="urn:microsoft.com/office/officeart/2005/8/layout/hList2"/>
    <dgm:cxn modelId="{A3F137E9-B52D-4962-836D-6911E414FC0F}" srcId="{C1CCE1E9-F350-4E22-BD99-EAA4269A956F}" destId="{865CFF38-B50C-47C9-916C-57E2F61C20EF}" srcOrd="3" destOrd="0" parTransId="{29B8463E-A5E4-4140-A519-7D1469CA14A5}" sibTransId="{CEE14CB8-8F79-4B1D-909F-26E81D357897}"/>
    <dgm:cxn modelId="{C66830FC-9CF8-464A-8690-BB9DCB5616A9}" type="presOf" srcId="{C1CCE1E9-F350-4E22-BD99-EAA4269A956F}" destId="{C2CC7804-747F-44F2-820E-BC3D538C8A2C}" srcOrd="0" destOrd="0" presId="urn:microsoft.com/office/officeart/2005/8/layout/hList2"/>
    <dgm:cxn modelId="{9415F251-AEF1-4BEF-927A-11D9F6733295}" type="presParOf" srcId="{C2CC7804-747F-44F2-820E-BC3D538C8A2C}" destId="{65A3FBA5-F72B-4A51-B9D6-1E83AC4A53E2}" srcOrd="0" destOrd="0" presId="urn:microsoft.com/office/officeart/2005/8/layout/hList2"/>
    <dgm:cxn modelId="{4C3F8604-263F-40D2-89FA-9EF61198487E}" type="presParOf" srcId="{65A3FBA5-F72B-4A51-B9D6-1E83AC4A53E2}" destId="{4DF2E9DA-67FE-4E6F-9F93-AFD4E135710A}" srcOrd="0" destOrd="0" presId="urn:microsoft.com/office/officeart/2005/8/layout/hList2"/>
    <dgm:cxn modelId="{653C4AD7-C092-4A54-B03F-954F63DEC030}" type="presParOf" srcId="{65A3FBA5-F72B-4A51-B9D6-1E83AC4A53E2}" destId="{6434ABD2-A0BC-4FB5-8E86-0EDA9E806A16}" srcOrd="1" destOrd="0" presId="urn:microsoft.com/office/officeart/2005/8/layout/hList2"/>
    <dgm:cxn modelId="{FD2ED751-18F9-4333-8B81-1DC9675925F1}" type="presParOf" srcId="{65A3FBA5-F72B-4A51-B9D6-1E83AC4A53E2}" destId="{C27D8A85-462A-4D0C-B485-936F1B5B8F66}" srcOrd="2" destOrd="0" presId="urn:microsoft.com/office/officeart/2005/8/layout/hList2"/>
    <dgm:cxn modelId="{289DCB71-2352-4CAD-8D2E-7E32B5DB1156}" type="presParOf" srcId="{C2CC7804-747F-44F2-820E-BC3D538C8A2C}" destId="{908905E3-AF15-42EA-989C-70B59FA54A3A}" srcOrd="1" destOrd="0" presId="urn:microsoft.com/office/officeart/2005/8/layout/hList2"/>
    <dgm:cxn modelId="{0DAB79B6-4AE1-45FC-A514-2F7D962D89AE}" type="presParOf" srcId="{C2CC7804-747F-44F2-820E-BC3D538C8A2C}" destId="{096C5DD0-8459-4F3D-8E65-DCD6CE5F6B7B}" srcOrd="2" destOrd="0" presId="urn:microsoft.com/office/officeart/2005/8/layout/hList2"/>
    <dgm:cxn modelId="{5B6FB7F5-A970-48A1-8624-06EC579624CF}" type="presParOf" srcId="{096C5DD0-8459-4F3D-8E65-DCD6CE5F6B7B}" destId="{7942B065-6F28-4C98-8E83-7DE8515EB5D3}" srcOrd="0" destOrd="0" presId="urn:microsoft.com/office/officeart/2005/8/layout/hList2"/>
    <dgm:cxn modelId="{262CCA7C-911C-4071-ABA0-05C28E6FC1BE}" type="presParOf" srcId="{096C5DD0-8459-4F3D-8E65-DCD6CE5F6B7B}" destId="{54018FE0-35F9-44B0-9C04-5AF8C8F19269}" srcOrd="1" destOrd="0" presId="urn:microsoft.com/office/officeart/2005/8/layout/hList2"/>
    <dgm:cxn modelId="{CE9A1F26-3429-4138-9183-06806ECA5665}" type="presParOf" srcId="{096C5DD0-8459-4F3D-8E65-DCD6CE5F6B7B}" destId="{D58EB3FA-EFCA-4951-B552-8D1BB2736DF0}" srcOrd="2" destOrd="0" presId="urn:microsoft.com/office/officeart/2005/8/layout/hList2"/>
    <dgm:cxn modelId="{E340F4EB-47AE-4C8F-A460-720F8A41DD58}" type="presParOf" srcId="{C2CC7804-747F-44F2-820E-BC3D538C8A2C}" destId="{51825986-822E-4358-B96D-1772E3D9F53F}" srcOrd="3" destOrd="0" presId="urn:microsoft.com/office/officeart/2005/8/layout/hList2"/>
    <dgm:cxn modelId="{85939B46-C397-4CA0-B378-6F7F8694BB03}" type="presParOf" srcId="{C2CC7804-747F-44F2-820E-BC3D538C8A2C}" destId="{E6ED7870-F428-4ED3-BA2C-8BA43BB98E16}" srcOrd="4" destOrd="0" presId="urn:microsoft.com/office/officeart/2005/8/layout/hList2"/>
    <dgm:cxn modelId="{3918B1EF-88CC-4F1E-9AAC-898DA4B7949F}" type="presParOf" srcId="{E6ED7870-F428-4ED3-BA2C-8BA43BB98E16}" destId="{5BD47DA7-225E-4A35-AEBB-AC1A8DD495B8}" srcOrd="0" destOrd="0" presId="urn:microsoft.com/office/officeart/2005/8/layout/hList2"/>
    <dgm:cxn modelId="{DAF361E7-F121-40F4-99A6-82AF0325F063}" type="presParOf" srcId="{E6ED7870-F428-4ED3-BA2C-8BA43BB98E16}" destId="{94471F40-67B4-4272-9DF1-147E498A61DF}" srcOrd="1" destOrd="0" presId="urn:microsoft.com/office/officeart/2005/8/layout/hList2"/>
    <dgm:cxn modelId="{BBD458D7-4F6B-4A00-99E7-7115C0CFA163}" type="presParOf" srcId="{E6ED7870-F428-4ED3-BA2C-8BA43BB98E16}" destId="{EF6CE32B-B0DD-420E-9D01-DD9D0908AE84}" srcOrd="2" destOrd="0" presId="urn:microsoft.com/office/officeart/2005/8/layout/hList2"/>
    <dgm:cxn modelId="{2470F87E-16F2-4004-98F6-8BEC38282DDB}" type="presParOf" srcId="{C2CC7804-747F-44F2-820E-BC3D538C8A2C}" destId="{45774537-33E9-402F-890F-08DF0E26AA68}" srcOrd="5" destOrd="0" presId="urn:microsoft.com/office/officeart/2005/8/layout/hList2"/>
    <dgm:cxn modelId="{16A148DE-6A1A-462C-9028-E50A175FD34B}" type="presParOf" srcId="{C2CC7804-747F-44F2-820E-BC3D538C8A2C}" destId="{7D4F82E5-E316-476E-B43A-0D13C380F39E}" srcOrd="6" destOrd="0" presId="urn:microsoft.com/office/officeart/2005/8/layout/hList2"/>
    <dgm:cxn modelId="{7FE1FB31-6BDC-4D63-8A1A-835EDA95D225}" type="presParOf" srcId="{7D4F82E5-E316-476E-B43A-0D13C380F39E}" destId="{D52405FB-E033-42AE-8DB6-DA3E0066CCEB}" srcOrd="0" destOrd="0" presId="urn:microsoft.com/office/officeart/2005/8/layout/hList2"/>
    <dgm:cxn modelId="{57471E02-1D55-467B-A1A3-E97856C4DE2C}" type="presParOf" srcId="{7D4F82E5-E316-476E-B43A-0D13C380F39E}" destId="{0DBDC776-30E1-4586-97C3-431D57322D13}" srcOrd="1" destOrd="0" presId="urn:microsoft.com/office/officeart/2005/8/layout/hList2"/>
    <dgm:cxn modelId="{4CA613BB-DC7A-4C25-A19D-C7C18A5BFACC}" type="presParOf" srcId="{7D4F82E5-E316-476E-B43A-0D13C380F39E}" destId="{0B74F334-C85C-4590-B481-968FEFB31F74}"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7986BC-E06C-47F1-AB7C-9F94577082C0}"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en-US"/>
        </a:p>
      </dgm:t>
    </dgm:pt>
    <dgm:pt modelId="{C8933219-7BF3-4C0F-94FF-2ECDA7442975}">
      <dgm:prSet/>
      <dgm:spPr/>
      <dgm:t>
        <a:bodyPr/>
        <a:lstStyle/>
        <a:p>
          <a:endParaRPr lang="en-US" dirty="0"/>
        </a:p>
      </dgm:t>
    </dgm:pt>
    <dgm:pt modelId="{92996F5B-AF96-4966-A9C8-D58316B9BB72}" type="parTrans" cxnId="{9E548E0D-D97A-438D-9D11-FEA90DD51CD5}">
      <dgm:prSet/>
      <dgm:spPr/>
      <dgm:t>
        <a:bodyPr/>
        <a:lstStyle/>
        <a:p>
          <a:endParaRPr lang="en-US"/>
        </a:p>
      </dgm:t>
    </dgm:pt>
    <dgm:pt modelId="{0BDFEAA4-4B3C-4926-8909-AD25E97EAF23}" type="sibTrans" cxnId="{9E548E0D-D97A-438D-9D11-FEA90DD51CD5}">
      <dgm:prSet/>
      <dgm:spPr/>
      <dgm:t>
        <a:bodyPr/>
        <a:lstStyle/>
        <a:p>
          <a:endParaRPr lang="en-US"/>
        </a:p>
      </dgm:t>
    </dgm:pt>
    <dgm:pt modelId="{38ABA5A1-93D3-4CDC-A22B-2E86697BE070}">
      <dgm:prSet/>
      <dgm:spPr/>
      <dgm:t>
        <a:bodyPr/>
        <a:lstStyle/>
        <a:p>
          <a:r>
            <a:rPr lang="en-US" dirty="0"/>
            <a:t>1. Efficient DAX Queries:</a:t>
          </a:r>
        </a:p>
      </dgm:t>
    </dgm:pt>
    <dgm:pt modelId="{14C88E99-AAC3-48C6-91FD-806C7C3FABDD}" type="parTrans" cxnId="{6544D313-CA47-4501-A3D1-F1F16D256A49}">
      <dgm:prSet/>
      <dgm:spPr/>
      <dgm:t>
        <a:bodyPr/>
        <a:lstStyle/>
        <a:p>
          <a:endParaRPr lang="en-US"/>
        </a:p>
      </dgm:t>
    </dgm:pt>
    <dgm:pt modelId="{C982A1D4-C8E2-47BF-8D8B-3DFCEC708B7F}" type="sibTrans" cxnId="{6544D313-CA47-4501-A3D1-F1F16D256A49}">
      <dgm:prSet/>
      <dgm:spPr/>
      <dgm:t>
        <a:bodyPr/>
        <a:lstStyle/>
        <a:p>
          <a:endParaRPr lang="en-US"/>
        </a:p>
      </dgm:t>
    </dgm:pt>
    <dgm:pt modelId="{6E5B5F3F-9732-4D5E-AD71-E4877C011CFF}">
      <dgm:prSet/>
      <dgm:spPr/>
      <dgm:t>
        <a:bodyPr/>
        <a:lstStyle/>
        <a:p>
          <a:r>
            <a:rPr lang="en-US"/>
            <a:t>Write optimized DAX queries to reduce the load on the Formula Engine.</a:t>
          </a:r>
        </a:p>
      </dgm:t>
    </dgm:pt>
    <dgm:pt modelId="{1A275FF2-CB5A-4E2C-B586-BAA6F1D0C1DF}" type="parTrans" cxnId="{D34713DC-ECF0-4193-8FD2-6114055028D0}">
      <dgm:prSet/>
      <dgm:spPr/>
      <dgm:t>
        <a:bodyPr/>
        <a:lstStyle/>
        <a:p>
          <a:endParaRPr lang="en-US"/>
        </a:p>
      </dgm:t>
    </dgm:pt>
    <dgm:pt modelId="{C99546A8-B3CE-48B7-A7D0-8F9EBEBC7040}" type="sibTrans" cxnId="{D34713DC-ECF0-4193-8FD2-6114055028D0}">
      <dgm:prSet/>
      <dgm:spPr/>
      <dgm:t>
        <a:bodyPr/>
        <a:lstStyle/>
        <a:p>
          <a:endParaRPr lang="en-US"/>
        </a:p>
      </dgm:t>
    </dgm:pt>
    <dgm:pt modelId="{D335DC04-63AB-480F-A8E9-549A09C355F6}">
      <dgm:prSet/>
      <dgm:spPr/>
      <dgm:t>
        <a:bodyPr/>
        <a:lstStyle/>
        <a:p>
          <a:r>
            <a:rPr lang="en-US"/>
            <a:t>Use measures and calculated columns judiciously, avoiding overly complex calculations.</a:t>
          </a:r>
        </a:p>
      </dgm:t>
    </dgm:pt>
    <dgm:pt modelId="{82EC3F40-1B4C-4697-8D7E-F770A01F4BCD}" type="parTrans" cxnId="{F79B84B2-BE43-4316-B93D-D8EE1D12301F}">
      <dgm:prSet/>
      <dgm:spPr/>
      <dgm:t>
        <a:bodyPr/>
        <a:lstStyle/>
        <a:p>
          <a:endParaRPr lang="en-US"/>
        </a:p>
      </dgm:t>
    </dgm:pt>
    <dgm:pt modelId="{55C9D45B-C529-4E5C-82F1-34E22904747A}" type="sibTrans" cxnId="{F79B84B2-BE43-4316-B93D-D8EE1D12301F}">
      <dgm:prSet/>
      <dgm:spPr/>
      <dgm:t>
        <a:bodyPr/>
        <a:lstStyle/>
        <a:p>
          <a:endParaRPr lang="en-US"/>
        </a:p>
      </dgm:t>
    </dgm:pt>
    <dgm:pt modelId="{230A64B0-A4CA-4C6C-885A-DC23F5341F02}">
      <dgm:prSet/>
      <dgm:spPr/>
      <dgm:t>
        <a:bodyPr/>
        <a:lstStyle/>
        <a:p>
          <a:r>
            <a:rPr lang="en-US"/>
            <a:t>2. Data Modeling:</a:t>
          </a:r>
        </a:p>
      </dgm:t>
    </dgm:pt>
    <dgm:pt modelId="{5E37ACFA-8582-4F45-9FFB-A3704E24EB75}" type="parTrans" cxnId="{33A4C6D2-22A5-4991-BF01-4C8E62C758E6}">
      <dgm:prSet/>
      <dgm:spPr/>
      <dgm:t>
        <a:bodyPr/>
        <a:lstStyle/>
        <a:p>
          <a:endParaRPr lang="en-US"/>
        </a:p>
      </dgm:t>
    </dgm:pt>
    <dgm:pt modelId="{AA707ED9-2502-4A59-A2B9-BCDECCA56581}" type="sibTrans" cxnId="{33A4C6D2-22A5-4991-BF01-4C8E62C758E6}">
      <dgm:prSet/>
      <dgm:spPr/>
      <dgm:t>
        <a:bodyPr/>
        <a:lstStyle/>
        <a:p>
          <a:endParaRPr lang="en-US"/>
        </a:p>
      </dgm:t>
    </dgm:pt>
    <dgm:pt modelId="{F4A2DBFD-4B6F-4954-8819-D4B4114E572B}">
      <dgm:prSet/>
      <dgm:spPr/>
      <dgm:t>
        <a:bodyPr/>
        <a:lstStyle/>
        <a:p>
          <a:r>
            <a:rPr lang="en-US"/>
            <a:t>Design an efficient data model, with proper relationships and hierarchies.</a:t>
          </a:r>
        </a:p>
      </dgm:t>
    </dgm:pt>
    <dgm:pt modelId="{E786669A-B7AD-4CD9-AC74-4512DABD1307}" type="parTrans" cxnId="{7511A7F1-521E-4CEB-9585-E45E1349FF49}">
      <dgm:prSet/>
      <dgm:spPr/>
      <dgm:t>
        <a:bodyPr/>
        <a:lstStyle/>
        <a:p>
          <a:endParaRPr lang="en-US"/>
        </a:p>
      </dgm:t>
    </dgm:pt>
    <dgm:pt modelId="{69C33FCB-5AB6-4EDB-B4ED-4B1E6A0686A9}" type="sibTrans" cxnId="{7511A7F1-521E-4CEB-9585-E45E1349FF49}">
      <dgm:prSet/>
      <dgm:spPr/>
      <dgm:t>
        <a:bodyPr/>
        <a:lstStyle/>
        <a:p>
          <a:endParaRPr lang="en-US"/>
        </a:p>
      </dgm:t>
    </dgm:pt>
    <dgm:pt modelId="{F84927F9-43E7-429F-880F-893807026B38}">
      <dgm:prSet/>
      <dgm:spPr/>
      <dgm:t>
        <a:bodyPr/>
        <a:lstStyle/>
        <a:p>
          <a:r>
            <a:rPr lang="en-US"/>
            <a:t>Use star schema design where possible to simplify the model and improve performance.</a:t>
          </a:r>
        </a:p>
      </dgm:t>
    </dgm:pt>
    <dgm:pt modelId="{DD5A1071-C6A9-4D94-8460-AFB4F07D6310}" type="parTrans" cxnId="{DB68FC6B-D526-4B5C-A80A-1E3E7D27E305}">
      <dgm:prSet/>
      <dgm:spPr/>
      <dgm:t>
        <a:bodyPr/>
        <a:lstStyle/>
        <a:p>
          <a:endParaRPr lang="en-US"/>
        </a:p>
      </dgm:t>
    </dgm:pt>
    <dgm:pt modelId="{A38D22AE-C8A3-48B7-8C8F-B7AE3E688D8C}" type="sibTrans" cxnId="{DB68FC6B-D526-4B5C-A80A-1E3E7D27E305}">
      <dgm:prSet/>
      <dgm:spPr/>
      <dgm:t>
        <a:bodyPr/>
        <a:lstStyle/>
        <a:p>
          <a:endParaRPr lang="en-US"/>
        </a:p>
      </dgm:t>
    </dgm:pt>
    <dgm:pt modelId="{C2A10173-17FE-4A26-8DDF-B4532FBF424D}">
      <dgm:prSet/>
      <dgm:spPr/>
      <dgm:t>
        <a:bodyPr/>
        <a:lstStyle/>
        <a:p>
          <a:r>
            <a:rPr lang="en-US"/>
            <a:t>3. Data Size and Compression:</a:t>
          </a:r>
        </a:p>
      </dgm:t>
    </dgm:pt>
    <dgm:pt modelId="{CA8A5C6D-94DB-40BC-AF7F-03AB295CC835}" type="parTrans" cxnId="{CE8293BF-C1AB-407F-A48B-C9C4F2C38800}">
      <dgm:prSet/>
      <dgm:spPr/>
      <dgm:t>
        <a:bodyPr/>
        <a:lstStyle/>
        <a:p>
          <a:endParaRPr lang="en-US"/>
        </a:p>
      </dgm:t>
    </dgm:pt>
    <dgm:pt modelId="{77204817-EFA6-47DF-837C-1DCB0689E104}" type="sibTrans" cxnId="{CE8293BF-C1AB-407F-A48B-C9C4F2C38800}">
      <dgm:prSet/>
      <dgm:spPr/>
      <dgm:t>
        <a:bodyPr/>
        <a:lstStyle/>
        <a:p>
          <a:endParaRPr lang="en-US"/>
        </a:p>
      </dgm:t>
    </dgm:pt>
    <dgm:pt modelId="{C8160DF8-78F8-4C94-B958-9EF46EB9A9D4}">
      <dgm:prSet/>
      <dgm:spPr/>
      <dgm:t>
        <a:bodyPr/>
        <a:lstStyle/>
        <a:p>
          <a:r>
            <a:rPr lang="en-US"/>
            <a:t>Import only necessary data and leverage VertiPaq’s compression capabilities.</a:t>
          </a:r>
        </a:p>
      </dgm:t>
    </dgm:pt>
    <dgm:pt modelId="{E58912A1-3CF4-4644-8086-A3EEE3FB89FE}" type="parTrans" cxnId="{DD239F7E-351D-4560-8F84-107E215F64C7}">
      <dgm:prSet/>
      <dgm:spPr/>
      <dgm:t>
        <a:bodyPr/>
        <a:lstStyle/>
        <a:p>
          <a:endParaRPr lang="en-US"/>
        </a:p>
      </dgm:t>
    </dgm:pt>
    <dgm:pt modelId="{B0AE28C6-520F-4B79-BEBF-26CB5DCFB0A0}" type="sibTrans" cxnId="{DD239F7E-351D-4560-8F84-107E215F64C7}">
      <dgm:prSet/>
      <dgm:spPr/>
      <dgm:t>
        <a:bodyPr/>
        <a:lstStyle/>
        <a:p>
          <a:endParaRPr lang="en-US"/>
        </a:p>
      </dgm:t>
    </dgm:pt>
    <dgm:pt modelId="{907DBA52-2951-42C9-B3B1-A7347C4319FC}">
      <dgm:prSet/>
      <dgm:spPr/>
      <dgm:t>
        <a:bodyPr/>
        <a:lstStyle/>
        <a:p>
          <a:r>
            <a:rPr lang="en-US"/>
            <a:t>Consider aggregating data or using summary tables to reduce the dataset size.</a:t>
          </a:r>
        </a:p>
      </dgm:t>
    </dgm:pt>
    <dgm:pt modelId="{9C2559AE-58F3-42D0-8B71-11A757F5FB13}" type="parTrans" cxnId="{DB296FC7-74BF-4AC0-8116-1F5E1C5BF69E}">
      <dgm:prSet/>
      <dgm:spPr/>
      <dgm:t>
        <a:bodyPr/>
        <a:lstStyle/>
        <a:p>
          <a:endParaRPr lang="en-US"/>
        </a:p>
      </dgm:t>
    </dgm:pt>
    <dgm:pt modelId="{DC1B97F3-21E1-47C5-BC4C-53ED67E69001}" type="sibTrans" cxnId="{DB296FC7-74BF-4AC0-8116-1F5E1C5BF69E}">
      <dgm:prSet/>
      <dgm:spPr/>
      <dgm:t>
        <a:bodyPr/>
        <a:lstStyle/>
        <a:p>
          <a:endParaRPr lang="en-US"/>
        </a:p>
      </dgm:t>
    </dgm:pt>
    <dgm:pt modelId="{25615CB5-2359-4DDC-A810-764B3ECE01B6}">
      <dgm:prSet/>
      <dgm:spPr/>
      <dgm:t>
        <a:bodyPr/>
        <a:lstStyle/>
        <a:p>
          <a:r>
            <a:rPr lang="en-US"/>
            <a:t>4. DirectQuery vs. Import:</a:t>
          </a:r>
        </a:p>
      </dgm:t>
    </dgm:pt>
    <dgm:pt modelId="{75F5A6FC-3075-4F5A-B797-5055B2364A15}" type="parTrans" cxnId="{341C4473-1804-4DAB-ACD0-302FC4A13961}">
      <dgm:prSet/>
      <dgm:spPr/>
      <dgm:t>
        <a:bodyPr/>
        <a:lstStyle/>
        <a:p>
          <a:endParaRPr lang="en-US"/>
        </a:p>
      </dgm:t>
    </dgm:pt>
    <dgm:pt modelId="{B78B5762-35A2-473B-8F26-A021B99992AF}" type="sibTrans" cxnId="{341C4473-1804-4DAB-ACD0-302FC4A13961}">
      <dgm:prSet/>
      <dgm:spPr/>
      <dgm:t>
        <a:bodyPr/>
        <a:lstStyle/>
        <a:p>
          <a:endParaRPr lang="en-US"/>
        </a:p>
      </dgm:t>
    </dgm:pt>
    <dgm:pt modelId="{51B69779-16D6-4C2D-9F05-3C9B74528D98}">
      <dgm:prSet/>
      <dgm:spPr/>
      <dgm:t>
        <a:bodyPr/>
        <a:lstStyle/>
        <a:p>
          <a:r>
            <a:rPr lang="en-US"/>
            <a:t>Choose the appropriate mode based on your data freshness requirements and performance considerations.</a:t>
          </a:r>
        </a:p>
      </dgm:t>
    </dgm:pt>
    <dgm:pt modelId="{862D7219-4F02-48FA-A916-666EB36DC2E2}" type="parTrans" cxnId="{E2B98B94-0A1E-4608-833D-B5493669BB66}">
      <dgm:prSet/>
      <dgm:spPr/>
      <dgm:t>
        <a:bodyPr/>
        <a:lstStyle/>
        <a:p>
          <a:endParaRPr lang="en-US"/>
        </a:p>
      </dgm:t>
    </dgm:pt>
    <dgm:pt modelId="{AE44F6A0-1B77-4B6D-93AF-2306808FD111}" type="sibTrans" cxnId="{E2B98B94-0A1E-4608-833D-B5493669BB66}">
      <dgm:prSet/>
      <dgm:spPr/>
      <dgm:t>
        <a:bodyPr/>
        <a:lstStyle/>
        <a:p>
          <a:endParaRPr lang="en-US"/>
        </a:p>
      </dgm:t>
    </dgm:pt>
    <dgm:pt modelId="{19447A22-9D45-4019-8E81-6D2EFDC8F937}">
      <dgm:prSet/>
      <dgm:spPr/>
      <dgm:t>
        <a:bodyPr/>
        <a:lstStyle/>
        <a:p>
          <a:r>
            <a:rPr lang="en-US"/>
            <a:t>DirectQuery provides realtime data but may be slower; Import mode offers better performance for historical data.</a:t>
          </a:r>
        </a:p>
      </dgm:t>
    </dgm:pt>
    <dgm:pt modelId="{5DF53633-638B-432E-9A59-7E7826EF7A8D}" type="parTrans" cxnId="{83EBB4C8-B7FA-4560-A1E3-98F0FCD84665}">
      <dgm:prSet/>
      <dgm:spPr/>
      <dgm:t>
        <a:bodyPr/>
        <a:lstStyle/>
        <a:p>
          <a:endParaRPr lang="en-US"/>
        </a:p>
      </dgm:t>
    </dgm:pt>
    <dgm:pt modelId="{A5E20B60-A96A-4DF5-8BE5-85F29791502D}" type="sibTrans" cxnId="{83EBB4C8-B7FA-4560-A1E3-98F0FCD84665}">
      <dgm:prSet/>
      <dgm:spPr/>
      <dgm:t>
        <a:bodyPr/>
        <a:lstStyle/>
        <a:p>
          <a:endParaRPr lang="en-US"/>
        </a:p>
      </dgm:t>
    </dgm:pt>
    <dgm:pt modelId="{842D9253-9B31-4025-84E4-D259D768EDE2}">
      <dgm:prSet/>
      <dgm:spPr/>
      <dgm:t>
        <a:bodyPr/>
        <a:lstStyle/>
        <a:p>
          <a:r>
            <a:rPr lang="en-US"/>
            <a:t>To optimize the performance of Power BI reports, consider the following:</a:t>
          </a:r>
        </a:p>
      </dgm:t>
    </dgm:pt>
    <dgm:pt modelId="{F53B346E-734D-4B7E-B424-703AB6FC5FC0}" type="parTrans" cxnId="{C9FED278-3164-447D-ADF8-78AAE0EA880A}">
      <dgm:prSet/>
      <dgm:spPr/>
      <dgm:t>
        <a:bodyPr/>
        <a:lstStyle/>
        <a:p>
          <a:endParaRPr lang="en-US"/>
        </a:p>
      </dgm:t>
    </dgm:pt>
    <dgm:pt modelId="{1408780D-8C62-42D0-9B90-FF27DE5CB8ED}" type="sibTrans" cxnId="{C9FED278-3164-447D-ADF8-78AAE0EA880A}">
      <dgm:prSet/>
      <dgm:spPr/>
      <dgm:t>
        <a:bodyPr/>
        <a:lstStyle/>
        <a:p>
          <a:endParaRPr lang="en-US"/>
        </a:p>
      </dgm:t>
    </dgm:pt>
    <dgm:pt modelId="{D50CDDEF-A24E-46D5-BBCA-77228D62C6CE}" type="pres">
      <dgm:prSet presAssocID="{DE7986BC-E06C-47F1-AB7C-9F94577082C0}" presName="linearFlow" presStyleCnt="0">
        <dgm:presLayoutVars>
          <dgm:dir/>
          <dgm:animLvl val="lvl"/>
          <dgm:resizeHandles/>
        </dgm:presLayoutVars>
      </dgm:prSet>
      <dgm:spPr/>
    </dgm:pt>
    <dgm:pt modelId="{85C81E0B-1881-4891-8055-33C11BA46CCF}" type="pres">
      <dgm:prSet presAssocID="{C8933219-7BF3-4C0F-94FF-2ECDA7442975}" presName="compositeNode" presStyleCnt="0">
        <dgm:presLayoutVars>
          <dgm:bulletEnabled val="1"/>
        </dgm:presLayoutVars>
      </dgm:prSet>
      <dgm:spPr/>
    </dgm:pt>
    <dgm:pt modelId="{8B4A5EEC-A87F-4702-A848-3099A53C384C}" type="pres">
      <dgm:prSet presAssocID="{C8933219-7BF3-4C0F-94FF-2ECDA7442975}" presName="image" presStyleLbl="fgImgPlace1" presStyleIdx="0" presStyleCnt="5"/>
      <dgm:spPr>
        <a:noFill/>
        <a:ln>
          <a:noFill/>
        </a:ln>
      </dgm:spPr>
    </dgm:pt>
    <dgm:pt modelId="{38B99C30-C8DC-4A1E-9FA9-C31A4EDB626D}" type="pres">
      <dgm:prSet presAssocID="{C8933219-7BF3-4C0F-94FF-2ECDA7442975}" presName="childNode" presStyleLbl="node1" presStyleIdx="0" presStyleCnt="5" custScaleX="115779">
        <dgm:presLayoutVars>
          <dgm:bulletEnabled val="1"/>
        </dgm:presLayoutVars>
      </dgm:prSet>
      <dgm:spPr/>
    </dgm:pt>
    <dgm:pt modelId="{C27B8B10-4487-4B8F-A5D0-AA46F8C161D2}" type="pres">
      <dgm:prSet presAssocID="{C8933219-7BF3-4C0F-94FF-2ECDA7442975}" presName="parentNode" presStyleLbl="revTx" presStyleIdx="0" presStyleCnt="5">
        <dgm:presLayoutVars>
          <dgm:chMax val="0"/>
          <dgm:bulletEnabled val="1"/>
        </dgm:presLayoutVars>
      </dgm:prSet>
      <dgm:spPr/>
    </dgm:pt>
    <dgm:pt modelId="{3D59C618-E8C8-4AB3-8C16-C5574302690D}" type="pres">
      <dgm:prSet presAssocID="{0BDFEAA4-4B3C-4926-8909-AD25E97EAF23}" presName="sibTrans" presStyleCnt="0"/>
      <dgm:spPr/>
    </dgm:pt>
    <dgm:pt modelId="{4C4F8A24-767F-4539-9267-5DC680DEEBD3}" type="pres">
      <dgm:prSet presAssocID="{38ABA5A1-93D3-4CDC-A22B-2E86697BE070}" presName="compositeNode" presStyleCnt="0">
        <dgm:presLayoutVars>
          <dgm:bulletEnabled val="1"/>
        </dgm:presLayoutVars>
      </dgm:prSet>
      <dgm:spPr/>
    </dgm:pt>
    <dgm:pt modelId="{162884E3-D601-472D-AD2E-002DF501C5D3}" type="pres">
      <dgm:prSet presAssocID="{38ABA5A1-93D3-4CDC-A22B-2E86697BE070}" presName="image" presStyleLbl="fgImgPlace1" presStyleIdx="1" presStyleCnt="5"/>
      <dgm:spPr>
        <a:noFill/>
        <a:ln>
          <a:noFill/>
        </a:ln>
      </dgm:spPr>
    </dgm:pt>
    <dgm:pt modelId="{4CF86E94-13A1-4F7B-A8C7-52E3817ED081}" type="pres">
      <dgm:prSet presAssocID="{38ABA5A1-93D3-4CDC-A22B-2E86697BE070}" presName="childNode" presStyleLbl="node1" presStyleIdx="1" presStyleCnt="5" custScaleX="115779">
        <dgm:presLayoutVars>
          <dgm:bulletEnabled val="1"/>
        </dgm:presLayoutVars>
      </dgm:prSet>
      <dgm:spPr/>
    </dgm:pt>
    <dgm:pt modelId="{3AB66961-BC54-449E-8F7D-F0310DA924ED}" type="pres">
      <dgm:prSet presAssocID="{38ABA5A1-93D3-4CDC-A22B-2E86697BE070}" presName="parentNode" presStyleLbl="revTx" presStyleIdx="1" presStyleCnt="5" custLinFactNeighborX="-42237">
        <dgm:presLayoutVars>
          <dgm:chMax val="0"/>
          <dgm:bulletEnabled val="1"/>
        </dgm:presLayoutVars>
      </dgm:prSet>
      <dgm:spPr/>
    </dgm:pt>
    <dgm:pt modelId="{1DAD0DF1-9958-4CAF-A686-85365E53B42B}" type="pres">
      <dgm:prSet presAssocID="{C982A1D4-C8E2-47BF-8D8B-3DFCEC708B7F}" presName="sibTrans" presStyleCnt="0"/>
      <dgm:spPr/>
    </dgm:pt>
    <dgm:pt modelId="{8723749C-116C-4800-B412-369D3E87DCBB}" type="pres">
      <dgm:prSet presAssocID="{230A64B0-A4CA-4C6C-885A-DC23F5341F02}" presName="compositeNode" presStyleCnt="0">
        <dgm:presLayoutVars>
          <dgm:bulletEnabled val="1"/>
        </dgm:presLayoutVars>
      </dgm:prSet>
      <dgm:spPr/>
    </dgm:pt>
    <dgm:pt modelId="{DEB77423-C305-4A25-AEE9-A30D3BCF0C04}" type="pres">
      <dgm:prSet presAssocID="{230A64B0-A4CA-4C6C-885A-DC23F5341F02}" presName="image" presStyleLbl="fgImgPlace1" presStyleIdx="2" presStyleCnt="5"/>
      <dgm:spPr>
        <a:noFill/>
        <a:ln>
          <a:noFill/>
        </a:ln>
      </dgm:spPr>
    </dgm:pt>
    <dgm:pt modelId="{5BEC7E8F-1695-4911-8AE5-57AD1D1DE67B}" type="pres">
      <dgm:prSet presAssocID="{230A64B0-A4CA-4C6C-885A-DC23F5341F02}" presName="childNode" presStyleLbl="node1" presStyleIdx="2" presStyleCnt="5" custScaleX="115779">
        <dgm:presLayoutVars>
          <dgm:bulletEnabled val="1"/>
        </dgm:presLayoutVars>
      </dgm:prSet>
      <dgm:spPr/>
    </dgm:pt>
    <dgm:pt modelId="{9709C0DF-4465-4901-A848-081D0673634E}" type="pres">
      <dgm:prSet presAssocID="{230A64B0-A4CA-4C6C-885A-DC23F5341F02}" presName="parentNode" presStyleLbl="revTx" presStyleIdx="2" presStyleCnt="5" custLinFactNeighborX="-42237">
        <dgm:presLayoutVars>
          <dgm:chMax val="0"/>
          <dgm:bulletEnabled val="1"/>
        </dgm:presLayoutVars>
      </dgm:prSet>
      <dgm:spPr/>
    </dgm:pt>
    <dgm:pt modelId="{7AF2B908-1EA9-413D-BBEA-050A8B71DF0F}" type="pres">
      <dgm:prSet presAssocID="{AA707ED9-2502-4A59-A2B9-BCDECCA56581}" presName="sibTrans" presStyleCnt="0"/>
      <dgm:spPr/>
    </dgm:pt>
    <dgm:pt modelId="{689A4BA3-EFAD-4471-8BFE-5032C08AB0A1}" type="pres">
      <dgm:prSet presAssocID="{C2A10173-17FE-4A26-8DDF-B4532FBF424D}" presName="compositeNode" presStyleCnt="0">
        <dgm:presLayoutVars>
          <dgm:bulletEnabled val="1"/>
        </dgm:presLayoutVars>
      </dgm:prSet>
      <dgm:spPr/>
    </dgm:pt>
    <dgm:pt modelId="{EB2A6307-D79B-4E28-95F7-78DD958BD8A0}" type="pres">
      <dgm:prSet presAssocID="{C2A10173-17FE-4A26-8DDF-B4532FBF424D}" presName="image" presStyleLbl="fgImgPlace1" presStyleIdx="3" presStyleCnt="5"/>
      <dgm:spPr>
        <a:noFill/>
        <a:ln>
          <a:noFill/>
        </a:ln>
      </dgm:spPr>
    </dgm:pt>
    <dgm:pt modelId="{560BA970-318F-4626-9FC6-AFAB0DD49F5B}" type="pres">
      <dgm:prSet presAssocID="{C2A10173-17FE-4A26-8DDF-B4532FBF424D}" presName="childNode" presStyleLbl="node1" presStyleIdx="3" presStyleCnt="5" custScaleX="115779">
        <dgm:presLayoutVars>
          <dgm:bulletEnabled val="1"/>
        </dgm:presLayoutVars>
      </dgm:prSet>
      <dgm:spPr/>
    </dgm:pt>
    <dgm:pt modelId="{16CDEEFC-3C54-4EE2-8797-401750708D93}" type="pres">
      <dgm:prSet presAssocID="{C2A10173-17FE-4A26-8DDF-B4532FBF424D}" presName="parentNode" presStyleLbl="revTx" presStyleIdx="3" presStyleCnt="5" custLinFactNeighborX="-42237">
        <dgm:presLayoutVars>
          <dgm:chMax val="0"/>
          <dgm:bulletEnabled val="1"/>
        </dgm:presLayoutVars>
      </dgm:prSet>
      <dgm:spPr/>
    </dgm:pt>
    <dgm:pt modelId="{7BB32FF4-3C4D-4677-936C-9DCB2FE8C12A}" type="pres">
      <dgm:prSet presAssocID="{77204817-EFA6-47DF-837C-1DCB0689E104}" presName="sibTrans" presStyleCnt="0"/>
      <dgm:spPr/>
    </dgm:pt>
    <dgm:pt modelId="{2467CE25-03D9-49F9-B92F-A46F88935C87}" type="pres">
      <dgm:prSet presAssocID="{25615CB5-2359-4DDC-A810-764B3ECE01B6}" presName="compositeNode" presStyleCnt="0">
        <dgm:presLayoutVars>
          <dgm:bulletEnabled val="1"/>
        </dgm:presLayoutVars>
      </dgm:prSet>
      <dgm:spPr/>
    </dgm:pt>
    <dgm:pt modelId="{1338D856-2414-4407-B685-8CFC4079AA3E}" type="pres">
      <dgm:prSet presAssocID="{25615CB5-2359-4DDC-A810-764B3ECE01B6}" presName="image" presStyleLbl="fgImgPlace1" presStyleIdx="4" presStyleCnt="5"/>
      <dgm:spPr>
        <a:noFill/>
        <a:ln>
          <a:noFill/>
        </a:ln>
      </dgm:spPr>
    </dgm:pt>
    <dgm:pt modelId="{86CBF249-E8F2-4C2F-9882-95C74D31F435}" type="pres">
      <dgm:prSet presAssocID="{25615CB5-2359-4DDC-A810-764B3ECE01B6}" presName="childNode" presStyleLbl="node1" presStyleIdx="4" presStyleCnt="5" custScaleX="115779">
        <dgm:presLayoutVars>
          <dgm:bulletEnabled val="1"/>
        </dgm:presLayoutVars>
      </dgm:prSet>
      <dgm:spPr/>
    </dgm:pt>
    <dgm:pt modelId="{1E147AEA-76A5-41EE-8410-B1F3627CE321}" type="pres">
      <dgm:prSet presAssocID="{25615CB5-2359-4DDC-A810-764B3ECE01B6}" presName="parentNode" presStyleLbl="revTx" presStyleIdx="4" presStyleCnt="5" custLinFactNeighborX="-42237">
        <dgm:presLayoutVars>
          <dgm:chMax val="0"/>
          <dgm:bulletEnabled val="1"/>
        </dgm:presLayoutVars>
      </dgm:prSet>
      <dgm:spPr/>
    </dgm:pt>
  </dgm:ptLst>
  <dgm:cxnLst>
    <dgm:cxn modelId="{9E548E0D-D97A-438D-9D11-FEA90DD51CD5}" srcId="{DE7986BC-E06C-47F1-AB7C-9F94577082C0}" destId="{C8933219-7BF3-4C0F-94FF-2ECDA7442975}" srcOrd="0" destOrd="0" parTransId="{92996F5B-AF96-4966-A9C8-D58316B9BB72}" sibTransId="{0BDFEAA4-4B3C-4926-8909-AD25E97EAF23}"/>
    <dgm:cxn modelId="{4913F312-C581-4146-8F5B-5A8DA5E00129}" type="presOf" srcId="{C2A10173-17FE-4A26-8DDF-B4532FBF424D}" destId="{16CDEEFC-3C54-4EE2-8797-401750708D93}" srcOrd="0" destOrd="0" presId="urn:microsoft.com/office/officeart/2005/8/layout/hList2"/>
    <dgm:cxn modelId="{6544D313-CA47-4501-A3D1-F1F16D256A49}" srcId="{DE7986BC-E06C-47F1-AB7C-9F94577082C0}" destId="{38ABA5A1-93D3-4CDC-A22B-2E86697BE070}" srcOrd="1" destOrd="0" parTransId="{14C88E99-AAC3-48C6-91FD-806C7C3FABDD}" sibTransId="{C982A1D4-C8E2-47BF-8D8B-3DFCEC708B7F}"/>
    <dgm:cxn modelId="{D042AA17-9DB3-4A3B-993F-BC7508391CF6}" type="presOf" srcId="{51B69779-16D6-4C2D-9F05-3C9B74528D98}" destId="{86CBF249-E8F2-4C2F-9882-95C74D31F435}" srcOrd="0" destOrd="0" presId="urn:microsoft.com/office/officeart/2005/8/layout/hList2"/>
    <dgm:cxn modelId="{73CD981C-273A-4BEC-9A44-4710C0B29954}" type="presOf" srcId="{19447A22-9D45-4019-8E81-6D2EFDC8F937}" destId="{86CBF249-E8F2-4C2F-9882-95C74D31F435}" srcOrd="0" destOrd="1" presId="urn:microsoft.com/office/officeart/2005/8/layout/hList2"/>
    <dgm:cxn modelId="{D1A22428-EB42-4CA6-8026-29AFC6B64200}" type="presOf" srcId="{25615CB5-2359-4DDC-A810-764B3ECE01B6}" destId="{1E147AEA-76A5-41EE-8410-B1F3627CE321}" srcOrd="0" destOrd="0" presId="urn:microsoft.com/office/officeart/2005/8/layout/hList2"/>
    <dgm:cxn modelId="{76449A66-11B8-4A66-9FE7-012CE682BFC6}" type="presOf" srcId="{F4A2DBFD-4B6F-4954-8819-D4B4114E572B}" destId="{5BEC7E8F-1695-4911-8AE5-57AD1D1DE67B}" srcOrd="0" destOrd="0" presId="urn:microsoft.com/office/officeart/2005/8/layout/hList2"/>
    <dgm:cxn modelId="{19430748-54A3-4D34-B0BA-3ECC6C28F857}" type="presOf" srcId="{907DBA52-2951-42C9-B3B1-A7347C4319FC}" destId="{560BA970-318F-4626-9FC6-AFAB0DD49F5B}" srcOrd="0" destOrd="1" presId="urn:microsoft.com/office/officeart/2005/8/layout/hList2"/>
    <dgm:cxn modelId="{DB68FC6B-D526-4B5C-A80A-1E3E7D27E305}" srcId="{230A64B0-A4CA-4C6C-885A-DC23F5341F02}" destId="{F84927F9-43E7-429F-880F-893807026B38}" srcOrd="1" destOrd="0" parTransId="{DD5A1071-C6A9-4D94-8460-AFB4F07D6310}" sibTransId="{A38D22AE-C8A3-48B7-8C8F-B7AE3E688D8C}"/>
    <dgm:cxn modelId="{0D4BEB6C-6D09-46F8-8E15-9057E7F29426}" type="presOf" srcId="{D335DC04-63AB-480F-A8E9-549A09C355F6}" destId="{4CF86E94-13A1-4F7B-A8C7-52E3817ED081}" srcOrd="0" destOrd="1" presId="urn:microsoft.com/office/officeart/2005/8/layout/hList2"/>
    <dgm:cxn modelId="{341C4473-1804-4DAB-ACD0-302FC4A13961}" srcId="{DE7986BC-E06C-47F1-AB7C-9F94577082C0}" destId="{25615CB5-2359-4DDC-A810-764B3ECE01B6}" srcOrd="4" destOrd="0" parTransId="{75F5A6FC-3075-4F5A-B797-5055B2364A15}" sibTransId="{B78B5762-35A2-473B-8F26-A021B99992AF}"/>
    <dgm:cxn modelId="{3CA3AD57-3FEF-4E08-AD5E-3CCB1F6C25BD}" type="presOf" srcId="{230A64B0-A4CA-4C6C-885A-DC23F5341F02}" destId="{9709C0DF-4465-4901-A848-081D0673634E}" srcOrd="0" destOrd="0" presId="urn:microsoft.com/office/officeart/2005/8/layout/hList2"/>
    <dgm:cxn modelId="{C9FED278-3164-447D-ADF8-78AAE0EA880A}" srcId="{C8933219-7BF3-4C0F-94FF-2ECDA7442975}" destId="{842D9253-9B31-4025-84E4-D259D768EDE2}" srcOrd="0" destOrd="0" parTransId="{F53B346E-734D-4B7E-B424-703AB6FC5FC0}" sibTransId="{1408780D-8C62-42D0-9B90-FF27DE5CB8ED}"/>
    <dgm:cxn modelId="{DD239F7E-351D-4560-8F84-107E215F64C7}" srcId="{C2A10173-17FE-4A26-8DDF-B4532FBF424D}" destId="{C8160DF8-78F8-4C94-B958-9EF46EB9A9D4}" srcOrd="0" destOrd="0" parTransId="{E58912A1-3CF4-4644-8086-A3EEE3FB89FE}" sibTransId="{B0AE28C6-520F-4B79-BEBF-26CB5DCFB0A0}"/>
    <dgm:cxn modelId="{339F9B81-41DA-4F16-A83E-B07A7B3E303D}" type="presOf" srcId="{C8933219-7BF3-4C0F-94FF-2ECDA7442975}" destId="{C27B8B10-4487-4B8F-A5D0-AA46F8C161D2}" srcOrd="0" destOrd="0" presId="urn:microsoft.com/office/officeart/2005/8/layout/hList2"/>
    <dgm:cxn modelId="{EEF89E8C-65F9-4E1C-92F7-BC081ED9AD64}" type="presOf" srcId="{DE7986BC-E06C-47F1-AB7C-9F94577082C0}" destId="{D50CDDEF-A24E-46D5-BBCA-77228D62C6CE}" srcOrd="0" destOrd="0" presId="urn:microsoft.com/office/officeart/2005/8/layout/hList2"/>
    <dgm:cxn modelId="{E2B98B94-0A1E-4608-833D-B5493669BB66}" srcId="{25615CB5-2359-4DDC-A810-764B3ECE01B6}" destId="{51B69779-16D6-4C2D-9F05-3C9B74528D98}" srcOrd="0" destOrd="0" parTransId="{862D7219-4F02-48FA-A916-666EB36DC2E2}" sibTransId="{AE44F6A0-1B77-4B6D-93AF-2306808FD111}"/>
    <dgm:cxn modelId="{042DC2B0-FC7C-4D24-A015-F84C89E138A9}" type="presOf" srcId="{C8160DF8-78F8-4C94-B958-9EF46EB9A9D4}" destId="{560BA970-318F-4626-9FC6-AFAB0DD49F5B}" srcOrd="0" destOrd="0" presId="urn:microsoft.com/office/officeart/2005/8/layout/hList2"/>
    <dgm:cxn modelId="{F79B84B2-BE43-4316-B93D-D8EE1D12301F}" srcId="{38ABA5A1-93D3-4CDC-A22B-2E86697BE070}" destId="{D335DC04-63AB-480F-A8E9-549A09C355F6}" srcOrd="1" destOrd="0" parTransId="{82EC3F40-1B4C-4697-8D7E-F770A01F4BCD}" sibTransId="{55C9D45B-C529-4E5C-82F1-34E22904747A}"/>
    <dgm:cxn modelId="{92426DB4-3CD8-461F-B3FB-19463769A496}" type="presOf" srcId="{38ABA5A1-93D3-4CDC-A22B-2E86697BE070}" destId="{3AB66961-BC54-449E-8F7D-F0310DA924ED}" srcOrd="0" destOrd="0" presId="urn:microsoft.com/office/officeart/2005/8/layout/hList2"/>
    <dgm:cxn modelId="{3A0159B4-47FB-4E25-A976-B3DB782219CC}" type="presOf" srcId="{F84927F9-43E7-429F-880F-893807026B38}" destId="{5BEC7E8F-1695-4911-8AE5-57AD1D1DE67B}" srcOrd="0" destOrd="1" presId="urn:microsoft.com/office/officeart/2005/8/layout/hList2"/>
    <dgm:cxn modelId="{CE8293BF-C1AB-407F-A48B-C9C4F2C38800}" srcId="{DE7986BC-E06C-47F1-AB7C-9F94577082C0}" destId="{C2A10173-17FE-4A26-8DDF-B4532FBF424D}" srcOrd="3" destOrd="0" parTransId="{CA8A5C6D-94DB-40BC-AF7F-03AB295CC835}" sibTransId="{77204817-EFA6-47DF-837C-1DCB0689E104}"/>
    <dgm:cxn modelId="{DB296FC7-74BF-4AC0-8116-1F5E1C5BF69E}" srcId="{C2A10173-17FE-4A26-8DDF-B4532FBF424D}" destId="{907DBA52-2951-42C9-B3B1-A7347C4319FC}" srcOrd="1" destOrd="0" parTransId="{9C2559AE-58F3-42D0-8B71-11A757F5FB13}" sibTransId="{DC1B97F3-21E1-47C5-BC4C-53ED67E69001}"/>
    <dgm:cxn modelId="{83EBB4C8-B7FA-4560-A1E3-98F0FCD84665}" srcId="{25615CB5-2359-4DDC-A810-764B3ECE01B6}" destId="{19447A22-9D45-4019-8E81-6D2EFDC8F937}" srcOrd="1" destOrd="0" parTransId="{5DF53633-638B-432E-9A59-7E7826EF7A8D}" sibTransId="{A5E20B60-A96A-4DF5-8BE5-85F29791502D}"/>
    <dgm:cxn modelId="{B4ECE2C9-66F3-4484-838F-32DB4AFA1319}" type="presOf" srcId="{842D9253-9B31-4025-84E4-D259D768EDE2}" destId="{38B99C30-C8DC-4A1E-9FA9-C31A4EDB626D}" srcOrd="0" destOrd="0" presId="urn:microsoft.com/office/officeart/2005/8/layout/hList2"/>
    <dgm:cxn modelId="{33A4C6D2-22A5-4991-BF01-4C8E62C758E6}" srcId="{DE7986BC-E06C-47F1-AB7C-9F94577082C0}" destId="{230A64B0-A4CA-4C6C-885A-DC23F5341F02}" srcOrd="2" destOrd="0" parTransId="{5E37ACFA-8582-4F45-9FFB-A3704E24EB75}" sibTransId="{AA707ED9-2502-4A59-A2B9-BCDECCA56581}"/>
    <dgm:cxn modelId="{D34713DC-ECF0-4193-8FD2-6114055028D0}" srcId="{38ABA5A1-93D3-4CDC-A22B-2E86697BE070}" destId="{6E5B5F3F-9732-4D5E-AD71-E4877C011CFF}" srcOrd="0" destOrd="0" parTransId="{1A275FF2-CB5A-4E2C-B586-BAA6F1D0C1DF}" sibTransId="{C99546A8-B3CE-48B7-A7D0-8F9EBEBC7040}"/>
    <dgm:cxn modelId="{7511A7F1-521E-4CEB-9585-E45E1349FF49}" srcId="{230A64B0-A4CA-4C6C-885A-DC23F5341F02}" destId="{F4A2DBFD-4B6F-4954-8819-D4B4114E572B}" srcOrd="0" destOrd="0" parTransId="{E786669A-B7AD-4CD9-AC74-4512DABD1307}" sibTransId="{69C33FCB-5AB6-4EDB-B4ED-4B1E6A0686A9}"/>
    <dgm:cxn modelId="{DD9B7DF8-3FA7-4777-9F49-630C44F1911F}" type="presOf" srcId="{6E5B5F3F-9732-4D5E-AD71-E4877C011CFF}" destId="{4CF86E94-13A1-4F7B-A8C7-52E3817ED081}" srcOrd="0" destOrd="0" presId="urn:microsoft.com/office/officeart/2005/8/layout/hList2"/>
    <dgm:cxn modelId="{B04D1749-4632-4B1D-A7FB-4A89EA667411}" type="presParOf" srcId="{D50CDDEF-A24E-46D5-BBCA-77228D62C6CE}" destId="{85C81E0B-1881-4891-8055-33C11BA46CCF}" srcOrd="0" destOrd="0" presId="urn:microsoft.com/office/officeart/2005/8/layout/hList2"/>
    <dgm:cxn modelId="{D535960B-1751-44BC-B221-EDB781E0F38F}" type="presParOf" srcId="{85C81E0B-1881-4891-8055-33C11BA46CCF}" destId="{8B4A5EEC-A87F-4702-A848-3099A53C384C}" srcOrd="0" destOrd="0" presId="urn:microsoft.com/office/officeart/2005/8/layout/hList2"/>
    <dgm:cxn modelId="{CDA9F1BC-10E7-4A2C-9F9F-EA291C2E13DD}" type="presParOf" srcId="{85C81E0B-1881-4891-8055-33C11BA46CCF}" destId="{38B99C30-C8DC-4A1E-9FA9-C31A4EDB626D}" srcOrd="1" destOrd="0" presId="urn:microsoft.com/office/officeart/2005/8/layout/hList2"/>
    <dgm:cxn modelId="{2027CF2B-A746-4F2C-A0DC-F3F7A2E0FB1E}" type="presParOf" srcId="{85C81E0B-1881-4891-8055-33C11BA46CCF}" destId="{C27B8B10-4487-4B8F-A5D0-AA46F8C161D2}" srcOrd="2" destOrd="0" presId="urn:microsoft.com/office/officeart/2005/8/layout/hList2"/>
    <dgm:cxn modelId="{10A62692-A6E3-43A8-8C3C-2BBDD5CF17F3}" type="presParOf" srcId="{D50CDDEF-A24E-46D5-BBCA-77228D62C6CE}" destId="{3D59C618-E8C8-4AB3-8C16-C5574302690D}" srcOrd="1" destOrd="0" presId="urn:microsoft.com/office/officeart/2005/8/layout/hList2"/>
    <dgm:cxn modelId="{428646B9-5215-4B55-B18F-2FDADF896AF7}" type="presParOf" srcId="{D50CDDEF-A24E-46D5-BBCA-77228D62C6CE}" destId="{4C4F8A24-767F-4539-9267-5DC680DEEBD3}" srcOrd="2" destOrd="0" presId="urn:microsoft.com/office/officeart/2005/8/layout/hList2"/>
    <dgm:cxn modelId="{3BE7C5EF-8391-48E9-BA70-8856ECF56E3B}" type="presParOf" srcId="{4C4F8A24-767F-4539-9267-5DC680DEEBD3}" destId="{162884E3-D601-472D-AD2E-002DF501C5D3}" srcOrd="0" destOrd="0" presId="urn:microsoft.com/office/officeart/2005/8/layout/hList2"/>
    <dgm:cxn modelId="{DD1D43ED-70FD-48A4-A6ED-7B4F721073FC}" type="presParOf" srcId="{4C4F8A24-767F-4539-9267-5DC680DEEBD3}" destId="{4CF86E94-13A1-4F7B-A8C7-52E3817ED081}" srcOrd="1" destOrd="0" presId="urn:microsoft.com/office/officeart/2005/8/layout/hList2"/>
    <dgm:cxn modelId="{69ECA325-64CF-4D94-A90C-2BF517C208E4}" type="presParOf" srcId="{4C4F8A24-767F-4539-9267-5DC680DEEBD3}" destId="{3AB66961-BC54-449E-8F7D-F0310DA924ED}" srcOrd="2" destOrd="0" presId="urn:microsoft.com/office/officeart/2005/8/layout/hList2"/>
    <dgm:cxn modelId="{621EB3D7-A9A2-44F9-9194-BBE4C3BA9CCB}" type="presParOf" srcId="{D50CDDEF-A24E-46D5-BBCA-77228D62C6CE}" destId="{1DAD0DF1-9958-4CAF-A686-85365E53B42B}" srcOrd="3" destOrd="0" presId="urn:microsoft.com/office/officeart/2005/8/layout/hList2"/>
    <dgm:cxn modelId="{716DDBB1-5D9F-4A51-9DC6-ED7D56DB2E9F}" type="presParOf" srcId="{D50CDDEF-A24E-46D5-BBCA-77228D62C6CE}" destId="{8723749C-116C-4800-B412-369D3E87DCBB}" srcOrd="4" destOrd="0" presId="urn:microsoft.com/office/officeart/2005/8/layout/hList2"/>
    <dgm:cxn modelId="{4930B1DA-F76D-4871-B4A1-A61EE7704301}" type="presParOf" srcId="{8723749C-116C-4800-B412-369D3E87DCBB}" destId="{DEB77423-C305-4A25-AEE9-A30D3BCF0C04}" srcOrd="0" destOrd="0" presId="urn:microsoft.com/office/officeart/2005/8/layout/hList2"/>
    <dgm:cxn modelId="{26678E9D-A5E0-4E63-8ED6-17FDC173B239}" type="presParOf" srcId="{8723749C-116C-4800-B412-369D3E87DCBB}" destId="{5BEC7E8F-1695-4911-8AE5-57AD1D1DE67B}" srcOrd="1" destOrd="0" presId="urn:microsoft.com/office/officeart/2005/8/layout/hList2"/>
    <dgm:cxn modelId="{38EAF674-7281-4242-A1B8-B67249D6FE50}" type="presParOf" srcId="{8723749C-116C-4800-B412-369D3E87DCBB}" destId="{9709C0DF-4465-4901-A848-081D0673634E}" srcOrd="2" destOrd="0" presId="urn:microsoft.com/office/officeart/2005/8/layout/hList2"/>
    <dgm:cxn modelId="{C6C23619-49E7-4FCC-97B2-F377D4089355}" type="presParOf" srcId="{D50CDDEF-A24E-46D5-BBCA-77228D62C6CE}" destId="{7AF2B908-1EA9-413D-BBEA-050A8B71DF0F}" srcOrd="5" destOrd="0" presId="urn:microsoft.com/office/officeart/2005/8/layout/hList2"/>
    <dgm:cxn modelId="{86D17E9A-03BE-4B49-A687-44D247FF319F}" type="presParOf" srcId="{D50CDDEF-A24E-46D5-BBCA-77228D62C6CE}" destId="{689A4BA3-EFAD-4471-8BFE-5032C08AB0A1}" srcOrd="6" destOrd="0" presId="urn:microsoft.com/office/officeart/2005/8/layout/hList2"/>
    <dgm:cxn modelId="{C7DF6FD5-AE0B-4BB2-A6B4-C5D3F9A3BF6D}" type="presParOf" srcId="{689A4BA3-EFAD-4471-8BFE-5032C08AB0A1}" destId="{EB2A6307-D79B-4E28-95F7-78DD958BD8A0}" srcOrd="0" destOrd="0" presId="urn:microsoft.com/office/officeart/2005/8/layout/hList2"/>
    <dgm:cxn modelId="{F0370878-FD23-4D60-8ADC-2E9280DCF547}" type="presParOf" srcId="{689A4BA3-EFAD-4471-8BFE-5032C08AB0A1}" destId="{560BA970-318F-4626-9FC6-AFAB0DD49F5B}" srcOrd="1" destOrd="0" presId="urn:microsoft.com/office/officeart/2005/8/layout/hList2"/>
    <dgm:cxn modelId="{352D5B7E-C26E-46D4-946F-88043BD4CE91}" type="presParOf" srcId="{689A4BA3-EFAD-4471-8BFE-5032C08AB0A1}" destId="{16CDEEFC-3C54-4EE2-8797-401750708D93}" srcOrd="2" destOrd="0" presId="urn:microsoft.com/office/officeart/2005/8/layout/hList2"/>
    <dgm:cxn modelId="{05FBDFBA-1993-4B90-AFAB-DB951ABEC153}" type="presParOf" srcId="{D50CDDEF-A24E-46D5-BBCA-77228D62C6CE}" destId="{7BB32FF4-3C4D-4677-936C-9DCB2FE8C12A}" srcOrd="7" destOrd="0" presId="urn:microsoft.com/office/officeart/2005/8/layout/hList2"/>
    <dgm:cxn modelId="{C3EAB25A-6C37-4457-AB5D-3C0388070CEB}" type="presParOf" srcId="{D50CDDEF-A24E-46D5-BBCA-77228D62C6CE}" destId="{2467CE25-03D9-49F9-B92F-A46F88935C87}" srcOrd="8" destOrd="0" presId="urn:microsoft.com/office/officeart/2005/8/layout/hList2"/>
    <dgm:cxn modelId="{384CC4D8-CC68-4B9E-8C97-CA07C4415B38}" type="presParOf" srcId="{2467CE25-03D9-49F9-B92F-A46F88935C87}" destId="{1338D856-2414-4407-B685-8CFC4079AA3E}" srcOrd="0" destOrd="0" presId="urn:microsoft.com/office/officeart/2005/8/layout/hList2"/>
    <dgm:cxn modelId="{E71F5331-9EFF-4BAD-9E45-78FD09CF63DF}" type="presParOf" srcId="{2467CE25-03D9-49F9-B92F-A46F88935C87}" destId="{86CBF249-E8F2-4C2F-9882-95C74D31F435}" srcOrd="1" destOrd="0" presId="urn:microsoft.com/office/officeart/2005/8/layout/hList2"/>
    <dgm:cxn modelId="{BC3E7095-E372-4BA8-BA4F-1DB2EEF657D5}" type="presParOf" srcId="{2467CE25-03D9-49F9-B92F-A46F88935C87}" destId="{1E147AEA-76A5-41EE-8410-B1F3627CE321}"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EA6834-8824-4094-90DC-FB1FE4848E85}"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en-US"/>
        </a:p>
      </dgm:t>
    </dgm:pt>
    <dgm:pt modelId="{83D9D1D6-092E-4A49-9C7C-080DED330C55}">
      <dgm:prSet/>
      <dgm:spPr/>
      <dgm:t>
        <a:bodyPr/>
        <a:lstStyle/>
        <a:p>
          <a:endParaRPr lang="en-US" dirty="0"/>
        </a:p>
      </dgm:t>
    </dgm:pt>
    <dgm:pt modelId="{51CE9CB2-5683-4AE7-8B51-9D3C67F58D46}" type="parTrans" cxnId="{C15542AA-87A1-40D3-9DD7-B334F50966F9}">
      <dgm:prSet/>
      <dgm:spPr/>
      <dgm:t>
        <a:bodyPr/>
        <a:lstStyle/>
        <a:p>
          <a:endParaRPr lang="en-US"/>
        </a:p>
      </dgm:t>
    </dgm:pt>
    <dgm:pt modelId="{E4DDBB4C-EE92-4583-859F-E01C44B56904}" type="sibTrans" cxnId="{C15542AA-87A1-40D3-9DD7-B334F50966F9}">
      <dgm:prSet/>
      <dgm:spPr/>
      <dgm:t>
        <a:bodyPr/>
        <a:lstStyle/>
        <a:p>
          <a:endParaRPr lang="en-US"/>
        </a:p>
      </dgm:t>
    </dgm:pt>
    <dgm:pt modelId="{FFABBD89-1A32-499C-BFB1-FDAC32132032}">
      <dgm:prSet/>
      <dgm:spPr/>
      <dgm:t>
        <a:bodyPr/>
        <a:lstStyle/>
        <a:p>
          <a:r>
            <a:rPr lang="en-US" b="1"/>
            <a:t>Key Components of a Query Plan in Power BI</a:t>
          </a:r>
          <a:endParaRPr lang="en-US"/>
        </a:p>
      </dgm:t>
    </dgm:pt>
    <dgm:pt modelId="{552886E4-663C-476B-A353-6E448522F2D9}" type="parTrans" cxnId="{2292DB4A-BB18-4F4C-90BA-98931FDAB327}">
      <dgm:prSet/>
      <dgm:spPr/>
      <dgm:t>
        <a:bodyPr/>
        <a:lstStyle/>
        <a:p>
          <a:endParaRPr lang="en-US"/>
        </a:p>
      </dgm:t>
    </dgm:pt>
    <dgm:pt modelId="{0E34DBC9-D69A-4DD1-98E2-8DA4857AE17A}" type="sibTrans" cxnId="{2292DB4A-BB18-4F4C-90BA-98931FDAB327}">
      <dgm:prSet/>
      <dgm:spPr/>
      <dgm:t>
        <a:bodyPr/>
        <a:lstStyle/>
        <a:p>
          <a:endParaRPr lang="en-US"/>
        </a:p>
      </dgm:t>
    </dgm:pt>
    <dgm:pt modelId="{510E845A-7CB0-4B43-95B5-33F344C07E1D}">
      <dgm:prSet/>
      <dgm:spPr/>
      <dgm:t>
        <a:bodyPr/>
        <a:lstStyle/>
        <a:p>
          <a:r>
            <a:rPr lang="en-US" b="1" dirty="0"/>
            <a:t>Query Parsing</a:t>
          </a:r>
          <a:r>
            <a:rPr lang="en-US" dirty="0"/>
            <a:t>:</a:t>
          </a:r>
        </a:p>
      </dgm:t>
    </dgm:pt>
    <dgm:pt modelId="{E1025051-8930-4175-B26B-4E40D36B9500}" type="parTrans" cxnId="{6AD110E1-99A8-4D07-A8AD-DF0EAD431A7D}">
      <dgm:prSet/>
      <dgm:spPr/>
      <dgm:t>
        <a:bodyPr/>
        <a:lstStyle/>
        <a:p>
          <a:endParaRPr lang="en-US"/>
        </a:p>
      </dgm:t>
    </dgm:pt>
    <dgm:pt modelId="{6EC102AB-53B9-42AA-BF0B-1F633A7CAF34}" type="sibTrans" cxnId="{6AD110E1-99A8-4D07-A8AD-DF0EAD431A7D}">
      <dgm:prSet/>
      <dgm:spPr/>
      <dgm:t>
        <a:bodyPr/>
        <a:lstStyle/>
        <a:p>
          <a:endParaRPr lang="en-US"/>
        </a:p>
      </dgm:t>
    </dgm:pt>
    <dgm:pt modelId="{6BD67831-BFC3-40D2-8527-DD3A3081F236}">
      <dgm:prSet/>
      <dgm:spPr/>
      <dgm:t>
        <a:bodyPr/>
        <a:lstStyle/>
        <a:p>
          <a:r>
            <a:rPr lang="en-US" dirty="0"/>
            <a:t>When a DAX query is submitted, the Formula Engine parses the query to understand its structure and requirements. This involves checking the syntax and semantics of the DAX expressions.</a:t>
          </a:r>
        </a:p>
      </dgm:t>
    </dgm:pt>
    <dgm:pt modelId="{A5A2721C-AC01-4040-BF27-2B574A71DD26}" type="parTrans" cxnId="{DC54A43B-A6F4-4810-8CFE-8C2FD49A235A}">
      <dgm:prSet/>
      <dgm:spPr/>
      <dgm:t>
        <a:bodyPr/>
        <a:lstStyle/>
        <a:p>
          <a:endParaRPr lang="en-US"/>
        </a:p>
      </dgm:t>
    </dgm:pt>
    <dgm:pt modelId="{785497EF-6682-460B-B90A-C2466110E15F}" type="sibTrans" cxnId="{DC54A43B-A6F4-4810-8CFE-8C2FD49A235A}">
      <dgm:prSet/>
      <dgm:spPr/>
      <dgm:t>
        <a:bodyPr/>
        <a:lstStyle/>
        <a:p>
          <a:endParaRPr lang="en-US"/>
        </a:p>
      </dgm:t>
    </dgm:pt>
    <dgm:pt modelId="{8256F639-AC87-4D0F-8D01-B94283780ABD}">
      <dgm:prSet/>
      <dgm:spPr/>
      <dgm:t>
        <a:bodyPr/>
        <a:lstStyle/>
        <a:p>
          <a:r>
            <a:rPr lang="en-US" b="1"/>
            <a:t>Logical Plan</a:t>
          </a:r>
          <a:r>
            <a:rPr lang="en-US"/>
            <a:t>:</a:t>
          </a:r>
        </a:p>
      </dgm:t>
    </dgm:pt>
    <dgm:pt modelId="{C69B9F53-A8C5-4CF5-9349-D49C2843402B}" type="parTrans" cxnId="{8384FF58-0E35-489E-8DDE-3E64DE9B9057}">
      <dgm:prSet/>
      <dgm:spPr/>
      <dgm:t>
        <a:bodyPr/>
        <a:lstStyle/>
        <a:p>
          <a:endParaRPr lang="en-US"/>
        </a:p>
      </dgm:t>
    </dgm:pt>
    <dgm:pt modelId="{9CBA6354-8A86-487A-BB15-BDFC6F4176D7}" type="sibTrans" cxnId="{8384FF58-0E35-489E-8DDE-3E64DE9B9057}">
      <dgm:prSet/>
      <dgm:spPr/>
      <dgm:t>
        <a:bodyPr/>
        <a:lstStyle/>
        <a:p>
          <a:endParaRPr lang="en-US"/>
        </a:p>
      </dgm:t>
    </dgm:pt>
    <dgm:pt modelId="{969D2AD4-92E7-4B13-8DEF-16DD9061994F}">
      <dgm:prSet/>
      <dgm:spPr/>
      <dgm:t>
        <a:bodyPr/>
        <a:lstStyle/>
        <a:p>
          <a:r>
            <a:rPr lang="en-US"/>
            <a:t>The parsed query is converted into a logical plan. This plan outlines the logical steps required to execute the query, such as filtering, joining, and aggregating data. It is an abstract representation of the operations needed to get the desired results.</a:t>
          </a:r>
        </a:p>
      </dgm:t>
    </dgm:pt>
    <dgm:pt modelId="{0CCE64AB-FCEF-49BF-B9CC-5548188E6D40}" type="parTrans" cxnId="{3C856216-7DFF-4FD1-A86B-AC116F06E741}">
      <dgm:prSet/>
      <dgm:spPr/>
      <dgm:t>
        <a:bodyPr/>
        <a:lstStyle/>
        <a:p>
          <a:endParaRPr lang="en-US"/>
        </a:p>
      </dgm:t>
    </dgm:pt>
    <dgm:pt modelId="{868BE765-7A32-45B5-BAAB-09575EC3348B}" type="sibTrans" cxnId="{3C856216-7DFF-4FD1-A86B-AC116F06E741}">
      <dgm:prSet/>
      <dgm:spPr/>
      <dgm:t>
        <a:bodyPr/>
        <a:lstStyle/>
        <a:p>
          <a:endParaRPr lang="en-US"/>
        </a:p>
      </dgm:t>
    </dgm:pt>
    <dgm:pt modelId="{5B1CF290-EAC3-426D-A9DA-5B8B08ECA168}">
      <dgm:prSet/>
      <dgm:spPr/>
      <dgm:t>
        <a:bodyPr/>
        <a:lstStyle/>
        <a:p>
          <a:r>
            <a:rPr lang="en-US" b="1"/>
            <a:t>Optimization</a:t>
          </a:r>
          <a:r>
            <a:rPr lang="en-US"/>
            <a:t>:</a:t>
          </a:r>
        </a:p>
      </dgm:t>
    </dgm:pt>
    <dgm:pt modelId="{4151DA88-DA3F-4BEF-B9DE-D73AFF5648EE}" type="parTrans" cxnId="{738BEC09-985F-4685-8805-C693A94C662F}">
      <dgm:prSet/>
      <dgm:spPr/>
      <dgm:t>
        <a:bodyPr/>
        <a:lstStyle/>
        <a:p>
          <a:endParaRPr lang="en-US"/>
        </a:p>
      </dgm:t>
    </dgm:pt>
    <dgm:pt modelId="{74CAE90C-6FC2-481B-974B-429F849EF78E}" type="sibTrans" cxnId="{738BEC09-985F-4685-8805-C693A94C662F}">
      <dgm:prSet/>
      <dgm:spPr/>
      <dgm:t>
        <a:bodyPr/>
        <a:lstStyle/>
        <a:p>
          <a:endParaRPr lang="en-US"/>
        </a:p>
      </dgm:t>
    </dgm:pt>
    <dgm:pt modelId="{FA00E519-E8D2-4F79-B6BF-6205457B8AC1}">
      <dgm:prSet/>
      <dgm:spPr/>
      <dgm:t>
        <a:bodyPr/>
        <a:lstStyle/>
        <a:p>
          <a:r>
            <a:rPr lang="en-US"/>
            <a:t>The logical plan is then optimized to improve performance. The Formula Engine may reorder operations, combine steps, or eliminate redundant calculations. The goal is to reduce the computational cost and the amount of data that needs to be processed.</a:t>
          </a:r>
        </a:p>
      </dgm:t>
    </dgm:pt>
    <dgm:pt modelId="{86D0F62F-DE92-420F-9200-56C72B9DA81C}" type="parTrans" cxnId="{6A9E3D8D-7693-4070-9A39-4E4F4DCB0692}">
      <dgm:prSet/>
      <dgm:spPr/>
      <dgm:t>
        <a:bodyPr/>
        <a:lstStyle/>
        <a:p>
          <a:endParaRPr lang="en-US"/>
        </a:p>
      </dgm:t>
    </dgm:pt>
    <dgm:pt modelId="{A1F3D73C-4396-48E1-9598-F1C9FE727B6F}" type="sibTrans" cxnId="{6A9E3D8D-7693-4070-9A39-4E4F4DCB0692}">
      <dgm:prSet/>
      <dgm:spPr/>
      <dgm:t>
        <a:bodyPr/>
        <a:lstStyle/>
        <a:p>
          <a:endParaRPr lang="en-US"/>
        </a:p>
      </dgm:t>
    </dgm:pt>
    <dgm:pt modelId="{396761B4-77E6-4195-98E9-4F7D54607671}">
      <dgm:prSet/>
      <dgm:spPr/>
      <dgm:t>
        <a:bodyPr/>
        <a:lstStyle/>
        <a:p>
          <a:r>
            <a:rPr lang="en-US" b="1"/>
            <a:t>Physical Plan</a:t>
          </a:r>
          <a:r>
            <a:rPr lang="en-US"/>
            <a:t>:</a:t>
          </a:r>
        </a:p>
      </dgm:t>
    </dgm:pt>
    <dgm:pt modelId="{06CD9F09-1C81-4835-A437-2AEC5021C187}" type="parTrans" cxnId="{FE1987BE-5771-4CBE-BC9B-D43460E7860F}">
      <dgm:prSet/>
      <dgm:spPr/>
      <dgm:t>
        <a:bodyPr/>
        <a:lstStyle/>
        <a:p>
          <a:endParaRPr lang="en-US"/>
        </a:p>
      </dgm:t>
    </dgm:pt>
    <dgm:pt modelId="{AF76C672-9102-4D74-AAA2-EBA387F4C8ED}" type="sibTrans" cxnId="{FE1987BE-5771-4CBE-BC9B-D43460E7860F}">
      <dgm:prSet/>
      <dgm:spPr/>
      <dgm:t>
        <a:bodyPr/>
        <a:lstStyle/>
        <a:p>
          <a:endParaRPr lang="en-US"/>
        </a:p>
      </dgm:t>
    </dgm:pt>
    <dgm:pt modelId="{DB92D707-CA3D-43FD-81F3-9486C2B4FA1D}">
      <dgm:prSet/>
      <dgm:spPr/>
      <dgm:t>
        <a:bodyPr/>
        <a:lstStyle/>
        <a:p>
          <a:r>
            <a:rPr lang="en-US"/>
            <a:t>The optimized logical plan is transformed into a physical plan. This plan details the specific operations that will be executed by the Storage Engine and the Formula Engine, including the data retrieval methods, indexing strategies, and parallel processing techniques.</a:t>
          </a:r>
        </a:p>
      </dgm:t>
    </dgm:pt>
    <dgm:pt modelId="{F7A17950-B529-4C4B-A2A7-E0DC79394980}" type="parTrans" cxnId="{6D41EFED-9B63-40E5-905C-8001E12A371E}">
      <dgm:prSet/>
      <dgm:spPr/>
      <dgm:t>
        <a:bodyPr/>
        <a:lstStyle/>
        <a:p>
          <a:endParaRPr lang="en-US"/>
        </a:p>
      </dgm:t>
    </dgm:pt>
    <dgm:pt modelId="{67E061E9-46A4-4154-A6AD-06C08CC95435}" type="sibTrans" cxnId="{6D41EFED-9B63-40E5-905C-8001E12A371E}">
      <dgm:prSet/>
      <dgm:spPr/>
      <dgm:t>
        <a:bodyPr/>
        <a:lstStyle/>
        <a:p>
          <a:endParaRPr lang="en-US"/>
        </a:p>
      </dgm:t>
    </dgm:pt>
    <dgm:pt modelId="{C14316B9-A7FD-4BAE-9DF8-04F3157F2C6F}">
      <dgm:prSet/>
      <dgm:spPr/>
      <dgm:t>
        <a:bodyPr/>
        <a:lstStyle/>
        <a:p>
          <a:r>
            <a:rPr lang="en-US" b="1"/>
            <a:t>Execution</a:t>
          </a:r>
          <a:r>
            <a:rPr lang="en-US"/>
            <a:t>:</a:t>
          </a:r>
        </a:p>
      </dgm:t>
    </dgm:pt>
    <dgm:pt modelId="{3839BA41-2174-424B-B238-B3CF96816C21}" type="parTrans" cxnId="{5EDC9A00-D800-486A-BFF2-DC9E4569E14E}">
      <dgm:prSet/>
      <dgm:spPr/>
      <dgm:t>
        <a:bodyPr/>
        <a:lstStyle/>
        <a:p>
          <a:endParaRPr lang="en-US"/>
        </a:p>
      </dgm:t>
    </dgm:pt>
    <dgm:pt modelId="{7395C1B2-0206-41CB-BAB9-D407816A85D5}" type="sibTrans" cxnId="{5EDC9A00-D800-486A-BFF2-DC9E4569E14E}">
      <dgm:prSet/>
      <dgm:spPr/>
      <dgm:t>
        <a:bodyPr/>
        <a:lstStyle/>
        <a:p>
          <a:endParaRPr lang="en-US"/>
        </a:p>
      </dgm:t>
    </dgm:pt>
    <dgm:pt modelId="{AADD6B58-89E6-4306-B027-A80E09DE6681}">
      <dgm:prSet/>
      <dgm:spPr/>
      <dgm:t>
        <a:bodyPr/>
        <a:lstStyle/>
        <a:p>
          <a:r>
            <a:rPr lang="en-US"/>
            <a:t>The Storage Engine retrieves the necessary data based on the physical plan. This may involve reading data from memory (for imported data) or querying the underlying data source (for DirectQuery).</a:t>
          </a:r>
        </a:p>
      </dgm:t>
    </dgm:pt>
    <dgm:pt modelId="{0912F3C0-00AC-4C69-A6A2-7B978D0CFA5C}" type="parTrans" cxnId="{63A65DC9-F8C3-4044-9E2B-D328FD77388B}">
      <dgm:prSet/>
      <dgm:spPr/>
      <dgm:t>
        <a:bodyPr/>
        <a:lstStyle/>
        <a:p>
          <a:endParaRPr lang="en-US"/>
        </a:p>
      </dgm:t>
    </dgm:pt>
    <dgm:pt modelId="{558FB99A-5F01-41AB-8D36-4615449BA9A2}" type="sibTrans" cxnId="{63A65DC9-F8C3-4044-9E2B-D328FD77388B}">
      <dgm:prSet/>
      <dgm:spPr/>
      <dgm:t>
        <a:bodyPr/>
        <a:lstStyle/>
        <a:p>
          <a:endParaRPr lang="en-US"/>
        </a:p>
      </dgm:t>
    </dgm:pt>
    <dgm:pt modelId="{11464983-1106-49D3-BC16-5B2226A32F40}">
      <dgm:prSet/>
      <dgm:spPr/>
      <dgm:t>
        <a:bodyPr/>
        <a:lstStyle/>
        <a:p>
          <a:r>
            <a:rPr lang="en-US" dirty="0"/>
            <a:t>The Formula Engine performs any necessary calculations and aggregations on the retrieved data.</a:t>
          </a:r>
        </a:p>
      </dgm:t>
    </dgm:pt>
    <dgm:pt modelId="{399FC38D-F96F-4538-994A-E506FBE99CF7}" type="parTrans" cxnId="{EF8D7477-DC56-4AE0-B5EA-947588E98E94}">
      <dgm:prSet/>
      <dgm:spPr/>
      <dgm:t>
        <a:bodyPr/>
        <a:lstStyle/>
        <a:p>
          <a:endParaRPr lang="en-US"/>
        </a:p>
      </dgm:t>
    </dgm:pt>
    <dgm:pt modelId="{A61CD9EC-D84B-432F-963C-4AF9E2C998EF}" type="sibTrans" cxnId="{EF8D7477-DC56-4AE0-B5EA-947588E98E94}">
      <dgm:prSet/>
      <dgm:spPr/>
      <dgm:t>
        <a:bodyPr/>
        <a:lstStyle/>
        <a:p>
          <a:endParaRPr lang="en-US"/>
        </a:p>
      </dgm:t>
    </dgm:pt>
    <dgm:pt modelId="{43970427-E7DC-4BF6-9C1E-6E2E81F7E7A4}">
      <dgm:prSet/>
      <dgm:spPr/>
      <dgm:t>
        <a:bodyPr/>
        <a:lstStyle/>
        <a:p>
          <a:r>
            <a:rPr lang="en-US" dirty="0"/>
            <a:t>In Power BI, a query plan refers to the sequence of steps or operations that the Formula Engine and Storage Engine will perform to execute a DAX (Data Analysis Expressions) query. The query plan is generated when a DAX query is parsed and optimized to determine the most efficient way to retrieve and process the required data.</a:t>
          </a:r>
        </a:p>
      </dgm:t>
    </dgm:pt>
    <dgm:pt modelId="{E2E46E81-36EB-40FF-8D83-A95C426750DC}" type="parTrans" cxnId="{317528E6-DFF3-4FAE-A088-D065742FB45A}">
      <dgm:prSet/>
      <dgm:spPr/>
      <dgm:t>
        <a:bodyPr/>
        <a:lstStyle/>
        <a:p>
          <a:endParaRPr lang="en-US"/>
        </a:p>
      </dgm:t>
    </dgm:pt>
    <dgm:pt modelId="{A201DD81-1032-465E-8B92-906AF129EB5F}" type="sibTrans" cxnId="{317528E6-DFF3-4FAE-A088-D065742FB45A}">
      <dgm:prSet/>
      <dgm:spPr/>
      <dgm:t>
        <a:bodyPr/>
        <a:lstStyle/>
        <a:p>
          <a:endParaRPr lang="en-US"/>
        </a:p>
      </dgm:t>
    </dgm:pt>
    <dgm:pt modelId="{6BA3B2FB-C2F9-42F9-9353-77219AC4016D}" type="pres">
      <dgm:prSet presAssocID="{D9EA6834-8824-4094-90DC-FB1FE4848E85}" presName="linearFlow" presStyleCnt="0">
        <dgm:presLayoutVars>
          <dgm:dir/>
          <dgm:animLvl val="lvl"/>
          <dgm:resizeHandles/>
        </dgm:presLayoutVars>
      </dgm:prSet>
      <dgm:spPr/>
    </dgm:pt>
    <dgm:pt modelId="{BD495EA3-CE9E-4DC0-AF22-3A0B9312D314}" type="pres">
      <dgm:prSet presAssocID="{83D9D1D6-092E-4A49-9C7C-080DED330C55}" presName="compositeNode" presStyleCnt="0">
        <dgm:presLayoutVars>
          <dgm:bulletEnabled val="1"/>
        </dgm:presLayoutVars>
      </dgm:prSet>
      <dgm:spPr/>
    </dgm:pt>
    <dgm:pt modelId="{7E70861A-2A83-45B3-B0F0-066A081DD797}" type="pres">
      <dgm:prSet presAssocID="{83D9D1D6-092E-4A49-9C7C-080DED330C55}" presName="image" presStyleLbl="fgImgPlace1" presStyleIdx="0" presStyleCnt="7"/>
      <dgm:spPr>
        <a:noFill/>
        <a:ln>
          <a:noFill/>
        </a:ln>
      </dgm:spPr>
    </dgm:pt>
    <dgm:pt modelId="{73677810-A8CF-4FB5-B4C2-4AEBE8697CC2}" type="pres">
      <dgm:prSet presAssocID="{83D9D1D6-092E-4A49-9C7C-080DED330C55}" presName="childNode" presStyleLbl="node1" presStyleIdx="0" presStyleCnt="7" custFlipHor="1" custScaleX="13686">
        <dgm:presLayoutVars>
          <dgm:bulletEnabled val="1"/>
        </dgm:presLayoutVars>
      </dgm:prSet>
      <dgm:spPr>
        <a:noFill/>
        <a:ln>
          <a:noFill/>
        </a:ln>
      </dgm:spPr>
    </dgm:pt>
    <dgm:pt modelId="{08CE49F0-FAF9-46D9-A10B-EF0F76BB1990}" type="pres">
      <dgm:prSet presAssocID="{83D9D1D6-092E-4A49-9C7C-080DED330C55}" presName="parentNode" presStyleLbl="revTx" presStyleIdx="0" presStyleCnt="7">
        <dgm:presLayoutVars>
          <dgm:chMax val="0"/>
          <dgm:bulletEnabled val="1"/>
        </dgm:presLayoutVars>
      </dgm:prSet>
      <dgm:spPr/>
    </dgm:pt>
    <dgm:pt modelId="{3287A4D9-38D6-4477-A99A-41A5129F4E40}" type="pres">
      <dgm:prSet presAssocID="{E4DDBB4C-EE92-4583-859F-E01C44B56904}" presName="sibTrans" presStyleCnt="0"/>
      <dgm:spPr/>
    </dgm:pt>
    <dgm:pt modelId="{16BEDCAB-105F-445A-8068-64EBE9F861A6}" type="pres">
      <dgm:prSet presAssocID="{FFABBD89-1A32-499C-BFB1-FDAC32132032}" presName="compositeNode" presStyleCnt="0">
        <dgm:presLayoutVars>
          <dgm:bulletEnabled val="1"/>
        </dgm:presLayoutVars>
      </dgm:prSet>
      <dgm:spPr/>
    </dgm:pt>
    <dgm:pt modelId="{2DC59526-899C-44E8-B149-82B4E4ED3444}" type="pres">
      <dgm:prSet presAssocID="{FFABBD89-1A32-499C-BFB1-FDAC32132032}" presName="image" presStyleLbl="fgImgPlace1" presStyleIdx="1" presStyleCnt="7"/>
      <dgm:spPr>
        <a:noFill/>
        <a:ln>
          <a:noFill/>
        </a:ln>
      </dgm:spPr>
    </dgm:pt>
    <dgm:pt modelId="{40FD23FC-4D40-47CB-BC6A-E70A924F9890}" type="pres">
      <dgm:prSet presAssocID="{FFABBD89-1A32-499C-BFB1-FDAC32132032}" presName="childNode" presStyleLbl="node1" presStyleIdx="1" presStyleCnt="7">
        <dgm:presLayoutVars>
          <dgm:bulletEnabled val="1"/>
        </dgm:presLayoutVars>
      </dgm:prSet>
      <dgm:spPr/>
    </dgm:pt>
    <dgm:pt modelId="{DE4C8800-AD23-4E0E-BDBF-A0AC0EEBABBF}" type="pres">
      <dgm:prSet presAssocID="{FFABBD89-1A32-499C-BFB1-FDAC32132032}" presName="parentNode" presStyleLbl="revTx" presStyleIdx="1" presStyleCnt="7">
        <dgm:presLayoutVars>
          <dgm:chMax val="0"/>
          <dgm:bulletEnabled val="1"/>
        </dgm:presLayoutVars>
      </dgm:prSet>
      <dgm:spPr/>
    </dgm:pt>
    <dgm:pt modelId="{27F08D35-BAEA-4220-8793-E4D3742C0EEF}" type="pres">
      <dgm:prSet presAssocID="{0E34DBC9-D69A-4DD1-98E2-8DA4857AE17A}" presName="sibTrans" presStyleCnt="0"/>
      <dgm:spPr/>
    </dgm:pt>
    <dgm:pt modelId="{CA8A7869-C401-4AB8-A0D8-E5BED3988F71}" type="pres">
      <dgm:prSet presAssocID="{510E845A-7CB0-4B43-95B5-33F344C07E1D}" presName="compositeNode" presStyleCnt="0">
        <dgm:presLayoutVars>
          <dgm:bulletEnabled val="1"/>
        </dgm:presLayoutVars>
      </dgm:prSet>
      <dgm:spPr/>
    </dgm:pt>
    <dgm:pt modelId="{03DB5459-8141-4CA2-A0BD-8B396E2C5035}" type="pres">
      <dgm:prSet presAssocID="{510E845A-7CB0-4B43-95B5-33F344C07E1D}" presName="image" presStyleLbl="fgImgPlace1" presStyleIdx="2" presStyleCnt="7"/>
      <dgm:spPr>
        <a:noFill/>
        <a:ln>
          <a:noFill/>
        </a:ln>
      </dgm:spPr>
    </dgm:pt>
    <dgm:pt modelId="{22624656-74F4-4E96-9DC0-F5B6B841EFDB}" type="pres">
      <dgm:prSet presAssocID="{510E845A-7CB0-4B43-95B5-33F344C07E1D}" presName="childNode" presStyleLbl="node1" presStyleIdx="2" presStyleCnt="7">
        <dgm:presLayoutVars>
          <dgm:bulletEnabled val="1"/>
        </dgm:presLayoutVars>
      </dgm:prSet>
      <dgm:spPr/>
    </dgm:pt>
    <dgm:pt modelId="{7CDC30E3-024E-40B2-816A-B43B69CE064C}" type="pres">
      <dgm:prSet presAssocID="{510E845A-7CB0-4B43-95B5-33F344C07E1D}" presName="parentNode" presStyleLbl="revTx" presStyleIdx="2" presStyleCnt="7">
        <dgm:presLayoutVars>
          <dgm:chMax val="0"/>
          <dgm:bulletEnabled val="1"/>
        </dgm:presLayoutVars>
      </dgm:prSet>
      <dgm:spPr/>
    </dgm:pt>
    <dgm:pt modelId="{7329BDC5-E378-437E-BA91-F9F82A2E4821}" type="pres">
      <dgm:prSet presAssocID="{6EC102AB-53B9-42AA-BF0B-1F633A7CAF34}" presName="sibTrans" presStyleCnt="0"/>
      <dgm:spPr/>
    </dgm:pt>
    <dgm:pt modelId="{8867BC68-9E31-4753-8854-E8BB7D642DDD}" type="pres">
      <dgm:prSet presAssocID="{8256F639-AC87-4D0F-8D01-B94283780ABD}" presName="compositeNode" presStyleCnt="0">
        <dgm:presLayoutVars>
          <dgm:bulletEnabled val="1"/>
        </dgm:presLayoutVars>
      </dgm:prSet>
      <dgm:spPr/>
    </dgm:pt>
    <dgm:pt modelId="{12B3F4EB-2673-4ED3-A683-976F1F402DCE}" type="pres">
      <dgm:prSet presAssocID="{8256F639-AC87-4D0F-8D01-B94283780ABD}" presName="image" presStyleLbl="fgImgPlace1" presStyleIdx="3" presStyleCnt="7"/>
      <dgm:spPr>
        <a:noFill/>
        <a:ln>
          <a:noFill/>
        </a:ln>
      </dgm:spPr>
    </dgm:pt>
    <dgm:pt modelId="{177DDA8B-9218-4FC4-B9DF-FF615ABDA8F7}" type="pres">
      <dgm:prSet presAssocID="{8256F639-AC87-4D0F-8D01-B94283780ABD}" presName="childNode" presStyleLbl="node1" presStyleIdx="3" presStyleCnt="7">
        <dgm:presLayoutVars>
          <dgm:bulletEnabled val="1"/>
        </dgm:presLayoutVars>
      </dgm:prSet>
      <dgm:spPr/>
    </dgm:pt>
    <dgm:pt modelId="{C879B7CB-8721-4804-B319-3B6DCCDE961D}" type="pres">
      <dgm:prSet presAssocID="{8256F639-AC87-4D0F-8D01-B94283780ABD}" presName="parentNode" presStyleLbl="revTx" presStyleIdx="3" presStyleCnt="7">
        <dgm:presLayoutVars>
          <dgm:chMax val="0"/>
          <dgm:bulletEnabled val="1"/>
        </dgm:presLayoutVars>
      </dgm:prSet>
      <dgm:spPr/>
    </dgm:pt>
    <dgm:pt modelId="{DF6675DA-A057-483A-9511-AF17E7D01F9C}" type="pres">
      <dgm:prSet presAssocID="{9CBA6354-8A86-487A-BB15-BDFC6F4176D7}" presName="sibTrans" presStyleCnt="0"/>
      <dgm:spPr/>
    </dgm:pt>
    <dgm:pt modelId="{5350FA47-D132-4221-8AE1-21540D4D7FF9}" type="pres">
      <dgm:prSet presAssocID="{5B1CF290-EAC3-426D-A9DA-5B8B08ECA168}" presName="compositeNode" presStyleCnt="0">
        <dgm:presLayoutVars>
          <dgm:bulletEnabled val="1"/>
        </dgm:presLayoutVars>
      </dgm:prSet>
      <dgm:spPr/>
    </dgm:pt>
    <dgm:pt modelId="{DF2455D5-E245-4342-AA18-35BAC6BE114C}" type="pres">
      <dgm:prSet presAssocID="{5B1CF290-EAC3-426D-A9DA-5B8B08ECA168}" presName="image" presStyleLbl="fgImgPlace1" presStyleIdx="4" presStyleCnt="7"/>
      <dgm:spPr>
        <a:noFill/>
        <a:ln>
          <a:noFill/>
        </a:ln>
      </dgm:spPr>
    </dgm:pt>
    <dgm:pt modelId="{88E32A48-87A8-4891-957D-95F614F75FCA}" type="pres">
      <dgm:prSet presAssocID="{5B1CF290-EAC3-426D-A9DA-5B8B08ECA168}" presName="childNode" presStyleLbl="node1" presStyleIdx="4" presStyleCnt="7">
        <dgm:presLayoutVars>
          <dgm:bulletEnabled val="1"/>
        </dgm:presLayoutVars>
      </dgm:prSet>
      <dgm:spPr/>
    </dgm:pt>
    <dgm:pt modelId="{B1EEC7BF-210A-4639-A10E-0A61E0E22E65}" type="pres">
      <dgm:prSet presAssocID="{5B1CF290-EAC3-426D-A9DA-5B8B08ECA168}" presName="parentNode" presStyleLbl="revTx" presStyleIdx="4" presStyleCnt="7">
        <dgm:presLayoutVars>
          <dgm:chMax val="0"/>
          <dgm:bulletEnabled val="1"/>
        </dgm:presLayoutVars>
      </dgm:prSet>
      <dgm:spPr/>
    </dgm:pt>
    <dgm:pt modelId="{D1540131-BE0C-47DF-8A62-FA33AAD57C2A}" type="pres">
      <dgm:prSet presAssocID="{74CAE90C-6FC2-481B-974B-429F849EF78E}" presName="sibTrans" presStyleCnt="0"/>
      <dgm:spPr/>
    </dgm:pt>
    <dgm:pt modelId="{DC09BA6B-E2F0-41C7-8513-60823CA98E52}" type="pres">
      <dgm:prSet presAssocID="{396761B4-77E6-4195-98E9-4F7D54607671}" presName="compositeNode" presStyleCnt="0">
        <dgm:presLayoutVars>
          <dgm:bulletEnabled val="1"/>
        </dgm:presLayoutVars>
      </dgm:prSet>
      <dgm:spPr/>
    </dgm:pt>
    <dgm:pt modelId="{99140484-86FB-4747-96EB-F934E76DAF97}" type="pres">
      <dgm:prSet presAssocID="{396761B4-77E6-4195-98E9-4F7D54607671}" presName="image" presStyleLbl="fgImgPlace1" presStyleIdx="5" presStyleCnt="7"/>
      <dgm:spPr>
        <a:noFill/>
        <a:ln>
          <a:noFill/>
        </a:ln>
      </dgm:spPr>
    </dgm:pt>
    <dgm:pt modelId="{EB401B8B-F858-40D1-9A51-8D07968760BC}" type="pres">
      <dgm:prSet presAssocID="{396761B4-77E6-4195-98E9-4F7D54607671}" presName="childNode" presStyleLbl="node1" presStyleIdx="5" presStyleCnt="7">
        <dgm:presLayoutVars>
          <dgm:bulletEnabled val="1"/>
        </dgm:presLayoutVars>
      </dgm:prSet>
      <dgm:spPr/>
    </dgm:pt>
    <dgm:pt modelId="{F344F3FA-991B-4BC4-9DCB-BCB774363887}" type="pres">
      <dgm:prSet presAssocID="{396761B4-77E6-4195-98E9-4F7D54607671}" presName="parentNode" presStyleLbl="revTx" presStyleIdx="5" presStyleCnt="7">
        <dgm:presLayoutVars>
          <dgm:chMax val="0"/>
          <dgm:bulletEnabled val="1"/>
        </dgm:presLayoutVars>
      </dgm:prSet>
      <dgm:spPr/>
    </dgm:pt>
    <dgm:pt modelId="{5EF43C71-CE67-45B9-8333-B622857A43C4}" type="pres">
      <dgm:prSet presAssocID="{AF76C672-9102-4D74-AAA2-EBA387F4C8ED}" presName="sibTrans" presStyleCnt="0"/>
      <dgm:spPr/>
    </dgm:pt>
    <dgm:pt modelId="{2B668C85-8292-443C-8E88-2A2F4D47B435}" type="pres">
      <dgm:prSet presAssocID="{C14316B9-A7FD-4BAE-9DF8-04F3157F2C6F}" presName="compositeNode" presStyleCnt="0">
        <dgm:presLayoutVars>
          <dgm:bulletEnabled val="1"/>
        </dgm:presLayoutVars>
      </dgm:prSet>
      <dgm:spPr/>
    </dgm:pt>
    <dgm:pt modelId="{3A53ECE9-DB58-4784-ABF3-BB6F3EF8037E}" type="pres">
      <dgm:prSet presAssocID="{C14316B9-A7FD-4BAE-9DF8-04F3157F2C6F}" presName="image" presStyleLbl="fgImgPlace1" presStyleIdx="6" presStyleCnt="7"/>
      <dgm:spPr>
        <a:noFill/>
        <a:ln>
          <a:noFill/>
        </a:ln>
      </dgm:spPr>
    </dgm:pt>
    <dgm:pt modelId="{C001D183-1ADA-40C0-85E6-C84CD5A4726F}" type="pres">
      <dgm:prSet presAssocID="{C14316B9-A7FD-4BAE-9DF8-04F3157F2C6F}" presName="childNode" presStyleLbl="node1" presStyleIdx="6" presStyleCnt="7">
        <dgm:presLayoutVars>
          <dgm:bulletEnabled val="1"/>
        </dgm:presLayoutVars>
      </dgm:prSet>
      <dgm:spPr/>
    </dgm:pt>
    <dgm:pt modelId="{2CE0066A-524E-431C-9CAE-06332A92CE5D}" type="pres">
      <dgm:prSet presAssocID="{C14316B9-A7FD-4BAE-9DF8-04F3157F2C6F}" presName="parentNode" presStyleLbl="revTx" presStyleIdx="6" presStyleCnt="7">
        <dgm:presLayoutVars>
          <dgm:chMax val="0"/>
          <dgm:bulletEnabled val="1"/>
        </dgm:presLayoutVars>
      </dgm:prSet>
      <dgm:spPr/>
    </dgm:pt>
  </dgm:ptLst>
  <dgm:cxnLst>
    <dgm:cxn modelId="{5EDC9A00-D800-486A-BFF2-DC9E4569E14E}" srcId="{D9EA6834-8824-4094-90DC-FB1FE4848E85}" destId="{C14316B9-A7FD-4BAE-9DF8-04F3157F2C6F}" srcOrd="6" destOrd="0" parTransId="{3839BA41-2174-424B-B238-B3CF96816C21}" sibTransId="{7395C1B2-0206-41CB-BAB9-D407816A85D5}"/>
    <dgm:cxn modelId="{738BEC09-985F-4685-8805-C693A94C662F}" srcId="{D9EA6834-8824-4094-90DC-FB1FE4848E85}" destId="{5B1CF290-EAC3-426D-A9DA-5B8B08ECA168}" srcOrd="4" destOrd="0" parTransId="{4151DA88-DA3F-4BEF-B9DE-D73AFF5648EE}" sibTransId="{74CAE90C-6FC2-481B-974B-429F849EF78E}"/>
    <dgm:cxn modelId="{3C856216-7DFF-4FD1-A86B-AC116F06E741}" srcId="{8256F639-AC87-4D0F-8D01-B94283780ABD}" destId="{969D2AD4-92E7-4B13-8DEF-16DD9061994F}" srcOrd="0" destOrd="0" parTransId="{0CCE64AB-FCEF-49BF-B9CC-5548188E6D40}" sibTransId="{868BE765-7A32-45B5-BAAB-09575EC3348B}"/>
    <dgm:cxn modelId="{CB0F3F1B-019A-4464-81E9-64E6651FF3E6}" type="presOf" srcId="{396761B4-77E6-4195-98E9-4F7D54607671}" destId="{F344F3FA-991B-4BC4-9DCB-BCB774363887}" srcOrd="0" destOrd="0" presId="urn:microsoft.com/office/officeart/2005/8/layout/hList2"/>
    <dgm:cxn modelId="{4843DC38-B2CD-46E2-9260-145AEB230BB2}" type="presOf" srcId="{11464983-1106-49D3-BC16-5B2226A32F40}" destId="{C001D183-1ADA-40C0-85E6-C84CD5A4726F}" srcOrd="0" destOrd="1" presId="urn:microsoft.com/office/officeart/2005/8/layout/hList2"/>
    <dgm:cxn modelId="{A6BD5C3B-331F-4F70-A3E5-347F753153F0}" type="presOf" srcId="{FFABBD89-1A32-499C-BFB1-FDAC32132032}" destId="{DE4C8800-AD23-4E0E-BDBF-A0AC0EEBABBF}" srcOrd="0" destOrd="0" presId="urn:microsoft.com/office/officeart/2005/8/layout/hList2"/>
    <dgm:cxn modelId="{DC54A43B-A6F4-4810-8CFE-8C2FD49A235A}" srcId="{510E845A-7CB0-4B43-95B5-33F344C07E1D}" destId="{6BD67831-BFC3-40D2-8527-DD3A3081F236}" srcOrd="0" destOrd="0" parTransId="{A5A2721C-AC01-4040-BF27-2B574A71DD26}" sibTransId="{785497EF-6682-460B-B90A-C2466110E15F}"/>
    <dgm:cxn modelId="{FB5B1E61-96DF-457A-9D4E-A9EDBB872B49}" type="presOf" srcId="{8256F639-AC87-4D0F-8D01-B94283780ABD}" destId="{C879B7CB-8721-4804-B319-3B6DCCDE961D}" srcOrd="0" destOrd="0" presId="urn:microsoft.com/office/officeart/2005/8/layout/hList2"/>
    <dgm:cxn modelId="{2292DB4A-BB18-4F4C-90BA-98931FDAB327}" srcId="{D9EA6834-8824-4094-90DC-FB1FE4848E85}" destId="{FFABBD89-1A32-499C-BFB1-FDAC32132032}" srcOrd="1" destOrd="0" parTransId="{552886E4-663C-476B-A353-6E448522F2D9}" sibTransId="{0E34DBC9-D69A-4DD1-98E2-8DA4857AE17A}"/>
    <dgm:cxn modelId="{EF8D7477-DC56-4AE0-B5EA-947588E98E94}" srcId="{C14316B9-A7FD-4BAE-9DF8-04F3157F2C6F}" destId="{11464983-1106-49D3-BC16-5B2226A32F40}" srcOrd="1" destOrd="0" parTransId="{399FC38D-F96F-4538-994A-E506FBE99CF7}" sibTransId="{A61CD9EC-D84B-432F-963C-4AF9E2C998EF}"/>
    <dgm:cxn modelId="{8384FF58-0E35-489E-8DDE-3E64DE9B9057}" srcId="{D9EA6834-8824-4094-90DC-FB1FE4848E85}" destId="{8256F639-AC87-4D0F-8D01-B94283780ABD}" srcOrd="3" destOrd="0" parTransId="{C69B9F53-A8C5-4CF5-9349-D49C2843402B}" sibTransId="{9CBA6354-8A86-487A-BB15-BDFC6F4176D7}"/>
    <dgm:cxn modelId="{6A9E3D8D-7693-4070-9A39-4E4F4DCB0692}" srcId="{5B1CF290-EAC3-426D-A9DA-5B8B08ECA168}" destId="{FA00E519-E8D2-4F79-B6BF-6205457B8AC1}" srcOrd="0" destOrd="0" parTransId="{86D0F62F-DE92-420F-9200-56C72B9DA81C}" sibTransId="{A1F3D73C-4396-48E1-9598-F1C9FE727B6F}"/>
    <dgm:cxn modelId="{F6DDFB9B-76B4-45BF-AF8F-4D759BB32A1D}" type="presOf" srcId="{DB92D707-CA3D-43FD-81F3-9486C2B4FA1D}" destId="{EB401B8B-F858-40D1-9A51-8D07968760BC}" srcOrd="0" destOrd="0" presId="urn:microsoft.com/office/officeart/2005/8/layout/hList2"/>
    <dgm:cxn modelId="{123837A1-89C3-426C-BE2F-3B56D935D04B}" type="presOf" srcId="{D9EA6834-8824-4094-90DC-FB1FE4848E85}" destId="{6BA3B2FB-C2F9-42F9-9353-77219AC4016D}" srcOrd="0" destOrd="0" presId="urn:microsoft.com/office/officeart/2005/8/layout/hList2"/>
    <dgm:cxn modelId="{C15542AA-87A1-40D3-9DD7-B334F50966F9}" srcId="{D9EA6834-8824-4094-90DC-FB1FE4848E85}" destId="{83D9D1D6-092E-4A49-9C7C-080DED330C55}" srcOrd="0" destOrd="0" parTransId="{51CE9CB2-5683-4AE7-8B51-9D3C67F58D46}" sibTransId="{E4DDBB4C-EE92-4583-859F-E01C44B56904}"/>
    <dgm:cxn modelId="{1694C4AA-984B-4574-AF72-AB8057B663E7}" type="presOf" srcId="{C14316B9-A7FD-4BAE-9DF8-04F3157F2C6F}" destId="{2CE0066A-524E-431C-9CAE-06332A92CE5D}" srcOrd="0" destOrd="0" presId="urn:microsoft.com/office/officeart/2005/8/layout/hList2"/>
    <dgm:cxn modelId="{081A8EB8-61B3-4B34-B29E-682DD049C9DB}" type="presOf" srcId="{6BD67831-BFC3-40D2-8527-DD3A3081F236}" destId="{22624656-74F4-4E96-9DC0-F5B6B841EFDB}" srcOrd="0" destOrd="0" presId="urn:microsoft.com/office/officeart/2005/8/layout/hList2"/>
    <dgm:cxn modelId="{FE1987BE-5771-4CBE-BC9B-D43460E7860F}" srcId="{D9EA6834-8824-4094-90DC-FB1FE4848E85}" destId="{396761B4-77E6-4195-98E9-4F7D54607671}" srcOrd="5" destOrd="0" parTransId="{06CD9F09-1C81-4835-A437-2AEC5021C187}" sibTransId="{AF76C672-9102-4D74-AAA2-EBA387F4C8ED}"/>
    <dgm:cxn modelId="{63A65DC9-F8C3-4044-9E2B-D328FD77388B}" srcId="{C14316B9-A7FD-4BAE-9DF8-04F3157F2C6F}" destId="{AADD6B58-89E6-4306-B027-A80E09DE6681}" srcOrd="0" destOrd="0" parTransId="{0912F3C0-00AC-4C69-A6A2-7B978D0CFA5C}" sibTransId="{558FB99A-5F01-41AB-8D36-4615449BA9A2}"/>
    <dgm:cxn modelId="{9AA467DA-D0C3-458F-9366-79FF733E0C19}" type="presOf" srcId="{FA00E519-E8D2-4F79-B6BF-6205457B8AC1}" destId="{88E32A48-87A8-4891-957D-95F614F75FCA}" srcOrd="0" destOrd="0" presId="urn:microsoft.com/office/officeart/2005/8/layout/hList2"/>
    <dgm:cxn modelId="{390B1DDF-62DB-4FD0-B8EB-3178253B262B}" type="presOf" srcId="{43970427-E7DC-4BF6-9C1E-6E2E81F7E7A4}" destId="{40FD23FC-4D40-47CB-BC6A-E70A924F9890}" srcOrd="0" destOrd="0" presId="urn:microsoft.com/office/officeart/2005/8/layout/hList2"/>
    <dgm:cxn modelId="{6AD110E1-99A8-4D07-A8AD-DF0EAD431A7D}" srcId="{D9EA6834-8824-4094-90DC-FB1FE4848E85}" destId="{510E845A-7CB0-4B43-95B5-33F344C07E1D}" srcOrd="2" destOrd="0" parTransId="{E1025051-8930-4175-B26B-4E40D36B9500}" sibTransId="{6EC102AB-53B9-42AA-BF0B-1F633A7CAF34}"/>
    <dgm:cxn modelId="{B5C530E1-4A6E-4929-9EC4-B07F04F6D260}" type="presOf" srcId="{83D9D1D6-092E-4A49-9C7C-080DED330C55}" destId="{08CE49F0-FAF9-46D9-A10B-EF0F76BB1990}" srcOrd="0" destOrd="0" presId="urn:microsoft.com/office/officeart/2005/8/layout/hList2"/>
    <dgm:cxn modelId="{2DFF31E3-083F-4884-AE36-D07D2E9688A0}" type="presOf" srcId="{5B1CF290-EAC3-426D-A9DA-5B8B08ECA168}" destId="{B1EEC7BF-210A-4639-A10E-0A61E0E22E65}" srcOrd="0" destOrd="0" presId="urn:microsoft.com/office/officeart/2005/8/layout/hList2"/>
    <dgm:cxn modelId="{317528E6-DFF3-4FAE-A088-D065742FB45A}" srcId="{FFABBD89-1A32-499C-BFB1-FDAC32132032}" destId="{43970427-E7DC-4BF6-9C1E-6E2E81F7E7A4}" srcOrd="0" destOrd="0" parTransId="{E2E46E81-36EB-40FF-8D83-A95C426750DC}" sibTransId="{A201DD81-1032-465E-8B92-906AF129EB5F}"/>
    <dgm:cxn modelId="{053D35E6-1A0D-4CB4-98D3-6FB4D02688ED}" type="presOf" srcId="{510E845A-7CB0-4B43-95B5-33F344C07E1D}" destId="{7CDC30E3-024E-40B2-816A-B43B69CE064C}" srcOrd="0" destOrd="0" presId="urn:microsoft.com/office/officeart/2005/8/layout/hList2"/>
    <dgm:cxn modelId="{6D41EFED-9B63-40E5-905C-8001E12A371E}" srcId="{396761B4-77E6-4195-98E9-4F7D54607671}" destId="{DB92D707-CA3D-43FD-81F3-9486C2B4FA1D}" srcOrd="0" destOrd="0" parTransId="{F7A17950-B529-4C4B-A2A7-E0DC79394980}" sibTransId="{67E061E9-46A4-4154-A6AD-06C08CC95435}"/>
    <dgm:cxn modelId="{C3C074EE-A318-4D02-B60F-5846A88F9365}" type="presOf" srcId="{969D2AD4-92E7-4B13-8DEF-16DD9061994F}" destId="{177DDA8B-9218-4FC4-B9DF-FF615ABDA8F7}" srcOrd="0" destOrd="0" presId="urn:microsoft.com/office/officeart/2005/8/layout/hList2"/>
    <dgm:cxn modelId="{E8EC3EFB-200B-49EF-AB4A-A521FF43C1ED}" type="presOf" srcId="{AADD6B58-89E6-4306-B027-A80E09DE6681}" destId="{C001D183-1ADA-40C0-85E6-C84CD5A4726F}" srcOrd="0" destOrd="0" presId="urn:microsoft.com/office/officeart/2005/8/layout/hList2"/>
    <dgm:cxn modelId="{7CB87560-8634-49C9-944E-83C9D8BE004D}" type="presParOf" srcId="{6BA3B2FB-C2F9-42F9-9353-77219AC4016D}" destId="{BD495EA3-CE9E-4DC0-AF22-3A0B9312D314}" srcOrd="0" destOrd="0" presId="urn:microsoft.com/office/officeart/2005/8/layout/hList2"/>
    <dgm:cxn modelId="{629C78BA-9B51-4513-A0A8-F4C3C334A123}" type="presParOf" srcId="{BD495EA3-CE9E-4DC0-AF22-3A0B9312D314}" destId="{7E70861A-2A83-45B3-B0F0-066A081DD797}" srcOrd="0" destOrd="0" presId="urn:microsoft.com/office/officeart/2005/8/layout/hList2"/>
    <dgm:cxn modelId="{77BEFAFE-BBFE-4854-8D83-D61585F294C2}" type="presParOf" srcId="{BD495EA3-CE9E-4DC0-AF22-3A0B9312D314}" destId="{73677810-A8CF-4FB5-B4C2-4AEBE8697CC2}" srcOrd="1" destOrd="0" presId="urn:microsoft.com/office/officeart/2005/8/layout/hList2"/>
    <dgm:cxn modelId="{EF15066D-596D-442C-AE83-85D5EFBF1AA5}" type="presParOf" srcId="{BD495EA3-CE9E-4DC0-AF22-3A0B9312D314}" destId="{08CE49F0-FAF9-46D9-A10B-EF0F76BB1990}" srcOrd="2" destOrd="0" presId="urn:microsoft.com/office/officeart/2005/8/layout/hList2"/>
    <dgm:cxn modelId="{D88AE0A5-A770-4A8E-91DC-027CF1DF08D0}" type="presParOf" srcId="{6BA3B2FB-C2F9-42F9-9353-77219AC4016D}" destId="{3287A4D9-38D6-4477-A99A-41A5129F4E40}" srcOrd="1" destOrd="0" presId="urn:microsoft.com/office/officeart/2005/8/layout/hList2"/>
    <dgm:cxn modelId="{B42971FA-31C0-4EDC-82F8-D6A073469E36}" type="presParOf" srcId="{6BA3B2FB-C2F9-42F9-9353-77219AC4016D}" destId="{16BEDCAB-105F-445A-8068-64EBE9F861A6}" srcOrd="2" destOrd="0" presId="urn:microsoft.com/office/officeart/2005/8/layout/hList2"/>
    <dgm:cxn modelId="{9D7B1278-AD14-464A-9A87-4AB2DE574755}" type="presParOf" srcId="{16BEDCAB-105F-445A-8068-64EBE9F861A6}" destId="{2DC59526-899C-44E8-B149-82B4E4ED3444}" srcOrd="0" destOrd="0" presId="urn:microsoft.com/office/officeart/2005/8/layout/hList2"/>
    <dgm:cxn modelId="{17EDA156-1CA4-4ED4-9EC6-E94DEA1817B4}" type="presParOf" srcId="{16BEDCAB-105F-445A-8068-64EBE9F861A6}" destId="{40FD23FC-4D40-47CB-BC6A-E70A924F9890}" srcOrd="1" destOrd="0" presId="urn:microsoft.com/office/officeart/2005/8/layout/hList2"/>
    <dgm:cxn modelId="{2FB4F011-1191-47FF-AEF3-CA73B9A5AF11}" type="presParOf" srcId="{16BEDCAB-105F-445A-8068-64EBE9F861A6}" destId="{DE4C8800-AD23-4E0E-BDBF-A0AC0EEBABBF}" srcOrd="2" destOrd="0" presId="urn:microsoft.com/office/officeart/2005/8/layout/hList2"/>
    <dgm:cxn modelId="{96D7D546-C532-42F2-950C-F57A3F9849F3}" type="presParOf" srcId="{6BA3B2FB-C2F9-42F9-9353-77219AC4016D}" destId="{27F08D35-BAEA-4220-8793-E4D3742C0EEF}" srcOrd="3" destOrd="0" presId="urn:microsoft.com/office/officeart/2005/8/layout/hList2"/>
    <dgm:cxn modelId="{AC83B249-8C5A-4629-B83B-59B86E5A4CCF}" type="presParOf" srcId="{6BA3B2FB-C2F9-42F9-9353-77219AC4016D}" destId="{CA8A7869-C401-4AB8-A0D8-E5BED3988F71}" srcOrd="4" destOrd="0" presId="urn:microsoft.com/office/officeart/2005/8/layout/hList2"/>
    <dgm:cxn modelId="{88AE5172-B2CB-4B8E-90CB-FE7C04929A9A}" type="presParOf" srcId="{CA8A7869-C401-4AB8-A0D8-E5BED3988F71}" destId="{03DB5459-8141-4CA2-A0BD-8B396E2C5035}" srcOrd="0" destOrd="0" presId="urn:microsoft.com/office/officeart/2005/8/layout/hList2"/>
    <dgm:cxn modelId="{2FEBB60B-518F-4F91-9779-8DD38DD1B95E}" type="presParOf" srcId="{CA8A7869-C401-4AB8-A0D8-E5BED3988F71}" destId="{22624656-74F4-4E96-9DC0-F5B6B841EFDB}" srcOrd="1" destOrd="0" presId="urn:microsoft.com/office/officeart/2005/8/layout/hList2"/>
    <dgm:cxn modelId="{1214FB1B-C011-4F5F-8F6C-AB73CA43CAED}" type="presParOf" srcId="{CA8A7869-C401-4AB8-A0D8-E5BED3988F71}" destId="{7CDC30E3-024E-40B2-816A-B43B69CE064C}" srcOrd="2" destOrd="0" presId="urn:microsoft.com/office/officeart/2005/8/layout/hList2"/>
    <dgm:cxn modelId="{615DB69E-7CEE-483A-94BA-FFA29A818E9F}" type="presParOf" srcId="{6BA3B2FB-C2F9-42F9-9353-77219AC4016D}" destId="{7329BDC5-E378-437E-BA91-F9F82A2E4821}" srcOrd="5" destOrd="0" presId="urn:microsoft.com/office/officeart/2005/8/layout/hList2"/>
    <dgm:cxn modelId="{E530BAC8-65D3-420D-8D53-834AAEFFE53C}" type="presParOf" srcId="{6BA3B2FB-C2F9-42F9-9353-77219AC4016D}" destId="{8867BC68-9E31-4753-8854-E8BB7D642DDD}" srcOrd="6" destOrd="0" presId="urn:microsoft.com/office/officeart/2005/8/layout/hList2"/>
    <dgm:cxn modelId="{B75157DB-9B85-4C6A-B38D-A47198A14133}" type="presParOf" srcId="{8867BC68-9E31-4753-8854-E8BB7D642DDD}" destId="{12B3F4EB-2673-4ED3-A683-976F1F402DCE}" srcOrd="0" destOrd="0" presId="urn:microsoft.com/office/officeart/2005/8/layout/hList2"/>
    <dgm:cxn modelId="{4D9753C0-F19B-4F62-AAB0-2C749A07A0A3}" type="presParOf" srcId="{8867BC68-9E31-4753-8854-E8BB7D642DDD}" destId="{177DDA8B-9218-4FC4-B9DF-FF615ABDA8F7}" srcOrd="1" destOrd="0" presId="urn:microsoft.com/office/officeart/2005/8/layout/hList2"/>
    <dgm:cxn modelId="{65235148-1372-4B05-8894-812B8478871C}" type="presParOf" srcId="{8867BC68-9E31-4753-8854-E8BB7D642DDD}" destId="{C879B7CB-8721-4804-B319-3B6DCCDE961D}" srcOrd="2" destOrd="0" presId="urn:microsoft.com/office/officeart/2005/8/layout/hList2"/>
    <dgm:cxn modelId="{8FCE2517-EE94-4277-B077-27157E882004}" type="presParOf" srcId="{6BA3B2FB-C2F9-42F9-9353-77219AC4016D}" destId="{DF6675DA-A057-483A-9511-AF17E7D01F9C}" srcOrd="7" destOrd="0" presId="urn:microsoft.com/office/officeart/2005/8/layout/hList2"/>
    <dgm:cxn modelId="{55AF599A-BF34-4364-A84B-A342AAE8FC26}" type="presParOf" srcId="{6BA3B2FB-C2F9-42F9-9353-77219AC4016D}" destId="{5350FA47-D132-4221-8AE1-21540D4D7FF9}" srcOrd="8" destOrd="0" presId="urn:microsoft.com/office/officeart/2005/8/layout/hList2"/>
    <dgm:cxn modelId="{4E3BDB29-2241-44F1-9886-EC77E5A66F98}" type="presParOf" srcId="{5350FA47-D132-4221-8AE1-21540D4D7FF9}" destId="{DF2455D5-E245-4342-AA18-35BAC6BE114C}" srcOrd="0" destOrd="0" presId="urn:microsoft.com/office/officeart/2005/8/layout/hList2"/>
    <dgm:cxn modelId="{C836B579-36A7-4764-841E-C6DAEB4A47C4}" type="presParOf" srcId="{5350FA47-D132-4221-8AE1-21540D4D7FF9}" destId="{88E32A48-87A8-4891-957D-95F614F75FCA}" srcOrd="1" destOrd="0" presId="urn:microsoft.com/office/officeart/2005/8/layout/hList2"/>
    <dgm:cxn modelId="{C319D2F8-E42D-48C2-B616-E060DC25358D}" type="presParOf" srcId="{5350FA47-D132-4221-8AE1-21540D4D7FF9}" destId="{B1EEC7BF-210A-4639-A10E-0A61E0E22E65}" srcOrd="2" destOrd="0" presId="urn:microsoft.com/office/officeart/2005/8/layout/hList2"/>
    <dgm:cxn modelId="{78BB54FB-6420-4119-8D1C-5BC5CBB43A52}" type="presParOf" srcId="{6BA3B2FB-C2F9-42F9-9353-77219AC4016D}" destId="{D1540131-BE0C-47DF-8A62-FA33AAD57C2A}" srcOrd="9" destOrd="0" presId="urn:microsoft.com/office/officeart/2005/8/layout/hList2"/>
    <dgm:cxn modelId="{81E8F9A1-C89E-4E0E-9060-D269700F83CD}" type="presParOf" srcId="{6BA3B2FB-C2F9-42F9-9353-77219AC4016D}" destId="{DC09BA6B-E2F0-41C7-8513-60823CA98E52}" srcOrd="10" destOrd="0" presId="urn:microsoft.com/office/officeart/2005/8/layout/hList2"/>
    <dgm:cxn modelId="{804BDA2D-1FD7-43F9-8C22-5E3C94BFD9A1}" type="presParOf" srcId="{DC09BA6B-E2F0-41C7-8513-60823CA98E52}" destId="{99140484-86FB-4747-96EB-F934E76DAF97}" srcOrd="0" destOrd="0" presId="urn:microsoft.com/office/officeart/2005/8/layout/hList2"/>
    <dgm:cxn modelId="{B4D3009F-630A-426D-B7CE-87227F97E9DF}" type="presParOf" srcId="{DC09BA6B-E2F0-41C7-8513-60823CA98E52}" destId="{EB401B8B-F858-40D1-9A51-8D07968760BC}" srcOrd="1" destOrd="0" presId="urn:microsoft.com/office/officeart/2005/8/layout/hList2"/>
    <dgm:cxn modelId="{7FC85211-F244-4814-87FB-6E2CC6863BD6}" type="presParOf" srcId="{DC09BA6B-E2F0-41C7-8513-60823CA98E52}" destId="{F344F3FA-991B-4BC4-9DCB-BCB774363887}" srcOrd="2" destOrd="0" presId="urn:microsoft.com/office/officeart/2005/8/layout/hList2"/>
    <dgm:cxn modelId="{36053C42-407D-4BDE-A733-1520F68163D8}" type="presParOf" srcId="{6BA3B2FB-C2F9-42F9-9353-77219AC4016D}" destId="{5EF43C71-CE67-45B9-8333-B622857A43C4}" srcOrd="11" destOrd="0" presId="urn:microsoft.com/office/officeart/2005/8/layout/hList2"/>
    <dgm:cxn modelId="{CB51E6C8-2DFB-4A95-B2A1-1297A1A67AF9}" type="presParOf" srcId="{6BA3B2FB-C2F9-42F9-9353-77219AC4016D}" destId="{2B668C85-8292-443C-8E88-2A2F4D47B435}" srcOrd="12" destOrd="0" presId="urn:microsoft.com/office/officeart/2005/8/layout/hList2"/>
    <dgm:cxn modelId="{55BFA39A-3054-4084-9092-88A43011B2AA}" type="presParOf" srcId="{2B668C85-8292-443C-8E88-2A2F4D47B435}" destId="{3A53ECE9-DB58-4784-ABF3-BB6F3EF8037E}" srcOrd="0" destOrd="0" presId="urn:microsoft.com/office/officeart/2005/8/layout/hList2"/>
    <dgm:cxn modelId="{28404535-4745-4E84-BEC4-31B759E91152}" type="presParOf" srcId="{2B668C85-8292-443C-8E88-2A2F4D47B435}" destId="{C001D183-1ADA-40C0-85E6-C84CD5A4726F}" srcOrd="1" destOrd="0" presId="urn:microsoft.com/office/officeart/2005/8/layout/hList2"/>
    <dgm:cxn modelId="{BBB8C588-BC8B-4839-B066-EBDEAF41403D}" type="presParOf" srcId="{2B668C85-8292-443C-8E88-2A2F4D47B435}" destId="{2CE0066A-524E-431C-9CAE-06332A92CE5D}"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9EA6834-8824-4094-90DC-FB1FE4848E85}"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en-US"/>
        </a:p>
      </dgm:t>
    </dgm:pt>
    <dgm:pt modelId="{2557AF66-9635-4B2D-AA42-91882627F17C}">
      <dgm:prSet/>
      <dgm:spPr/>
      <dgm:t>
        <a:bodyPr/>
        <a:lstStyle/>
        <a:p>
          <a:endParaRPr lang="en-US" dirty="0"/>
        </a:p>
      </dgm:t>
    </dgm:pt>
    <dgm:pt modelId="{6397592B-C417-4D97-AA07-D09A8139CA30}" type="parTrans" cxnId="{2B4125CE-9364-4E4B-BC35-1AC3F9416290}">
      <dgm:prSet/>
      <dgm:spPr/>
      <dgm:t>
        <a:bodyPr/>
        <a:lstStyle/>
        <a:p>
          <a:endParaRPr lang="en-US"/>
        </a:p>
      </dgm:t>
    </dgm:pt>
    <dgm:pt modelId="{8D147E72-F0E7-463F-A25D-A5CA89E05394}" type="sibTrans" cxnId="{2B4125CE-9364-4E4B-BC35-1AC3F9416290}">
      <dgm:prSet/>
      <dgm:spPr/>
      <dgm:t>
        <a:bodyPr/>
        <a:lstStyle/>
        <a:p>
          <a:endParaRPr lang="en-US"/>
        </a:p>
      </dgm:t>
    </dgm:pt>
    <dgm:pt modelId="{6DFE82D6-2B67-4409-888D-BE95C276E247}">
      <dgm:prSet/>
      <dgm:spPr/>
      <dgm:t>
        <a:bodyPr/>
        <a:lstStyle/>
        <a:p>
          <a:endParaRPr lang="en-US" dirty="0"/>
        </a:p>
      </dgm:t>
    </dgm:pt>
    <dgm:pt modelId="{A46AB216-C659-47FC-A35B-EA2539BB8FA3}" type="parTrans" cxnId="{619B2C0F-C26D-42D8-A981-73B29E921943}">
      <dgm:prSet/>
      <dgm:spPr/>
      <dgm:t>
        <a:bodyPr/>
        <a:lstStyle/>
        <a:p>
          <a:endParaRPr lang="en-US"/>
        </a:p>
      </dgm:t>
    </dgm:pt>
    <dgm:pt modelId="{6D6F019F-CB1A-42B3-90C1-B62F3788C9DC}" type="sibTrans" cxnId="{619B2C0F-C26D-42D8-A981-73B29E921943}">
      <dgm:prSet/>
      <dgm:spPr/>
      <dgm:t>
        <a:bodyPr/>
        <a:lstStyle/>
        <a:p>
          <a:endParaRPr lang="en-US"/>
        </a:p>
      </dgm:t>
    </dgm:pt>
    <dgm:pt modelId="{29930AF5-5582-4BBA-B9C7-6176905F441A}">
      <dgm:prSet/>
      <dgm:spPr/>
      <dgm:t>
        <a:bodyPr/>
        <a:lstStyle/>
        <a:p>
          <a:endParaRPr lang="en-US" dirty="0"/>
        </a:p>
      </dgm:t>
    </dgm:pt>
    <dgm:pt modelId="{6666883E-26D2-4E19-9F3A-8601C2F266BD}" type="parTrans" cxnId="{4A24FC02-B54B-4BA0-B2E5-6F3F779E0FB9}">
      <dgm:prSet/>
      <dgm:spPr/>
      <dgm:t>
        <a:bodyPr/>
        <a:lstStyle/>
        <a:p>
          <a:endParaRPr lang="en-US"/>
        </a:p>
      </dgm:t>
    </dgm:pt>
    <dgm:pt modelId="{757C2DA7-30B4-45F9-9F81-EFDCFE60565C}" type="sibTrans" cxnId="{4A24FC02-B54B-4BA0-B2E5-6F3F779E0FB9}">
      <dgm:prSet/>
      <dgm:spPr/>
      <dgm:t>
        <a:bodyPr/>
        <a:lstStyle/>
        <a:p>
          <a:endParaRPr lang="en-US"/>
        </a:p>
      </dgm:t>
    </dgm:pt>
    <dgm:pt modelId="{B2D6E9E4-07CA-41CF-8C3F-877F9526DB26}">
      <dgm:prSet/>
      <dgm:spPr/>
      <dgm:t>
        <a:bodyPr/>
        <a:lstStyle/>
        <a:p>
          <a:endParaRPr lang="en-US" dirty="0"/>
        </a:p>
      </dgm:t>
    </dgm:pt>
    <dgm:pt modelId="{7008DCF9-6F55-47DD-A274-466CBC4B0AB1}" type="parTrans" cxnId="{7BBC4595-A625-4B2C-A397-721322D970D8}">
      <dgm:prSet/>
      <dgm:spPr/>
      <dgm:t>
        <a:bodyPr/>
        <a:lstStyle/>
        <a:p>
          <a:endParaRPr lang="en-US"/>
        </a:p>
      </dgm:t>
    </dgm:pt>
    <dgm:pt modelId="{75CC2B48-12D8-4649-99A6-3B5FC43A3676}" type="sibTrans" cxnId="{7BBC4595-A625-4B2C-A397-721322D970D8}">
      <dgm:prSet/>
      <dgm:spPr/>
      <dgm:t>
        <a:bodyPr/>
        <a:lstStyle/>
        <a:p>
          <a:endParaRPr lang="en-US"/>
        </a:p>
      </dgm:t>
    </dgm:pt>
    <dgm:pt modelId="{BF7322AB-795E-4F81-B867-21355908B959}">
      <dgm:prSet/>
      <dgm:spPr/>
      <dgm:t>
        <a:bodyPr/>
        <a:lstStyle/>
        <a:p>
          <a:r>
            <a:rPr lang="en-US" b="1"/>
            <a:t>Importance of the Query Plan</a:t>
          </a:r>
          <a:endParaRPr lang="en-US"/>
        </a:p>
      </dgm:t>
    </dgm:pt>
    <dgm:pt modelId="{34EDF769-DC79-40AD-B437-2274A125B6FB}" type="parTrans" cxnId="{A2E57910-AD52-45CE-BCE5-1EA361CA121F}">
      <dgm:prSet/>
      <dgm:spPr/>
      <dgm:t>
        <a:bodyPr/>
        <a:lstStyle/>
        <a:p>
          <a:endParaRPr lang="en-US"/>
        </a:p>
      </dgm:t>
    </dgm:pt>
    <dgm:pt modelId="{5E2F121B-7B4B-4EAE-8D97-84E1D58CF9C9}" type="sibTrans" cxnId="{A2E57910-AD52-45CE-BCE5-1EA361CA121F}">
      <dgm:prSet/>
      <dgm:spPr/>
      <dgm:t>
        <a:bodyPr/>
        <a:lstStyle/>
        <a:p>
          <a:endParaRPr lang="en-US"/>
        </a:p>
      </dgm:t>
    </dgm:pt>
    <dgm:pt modelId="{B7D678FE-149A-4C3D-ABCF-9264FE472CC1}">
      <dgm:prSet/>
      <dgm:spPr/>
      <dgm:t>
        <a:bodyPr/>
        <a:lstStyle/>
        <a:p>
          <a:r>
            <a:rPr lang="en-US" b="1" dirty="0"/>
            <a:t>Performance Optimization</a:t>
          </a:r>
          <a:r>
            <a:rPr lang="en-US" dirty="0"/>
            <a:t>: By analyzing and optimizing the query plan, Power BI ensures that queries are executed in the most efficient way possible, reducing processing time and resource consumption.</a:t>
          </a:r>
        </a:p>
      </dgm:t>
    </dgm:pt>
    <dgm:pt modelId="{8FCE1569-A94A-4412-8829-44C72F0ED433}" type="parTrans" cxnId="{E92DB81B-30BE-40FE-B67A-B334BCA3D640}">
      <dgm:prSet/>
      <dgm:spPr/>
      <dgm:t>
        <a:bodyPr/>
        <a:lstStyle/>
        <a:p>
          <a:endParaRPr lang="en-US"/>
        </a:p>
      </dgm:t>
    </dgm:pt>
    <dgm:pt modelId="{7C7D3A51-5C7C-4208-B523-C049D00214D8}" type="sibTrans" cxnId="{E92DB81B-30BE-40FE-B67A-B334BCA3D640}">
      <dgm:prSet/>
      <dgm:spPr/>
      <dgm:t>
        <a:bodyPr/>
        <a:lstStyle/>
        <a:p>
          <a:endParaRPr lang="en-US"/>
        </a:p>
      </dgm:t>
    </dgm:pt>
    <dgm:pt modelId="{18F07869-27A8-4182-AB82-FFA2AFC4E24E}">
      <dgm:prSet/>
      <dgm:spPr/>
      <dgm:t>
        <a:bodyPr/>
        <a:lstStyle/>
        <a:p>
          <a:r>
            <a:rPr lang="en-US" b="1"/>
            <a:t>Troubleshooting</a:t>
          </a:r>
          <a:r>
            <a:rPr lang="en-US"/>
            <a:t>: Understanding the query plan can help identify performance bottlenecks and areas for improvement in DAX queries and data models.</a:t>
          </a:r>
        </a:p>
      </dgm:t>
    </dgm:pt>
    <dgm:pt modelId="{E215B6CA-6F47-46A8-89CA-684CE5CECD52}" type="parTrans" cxnId="{E9E3B7DB-9360-4F8B-8F9D-9D53E1A7D2BA}">
      <dgm:prSet/>
      <dgm:spPr/>
      <dgm:t>
        <a:bodyPr/>
        <a:lstStyle/>
        <a:p>
          <a:endParaRPr lang="en-US"/>
        </a:p>
      </dgm:t>
    </dgm:pt>
    <dgm:pt modelId="{E11AD462-12A6-4CEB-8A48-407441818F4A}" type="sibTrans" cxnId="{E9E3B7DB-9360-4F8B-8F9D-9D53E1A7D2BA}">
      <dgm:prSet/>
      <dgm:spPr/>
      <dgm:t>
        <a:bodyPr/>
        <a:lstStyle/>
        <a:p>
          <a:endParaRPr lang="en-US"/>
        </a:p>
      </dgm:t>
    </dgm:pt>
    <dgm:pt modelId="{891B3E73-6C21-495F-8A9F-73668341DC4B}">
      <dgm:prSet/>
      <dgm:spPr/>
      <dgm:t>
        <a:bodyPr/>
        <a:lstStyle/>
        <a:p>
          <a:r>
            <a:rPr lang="en-US" b="1"/>
            <a:t>Efficient Data Retrieval</a:t>
          </a:r>
          <a:r>
            <a:rPr lang="en-US"/>
            <a:t>: The query plan helps minimize the amount of data transferred between the Storage Engine and the Formula Engine, enhancing overall performance.</a:t>
          </a:r>
        </a:p>
      </dgm:t>
    </dgm:pt>
    <dgm:pt modelId="{7CC680B4-2BB2-4323-8880-AD8A821F013F}" type="parTrans" cxnId="{7F36C53F-B60E-4E0B-B232-4CF1AF4D8024}">
      <dgm:prSet/>
      <dgm:spPr/>
      <dgm:t>
        <a:bodyPr/>
        <a:lstStyle/>
        <a:p>
          <a:endParaRPr lang="en-US"/>
        </a:p>
      </dgm:t>
    </dgm:pt>
    <dgm:pt modelId="{6BE83C51-401F-4C08-BCE2-3E3801820119}" type="sibTrans" cxnId="{7F36C53F-B60E-4E0B-B232-4CF1AF4D8024}">
      <dgm:prSet/>
      <dgm:spPr/>
      <dgm:t>
        <a:bodyPr/>
        <a:lstStyle/>
        <a:p>
          <a:endParaRPr lang="en-US"/>
        </a:p>
      </dgm:t>
    </dgm:pt>
    <dgm:pt modelId="{F453AE5E-A150-4C03-87F8-2D88397B755E}" type="pres">
      <dgm:prSet presAssocID="{D9EA6834-8824-4094-90DC-FB1FE4848E85}" presName="linearFlow" presStyleCnt="0">
        <dgm:presLayoutVars>
          <dgm:dir/>
          <dgm:animLvl val="lvl"/>
          <dgm:resizeHandles/>
        </dgm:presLayoutVars>
      </dgm:prSet>
      <dgm:spPr/>
    </dgm:pt>
    <dgm:pt modelId="{B20F26BC-F018-4AE0-9076-C82959D0B0C8}" type="pres">
      <dgm:prSet presAssocID="{2557AF66-9635-4B2D-AA42-91882627F17C}" presName="compositeNode" presStyleCnt="0">
        <dgm:presLayoutVars>
          <dgm:bulletEnabled val="1"/>
        </dgm:presLayoutVars>
      </dgm:prSet>
      <dgm:spPr/>
    </dgm:pt>
    <dgm:pt modelId="{6C528F9C-66CF-4332-BE4E-069F5A2668E1}" type="pres">
      <dgm:prSet presAssocID="{2557AF66-9635-4B2D-AA42-91882627F17C}" presName="image" presStyleLbl="fgImgPlace1" presStyleIdx="0" presStyleCnt="4"/>
      <dgm:spPr>
        <a:noFill/>
        <a:ln>
          <a:noFill/>
        </a:ln>
      </dgm:spPr>
    </dgm:pt>
    <dgm:pt modelId="{A360E1EB-FD8A-4DF6-8EF6-C9D7CFC056E9}" type="pres">
      <dgm:prSet presAssocID="{2557AF66-9635-4B2D-AA42-91882627F17C}" presName="childNode" presStyleLbl="node1" presStyleIdx="0" presStyleCnt="4">
        <dgm:presLayoutVars>
          <dgm:bulletEnabled val="1"/>
        </dgm:presLayoutVars>
      </dgm:prSet>
      <dgm:spPr/>
    </dgm:pt>
    <dgm:pt modelId="{208FEEC1-884F-404A-9B22-FB9B05505FFE}" type="pres">
      <dgm:prSet presAssocID="{2557AF66-9635-4B2D-AA42-91882627F17C}" presName="parentNode" presStyleLbl="revTx" presStyleIdx="0" presStyleCnt="4">
        <dgm:presLayoutVars>
          <dgm:chMax val="0"/>
          <dgm:bulletEnabled val="1"/>
        </dgm:presLayoutVars>
      </dgm:prSet>
      <dgm:spPr/>
    </dgm:pt>
    <dgm:pt modelId="{9EB6C3F8-794E-4A3A-A52A-9BB3CAC1A208}" type="pres">
      <dgm:prSet presAssocID="{8D147E72-F0E7-463F-A25D-A5CA89E05394}" presName="sibTrans" presStyleCnt="0"/>
      <dgm:spPr/>
    </dgm:pt>
    <dgm:pt modelId="{74C031A8-7DD6-4F0D-89B3-AB584BE1BAA7}" type="pres">
      <dgm:prSet presAssocID="{6DFE82D6-2B67-4409-888D-BE95C276E247}" presName="compositeNode" presStyleCnt="0">
        <dgm:presLayoutVars>
          <dgm:bulletEnabled val="1"/>
        </dgm:presLayoutVars>
      </dgm:prSet>
      <dgm:spPr/>
    </dgm:pt>
    <dgm:pt modelId="{713ABDDA-3BD4-44CB-8B43-485C01059A03}" type="pres">
      <dgm:prSet presAssocID="{6DFE82D6-2B67-4409-888D-BE95C276E247}" presName="image" presStyleLbl="fgImgPlace1" presStyleIdx="1" presStyleCnt="4"/>
      <dgm:spPr>
        <a:noFill/>
        <a:ln>
          <a:noFill/>
        </a:ln>
      </dgm:spPr>
    </dgm:pt>
    <dgm:pt modelId="{DA77659F-936F-49F0-8BEA-27C9C5482796}" type="pres">
      <dgm:prSet presAssocID="{6DFE82D6-2B67-4409-888D-BE95C276E247}" presName="childNode" presStyleLbl="node1" presStyleIdx="1" presStyleCnt="4">
        <dgm:presLayoutVars>
          <dgm:bulletEnabled val="1"/>
        </dgm:presLayoutVars>
      </dgm:prSet>
      <dgm:spPr/>
    </dgm:pt>
    <dgm:pt modelId="{4786E4BC-B7E4-487A-B77F-2C1C6AB2FA2D}" type="pres">
      <dgm:prSet presAssocID="{6DFE82D6-2B67-4409-888D-BE95C276E247}" presName="parentNode" presStyleLbl="revTx" presStyleIdx="1" presStyleCnt="4">
        <dgm:presLayoutVars>
          <dgm:chMax val="0"/>
          <dgm:bulletEnabled val="1"/>
        </dgm:presLayoutVars>
      </dgm:prSet>
      <dgm:spPr/>
    </dgm:pt>
    <dgm:pt modelId="{BCB87E15-1E82-4729-97A4-5993E17947D4}" type="pres">
      <dgm:prSet presAssocID="{6D6F019F-CB1A-42B3-90C1-B62F3788C9DC}" presName="sibTrans" presStyleCnt="0"/>
      <dgm:spPr/>
    </dgm:pt>
    <dgm:pt modelId="{17309074-001C-4902-921E-A6439E9EC742}" type="pres">
      <dgm:prSet presAssocID="{29930AF5-5582-4BBA-B9C7-6176905F441A}" presName="compositeNode" presStyleCnt="0">
        <dgm:presLayoutVars>
          <dgm:bulletEnabled val="1"/>
        </dgm:presLayoutVars>
      </dgm:prSet>
      <dgm:spPr/>
    </dgm:pt>
    <dgm:pt modelId="{91D90F08-C25B-49CA-A747-3B3D54589C68}" type="pres">
      <dgm:prSet presAssocID="{29930AF5-5582-4BBA-B9C7-6176905F441A}" presName="image" presStyleLbl="fgImgPlace1" presStyleIdx="2" presStyleCnt="4"/>
      <dgm:spPr>
        <a:noFill/>
        <a:ln>
          <a:noFill/>
        </a:ln>
      </dgm:spPr>
    </dgm:pt>
    <dgm:pt modelId="{A667ACAB-84F2-489B-993A-5D047A48C8D7}" type="pres">
      <dgm:prSet presAssocID="{29930AF5-5582-4BBA-B9C7-6176905F441A}" presName="childNode" presStyleLbl="node1" presStyleIdx="2" presStyleCnt="4">
        <dgm:presLayoutVars>
          <dgm:bulletEnabled val="1"/>
        </dgm:presLayoutVars>
      </dgm:prSet>
      <dgm:spPr/>
    </dgm:pt>
    <dgm:pt modelId="{F85FF8E7-C6A5-43C0-8947-A6BF66F82C6A}" type="pres">
      <dgm:prSet presAssocID="{29930AF5-5582-4BBA-B9C7-6176905F441A}" presName="parentNode" presStyleLbl="revTx" presStyleIdx="2" presStyleCnt="4">
        <dgm:presLayoutVars>
          <dgm:chMax val="0"/>
          <dgm:bulletEnabled val="1"/>
        </dgm:presLayoutVars>
      </dgm:prSet>
      <dgm:spPr/>
    </dgm:pt>
    <dgm:pt modelId="{5EE354A9-D091-4CAD-8F25-5F00AE5BCE90}" type="pres">
      <dgm:prSet presAssocID="{757C2DA7-30B4-45F9-9F81-EFDCFE60565C}" presName="sibTrans" presStyleCnt="0"/>
      <dgm:spPr/>
    </dgm:pt>
    <dgm:pt modelId="{C60D9F77-04CE-4F39-87D4-B2CBCF7564D4}" type="pres">
      <dgm:prSet presAssocID="{B2D6E9E4-07CA-41CF-8C3F-877F9526DB26}" presName="compositeNode" presStyleCnt="0">
        <dgm:presLayoutVars>
          <dgm:bulletEnabled val="1"/>
        </dgm:presLayoutVars>
      </dgm:prSet>
      <dgm:spPr/>
    </dgm:pt>
    <dgm:pt modelId="{E6E2C774-6B96-48DB-9656-BFD9BDFE92E7}" type="pres">
      <dgm:prSet presAssocID="{B2D6E9E4-07CA-41CF-8C3F-877F9526DB26}" presName="image" presStyleLbl="fgImgPlace1" presStyleIdx="3" presStyleCnt="4"/>
      <dgm:spPr>
        <a:noFill/>
        <a:ln>
          <a:noFill/>
        </a:ln>
      </dgm:spPr>
    </dgm:pt>
    <dgm:pt modelId="{1B9A4615-8F93-45BA-A092-76ED36C32DDB}" type="pres">
      <dgm:prSet presAssocID="{B2D6E9E4-07CA-41CF-8C3F-877F9526DB26}" presName="childNode" presStyleLbl="node1" presStyleIdx="3" presStyleCnt="4">
        <dgm:presLayoutVars>
          <dgm:bulletEnabled val="1"/>
        </dgm:presLayoutVars>
      </dgm:prSet>
      <dgm:spPr/>
    </dgm:pt>
    <dgm:pt modelId="{D9ECAE73-F731-42F5-AC91-F48DCAB2BC98}" type="pres">
      <dgm:prSet presAssocID="{B2D6E9E4-07CA-41CF-8C3F-877F9526DB26}" presName="parentNode" presStyleLbl="revTx" presStyleIdx="3" presStyleCnt="4">
        <dgm:presLayoutVars>
          <dgm:chMax val="0"/>
          <dgm:bulletEnabled val="1"/>
        </dgm:presLayoutVars>
      </dgm:prSet>
      <dgm:spPr/>
    </dgm:pt>
  </dgm:ptLst>
  <dgm:cxnLst>
    <dgm:cxn modelId="{4A24FC02-B54B-4BA0-B2E5-6F3F779E0FB9}" srcId="{D9EA6834-8824-4094-90DC-FB1FE4848E85}" destId="{29930AF5-5582-4BBA-B9C7-6176905F441A}" srcOrd="2" destOrd="0" parTransId="{6666883E-26D2-4E19-9F3A-8601C2F266BD}" sibTransId="{757C2DA7-30B4-45F9-9F81-EFDCFE60565C}"/>
    <dgm:cxn modelId="{619B2C0F-C26D-42D8-A981-73B29E921943}" srcId="{D9EA6834-8824-4094-90DC-FB1FE4848E85}" destId="{6DFE82D6-2B67-4409-888D-BE95C276E247}" srcOrd="1" destOrd="0" parTransId="{A46AB216-C659-47FC-A35B-EA2539BB8FA3}" sibTransId="{6D6F019F-CB1A-42B3-90C1-B62F3788C9DC}"/>
    <dgm:cxn modelId="{A2E57910-AD52-45CE-BCE5-1EA361CA121F}" srcId="{2557AF66-9635-4B2D-AA42-91882627F17C}" destId="{BF7322AB-795E-4F81-B867-21355908B959}" srcOrd="0" destOrd="0" parTransId="{34EDF769-DC79-40AD-B437-2274A125B6FB}" sibTransId="{5E2F121B-7B4B-4EAE-8D97-84E1D58CF9C9}"/>
    <dgm:cxn modelId="{E92DB81B-30BE-40FE-B67A-B334BCA3D640}" srcId="{6DFE82D6-2B67-4409-888D-BE95C276E247}" destId="{B7D678FE-149A-4C3D-ABCF-9264FE472CC1}" srcOrd="0" destOrd="0" parTransId="{8FCE1569-A94A-4412-8829-44C72F0ED433}" sibTransId="{7C7D3A51-5C7C-4208-B523-C049D00214D8}"/>
    <dgm:cxn modelId="{3451ED28-467E-4176-921E-80AED44A53D5}" type="presOf" srcId="{B2D6E9E4-07CA-41CF-8C3F-877F9526DB26}" destId="{D9ECAE73-F731-42F5-AC91-F48DCAB2BC98}" srcOrd="0" destOrd="0" presId="urn:microsoft.com/office/officeart/2005/8/layout/hList2"/>
    <dgm:cxn modelId="{7F36C53F-B60E-4E0B-B232-4CF1AF4D8024}" srcId="{B2D6E9E4-07CA-41CF-8C3F-877F9526DB26}" destId="{891B3E73-6C21-495F-8A9F-73668341DC4B}" srcOrd="0" destOrd="0" parTransId="{7CC680B4-2BB2-4323-8880-AD8A821F013F}" sibTransId="{6BE83C51-401F-4C08-BCE2-3E3801820119}"/>
    <dgm:cxn modelId="{D11C764D-E925-46E2-BFCB-AD2812193298}" type="presOf" srcId="{B7D678FE-149A-4C3D-ABCF-9264FE472CC1}" destId="{DA77659F-936F-49F0-8BEA-27C9C5482796}" srcOrd="0" destOrd="0" presId="urn:microsoft.com/office/officeart/2005/8/layout/hList2"/>
    <dgm:cxn modelId="{7A3E6C8D-FF8F-476F-BC69-714B027CB940}" type="presOf" srcId="{2557AF66-9635-4B2D-AA42-91882627F17C}" destId="{208FEEC1-884F-404A-9B22-FB9B05505FFE}" srcOrd="0" destOrd="0" presId="urn:microsoft.com/office/officeart/2005/8/layout/hList2"/>
    <dgm:cxn modelId="{88EE1A8F-B03A-4F13-ACEA-295C4DE0359F}" type="presOf" srcId="{891B3E73-6C21-495F-8A9F-73668341DC4B}" destId="{1B9A4615-8F93-45BA-A092-76ED36C32DDB}" srcOrd="0" destOrd="0" presId="urn:microsoft.com/office/officeart/2005/8/layout/hList2"/>
    <dgm:cxn modelId="{7BBC4595-A625-4B2C-A397-721322D970D8}" srcId="{D9EA6834-8824-4094-90DC-FB1FE4848E85}" destId="{B2D6E9E4-07CA-41CF-8C3F-877F9526DB26}" srcOrd="3" destOrd="0" parTransId="{7008DCF9-6F55-47DD-A274-466CBC4B0AB1}" sibTransId="{75CC2B48-12D8-4649-99A6-3B5FC43A3676}"/>
    <dgm:cxn modelId="{241954B1-4A7B-4E3F-8D0A-2BB023B5D76B}" type="presOf" srcId="{D9EA6834-8824-4094-90DC-FB1FE4848E85}" destId="{F453AE5E-A150-4C03-87F8-2D88397B755E}" srcOrd="0" destOrd="0" presId="urn:microsoft.com/office/officeart/2005/8/layout/hList2"/>
    <dgm:cxn modelId="{4642D2BB-BF6F-4C22-A99D-10FD5A8E0F4C}" type="presOf" srcId="{BF7322AB-795E-4F81-B867-21355908B959}" destId="{A360E1EB-FD8A-4DF6-8EF6-C9D7CFC056E9}" srcOrd="0" destOrd="0" presId="urn:microsoft.com/office/officeart/2005/8/layout/hList2"/>
    <dgm:cxn modelId="{0D99D9C6-AB16-4D47-93AA-C13E56527985}" type="presOf" srcId="{6DFE82D6-2B67-4409-888D-BE95C276E247}" destId="{4786E4BC-B7E4-487A-B77F-2C1C6AB2FA2D}" srcOrd="0" destOrd="0" presId="urn:microsoft.com/office/officeart/2005/8/layout/hList2"/>
    <dgm:cxn modelId="{2B4125CE-9364-4E4B-BC35-1AC3F9416290}" srcId="{D9EA6834-8824-4094-90DC-FB1FE4848E85}" destId="{2557AF66-9635-4B2D-AA42-91882627F17C}" srcOrd="0" destOrd="0" parTransId="{6397592B-C417-4D97-AA07-D09A8139CA30}" sibTransId="{8D147E72-F0E7-463F-A25D-A5CA89E05394}"/>
    <dgm:cxn modelId="{E9E3B7DB-9360-4F8B-8F9D-9D53E1A7D2BA}" srcId="{29930AF5-5582-4BBA-B9C7-6176905F441A}" destId="{18F07869-27A8-4182-AB82-FFA2AFC4E24E}" srcOrd="0" destOrd="0" parTransId="{E215B6CA-6F47-46A8-89CA-684CE5CECD52}" sibTransId="{E11AD462-12A6-4CEB-8A48-407441818F4A}"/>
    <dgm:cxn modelId="{175D68EA-1C3D-440D-97DF-D67487D0E983}" type="presOf" srcId="{18F07869-27A8-4182-AB82-FFA2AFC4E24E}" destId="{A667ACAB-84F2-489B-993A-5D047A48C8D7}" srcOrd="0" destOrd="0" presId="urn:microsoft.com/office/officeart/2005/8/layout/hList2"/>
    <dgm:cxn modelId="{9D5E62F3-3AE2-4BDC-93B8-7160AE01D195}" type="presOf" srcId="{29930AF5-5582-4BBA-B9C7-6176905F441A}" destId="{F85FF8E7-C6A5-43C0-8947-A6BF66F82C6A}" srcOrd="0" destOrd="0" presId="urn:microsoft.com/office/officeart/2005/8/layout/hList2"/>
    <dgm:cxn modelId="{7A52C6DC-0FB9-4019-9C35-1380059182B9}" type="presParOf" srcId="{F453AE5E-A150-4C03-87F8-2D88397B755E}" destId="{B20F26BC-F018-4AE0-9076-C82959D0B0C8}" srcOrd="0" destOrd="0" presId="urn:microsoft.com/office/officeart/2005/8/layout/hList2"/>
    <dgm:cxn modelId="{8CEA57A3-2E42-4D3E-85B1-DCBA2F9AB366}" type="presParOf" srcId="{B20F26BC-F018-4AE0-9076-C82959D0B0C8}" destId="{6C528F9C-66CF-4332-BE4E-069F5A2668E1}" srcOrd="0" destOrd="0" presId="urn:microsoft.com/office/officeart/2005/8/layout/hList2"/>
    <dgm:cxn modelId="{622D134E-A69C-404A-A0B4-C645F7D3BBEA}" type="presParOf" srcId="{B20F26BC-F018-4AE0-9076-C82959D0B0C8}" destId="{A360E1EB-FD8A-4DF6-8EF6-C9D7CFC056E9}" srcOrd="1" destOrd="0" presId="urn:microsoft.com/office/officeart/2005/8/layout/hList2"/>
    <dgm:cxn modelId="{71D634FF-7CFE-4AF9-8514-549650896A9D}" type="presParOf" srcId="{B20F26BC-F018-4AE0-9076-C82959D0B0C8}" destId="{208FEEC1-884F-404A-9B22-FB9B05505FFE}" srcOrd="2" destOrd="0" presId="urn:microsoft.com/office/officeart/2005/8/layout/hList2"/>
    <dgm:cxn modelId="{E3E0E58A-95C6-4692-9D45-9964C8FDFE9B}" type="presParOf" srcId="{F453AE5E-A150-4C03-87F8-2D88397B755E}" destId="{9EB6C3F8-794E-4A3A-A52A-9BB3CAC1A208}" srcOrd="1" destOrd="0" presId="urn:microsoft.com/office/officeart/2005/8/layout/hList2"/>
    <dgm:cxn modelId="{F0F72239-6391-4072-87F0-1131111D0158}" type="presParOf" srcId="{F453AE5E-A150-4C03-87F8-2D88397B755E}" destId="{74C031A8-7DD6-4F0D-89B3-AB584BE1BAA7}" srcOrd="2" destOrd="0" presId="urn:microsoft.com/office/officeart/2005/8/layout/hList2"/>
    <dgm:cxn modelId="{7449D5A6-9A54-4FD5-B0EA-53B58BFF2F8D}" type="presParOf" srcId="{74C031A8-7DD6-4F0D-89B3-AB584BE1BAA7}" destId="{713ABDDA-3BD4-44CB-8B43-485C01059A03}" srcOrd="0" destOrd="0" presId="urn:microsoft.com/office/officeart/2005/8/layout/hList2"/>
    <dgm:cxn modelId="{AEB228F7-4A40-47B4-A41A-07E9BDBAD32F}" type="presParOf" srcId="{74C031A8-7DD6-4F0D-89B3-AB584BE1BAA7}" destId="{DA77659F-936F-49F0-8BEA-27C9C5482796}" srcOrd="1" destOrd="0" presId="urn:microsoft.com/office/officeart/2005/8/layout/hList2"/>
    <dgm:cxn modelId="{EFA7BAB3-A9CC-44A2-8E7F-BCDC099DEDCB}" type="presParOf" srcId="{74C031A8-7DD6-4F0D-89B3-AB584BE1BAA7}" destId="{4786E4BC-B7E4-487A-B77F-2C1C6AB2FA2D}" srcOrd="2" destOrd="0" presId="urn:microsoft.com/office/officeart/2005/8/layout/hList2"/>
    <dgm:cxn modelId="{EE9BCA08-8C15-427A-9201-EA09602B62F8}" type="presParOf" srcId="{F453AE5E-A150-4C03-87F8-2D88397B755E}" destId="{BCB87E15-1E82-4729-97A4-5993E17947D4}" srcOrd="3" destOrd="0" presId="urn:microsoft.com/office/officeart/2005/8/layout/hList2"/>
    <dgm:cxn modelId="{18F6A320-91AA-4F37-88BC-8C886D13CB1C}" type="presParOf" srcId="{F453AE5E-A150-4C03-87F8-2D88397B755E}" destId="{17309074-001C-4902-921E-A6439E9EC742}" srcOrd="4" destOrd="0" presId="urn:microsoft.com/office/officeart/2005/8/layout/hList2"/>
    <dgm:cxn modelId="{0AA55871-1272-4E4B-B02D-2894B3076813}" type="presParOf" srcId="{17309074-001C-4902-921E-A6439E9EC742}" destId="{91D90F08-C25B-49CA-A747-3B3D54589C68}" srcOrd="0" destOrd="0" presId="urn:microsoft.com/office/officeart/2005/8/layout/hList2"/>
    <dgm:cxn modelId="{E24A0D8B-B97F-4675-A210-85B5BECFBAD0}" type="presParOf" srcId="{17309074-001C-4902-921E-A6439E9EC742}" destId="{A667ACAB-84F2-489B-993A-5D047A48C8D7}" srcOrd="1" destOrd="0" presId="urn:microsoft.com/office/officeart/2005/8/layout/hList2"/>
    <dgm:cxn modelId="{CA937660-B8D1-4F90-AC1B-6D4BA1E6DF37}" type="presParOf" srcId="{17309074-001C-4902-921E-A6439E9EC742}" destId="{F85FF8E7-C6A5-43C0-8947-A6BF66F82C6A}" srcOrd="2" destOrd="0" presId="urn:microsoft.com/office/officeart/2005/8/layout/hList2"/>
    <dgm:cxn modelId="{E98C9BDC-B888-43EF-98E6-7A4DA35222BB}" type="presParOf" srcId="{F453AE5E-A150-4C03-87F8-2D88397B755E}" destId="{5EE354A9-D091-4CAD-8F25-5F00AE5BCE90}" srcOrd="5" destOrd="0" presId="urn:microsoft.com/office/officeart/2005/8/layout/hList2"/>
    <dgm:cxn modelId="{F705C9D4-823E-4953-830A-C298A49BF868}" type="presParOf" srcId="{F453AE5E-A150-4C03-87F8-2D88397B755E}" destId="{C60D9F77-04CE-4F39-87D4-B2CBCF7564D4}" srcOrd="6" destOrd="0" presId="urn:microsoft.com/office/officeart/2005/8/layout/hList2"/>
    <dgm:cxn modelId="{F462C23B-6901-42E1-AC37-DC62D97EF1FF}" type="presParOf" srcId="{C60D9F77-04CE-4F39-87D4-B2CBCF7564D4}" destId="{E6E2C774-6B96-48DB-9656-BFD9BDFE92E7}" srcOrd="0" destOrd="0" presId="urn:microsoft.com/office/officeart/2005/8/layout/hList2"/>
    <dgm:cxn modelId="{9A3AAC0D-3551-45D6-8CA5-AF061C6C187C}" type="presParOf" srcId="{C60D9F77-04CE-4F39-87D4-B2CBCF7564D4}" destId="{1B9A4615-8F93-45BA-A092-76ED36C32DDB}" srcOrd="1" destOrd="0" presId="urn:microsoft.com/office/officeart/2005/8/layout/hList2"/>
    <dgm:cxn modelId="{D6A1F6C0-5E18-4C2A-90C8-4298889A4B5F}" type="presParOf" srcId="{C60D9F77-04CE-4F39-87D4-B2CBCF7564D4}" destId="{D9ECAE73-F731-42F5-AC91-F48DCAB2BC98}"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EA6834-8824-4094-90DC-FB1FE4848E85}"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en-US"/>
        </a:p>
      </dgm:t>
    </dgm:pt>
    <dgm:pt modelId="{6DFA4BDB-A9FE-4434-AAD0-81412B58A263}">
      <dgm:prSet/>
      <dgm:spPr/>
      <dgm:t>
        <a:bodyPr/>
        <a:lstStyle/>
        <a:p>
          <a:endParaRPr lang="en-US" dirty="0"/>
        </a:p>
      </dgm:t>
    </dgm:pt>
    <dgm:pt modelId="{37750E1A-6CC4-4FAA-BF3A-5E7F158AC7C2}" type="parTrans" cxnId="{6FB43803-5202-4683-9D89-7640F0FECF88}">
      <dgm:prSet/>
      <dgm:spPr/>
      <dgm:t>
        <a:bodyPr/>
        <a:lstStyle/>
        <a:p>
          <a:endParaRPr lang="en-US"/>
        </a:p>
      </dgm:t>
    </dgm:pt>
    <dgm:pt modelId="{9070A856-7CCD-4C96-9C2C-763B4753C94E}" type="sibTrans" cxnId="{6FB43803-5202-4683-9D89-7640F0FECF88}">
      <dgm:prSet/>
      <dgm:spPr/>
      <dgm:t>
        <a:bodyPr/>
        <a:lstStyle/>
        <a:p>
          <a:endParaRPr lang="en-US"/>
        </a:p>
      </dgm:t>
    </dgm:pt>
    <dgm:pt modelId="{5674E734-796B-454D-9444-E65E89DDC100}">
      <dgm:prSet/>
      <dgm:spPr/>
      <dgm:t>
        <a:bodyPr/>
        <a:lstStyle/>
        <a:p>
          <a:endParaRPr lang="en-US" dirty="0"/>
        </a:p>
      </dgm:t>
    </dgm:pt>
    <dgm:pt modelId="{9FE0A08F-3201-4B99-A9F1-E771EFA0245D}" type="parTrans" cxnId="{09E263B9-B247-408E-88CA-3CC3244C124E}">
      <dgm:prSet/>
      <dgm:spPr/>
      <dgm:t>
        <a:bodyPr/>
        <a:lstStyle/>
        <a:p>
          <a:endParaRPr lang="en-US"/>
        </a:p>
      </dgm:t>
    </dgm:pt>
    <dgm:pt modelId="{07245518-E200-440B-A45C-3A352F54EEF9}" type="sibTrans" cxnId="{09E263B9-B247-408E-88CA-3CC3244C124E}">
      <dgm:prSet/>
      <dgm:spPr/>
      <dgm:t>
        <a:bodyPr/>
        <a:lstStyle/>
        <a:p>
          <a:endParaRPr lang="en-US"/>
        </a:p>
      </dgm:t>
    </dgm:pt>
    <dgm:pt modelId="{0B02EBA9-511E-4FB4-817A-4463F6CCA96D}">
      <dgm:prSet/>
      <dgm:spPr/>
      <dgm:t>
        <a:bodyPr/>
        <a:lstStyle/>
        <a:p>
          <a:endParaRPr lang="en-US" dirty="0"/>
        </a:p>
      </dgm:t>
    </dgm:pt>
    <dgm:pt modelId="{07BCBE94-D4A8-4450-BFCC-686681C4E0B7}" type="parTrans" cxnId="{8EDF34F9-8C48-4708-854C-B484C12F2B8B}">
      <dgm:prSet/>
      <dgm:spPr/>
      <dgm:t>
        <a:bodyPr/>
        <a:lstStyle/>
        <a:p>
          <a:endParaRPr lang="en-US"/>
        </a:p>
      </dgm:t>
    </dgm:pt>
    <dgm:pt modelId="{0A061E64-4668-4564-875E-A26BD06DFB08}" type="sibTrans" cxnId="{8EDF34F9-8C48-4708-854C-B484C12F2B8B}">
      <dgm:prSet/>
      <dgm:spPr/>
      <dgm:t>
        <a:bodyPr/>
        <a:lstStyle/>
        <a:p>
          <a:endParaRPr lang="en-US"/>
        </a:p>
      </dgm:t>
    </dgm:pt>
    <dgm:pt modelId="{CECA098E-5F4B-48D0-890E-298288128388}">
      <dgm:prSet/>
      <dgm:spPr/>
      <dgm:t>
        <a:bodyPr/>
        <a:lstStyle/>
        <a:p>
          <a:endParaRPr lang="en-US" dirty="0"/>
        </a:p>
      </dgm:t>
    </dgm:pt>
    <dgm:pt modelId="{12F32922-738E-4A52-906F-049F10CBFA2D}" type="parTrans" cxnId="{A82091CE-E8E7-4923-A55C-29743ABD2E85}">
      <dgm:prSet/>
      <dgm:spPr/>
      <dgm:t>
        <a:bodyPr/>
        <a:lstStyle/>
        <a:p>
          <a:endParaRPr lang="en-US"/>
        </a:p>
      </dgm:t>
    </dgm:pt>
    <dgm:pt modelId="{03D5E7A7-8265-4B2E-B622-E90BD2C28A8B}" type="sibTrans" cxnId="{A82091CE-E8E7-4923-A55C-29743ABD2E85}">
      <dgm:prSet/>
      <dgm:spPr/>
      <dgm:t>
        <a:bodyPr/>
        <a:lstStyle/>
        <a:p>
          <a:endParaRPr lang="en-US"/>
        </a:p>
      </dgm:t>
    </dgm:pt>
    <dgm:pt modelId="{A3674987-69CB-4536-B725-3BC83C264F5A}">
      <dgm:prSet/>
      <dgm:spPr/>
      <dgm:t>
        <a:bodyPr/>
        <a:lstStyle/>
        <a:p>
          <a:endParaRPr lang="en-US" dirty="0"/>
        </a:p>
      </dgm:t>
    </dgm:pt>
    <dgm:pt modelId="{1C99AFD2-DCB5-45CF-B1D7-3660F422756A}" type="parTrans" cxnId="{98982F9C-2FB5-417C-B96D-6EE23AA35B80}">
      <dgm:prSet/>
      <dgm:spPr/>
      <dgm:t>
        <a:bodyPr/>
        <a:lstStyle/>
        <a:p>
          <a:endParaRPr lang="en-US"/>
        </a:p>
      </dgm:t>
    </dgm:pt>
    <dgm:pt modelId="{A16AEC09-E13B-4BEA-8998-3AC4D0EFACD8}" type="sibTrans" cxnId="{98982F9C-2FB5-417C-B96D-6EE23AA35B80}">
      <dgm:prSet/>
      <dgm:spPr/>
      <dgm:t>
        <a:bodyPr/>
        <a:lstStyle/>
        <a:p>
          <a:endParaRPr lang="en-US"/>
        </a:p>
      </dgm:t>
    </dgm:pt>
    <dgm:pt modelId="{9FFFF565-179C-4581-BD6E-29FF703963D6}">
      <dgm:prSet/>
      <dgm:spPr/>
      <dgm:t>
        <a:bodyPr/>
        <a:lstStyle/>
        <a:p>
          <a:r>
            <a:rPr lang="en-US" b="1"/>
            <a:t>Viewing and Analyzing Query Plans</a:t>
          </a:r>
          <a:endParaRPr lang="en-US"/>
        </a:p>
      </dgm:t>
    </dgm:pt>
    <dgm:pt modelId="{A76FF114-C131-45A9-A24F-63D2148397A6}" type="parTrans" cxnId="{7E6560C6-9D2E-45E5-9724-F251D93590D2}">
      <dgm:prSet/>
      <dgm:spPr/>
      <dgm:t>
        <a:bodyPr/>
        <a:lstStyle/>
        <a:p>
          <a:endParaRPr lang="en-US"/>
        </a:p>
      </dgm:t>
    </dgm:pt>
    <dgm:pt modelId="{02FBDACB-E7FC-407A-967A-3BB0EBA55CBC}" type="sibTrans" cxnId="{7E6560C6-9D2E-45E5-9724-F251D93590D2}">
      <dgm:prSet/>
      <dgm:spPr/>
      <dgm:t>
        <a:bodyPr/>
        <a:lstStyle/>
        <a:p>
          <a:endParaRPr lang="en-US"/>
        </a:p>
      </dgm:t>
    </dgm:pt>
    <dgm:pt modelId="{E4709675-BD6B-49BD-9A88-DCF4AEAC171C}">
      <dgm:prSet/>
      <dgm:spPr/>
      <dgm:t>
        <a:bodyPr/>
        <a:lstStyle/>
        <a:p>
          <a:r>
            <a:rPr lang="en-US"/>
            <a:t>Power BI provides tools for viewing and analyzing query plans, which can be particularly useful for troubleshooting and optimizing reports. For instance:</a:t>
          </a:r>
        </a:p>
      </dgm:t>
    </dgm:pt>
    <dgm:pt modelId="{A82091D4-D266-4DEC-B0B7-13FB1505E138}" type="parTrans" cxnId="{DE4B4CA7-5EBB-4644-82C3-425C89816D67}">
      <dgm:prSet/>
      <dgm:spPr/>
      <dgm:t>
        <a:bodyPr/>
        <a:lstStyle/>
        <a:p>
          <a:endParaRPr lang="en-US"/>
        </a:p>
      </dgm:t>
    </dgm:pt>
    <dgm:pt modelId="{FAC0C068-6D43-4FC7-ADDA-AEB46F366908}" type="sibTrans" cxnId="{DE4B4CA7-5EBB-4644-82C3-425C89816D67}">
      <dgm:prSet/>
      <dgm:spPr/>
      <dgm:t>
        <a:bodyPr/>
        <a:lstStyle/>
        <a:p>
          <a:endParaRPr lang="en-US"/>
        </a:p>
      </dgm:t>
    </dgm:pt>
    <dgm:pt modelId="{12F06522-CB83-46C1-9A9A-B26E13DB87A8}">
      <dgm:prSet/>
      <dgm:spPr/>
      <dgm:t>
        <a:bodyPr/>
        <a:lstStyle/>
        <a:p>
          <a:r>
            <a:rPr lang="en-US" b="1"/>
            <a:t>DAX Studio</a:t>
          </a:r>
          <a:r>
            <a:rPr lang="en-US"/>
            <a:t>: A thirdparty tool that allows you to connect to your Power BI model and view detailed information about query plans, including execution times and performance metrics.</a:t>
          </a:r>
        </a:p>
      </dgm:t>
    </dgm:pt>
    <dgm:pt modelId="{07B7F390-2E89-434F-9D10-684B16EC001E}" type="parTrans" cxnId="{BAA07F07-618A-4C75-863D-1A428F8B5A64}">
      <dgm:prSet/>
      <dgm:spPr/>
      <dgm:t>
        <a:bodyPr/>
        <a:lstStyle/>
        <a:p>
          <a:endParaRPr lang="en-US"/>
        </a:p>
      </dgm:t>
    </dgm:pt>
    <dgm:pt modelId="{0E0F217F-7CA2-4DF3-91A9-6381F02BF819}" type="sibTrans" cxnId="{BAA07F07-618A-4C75-863D-1A428F8B5A64}">
      <dgm:prSet/>
      <dgm:spPr/>
      <dgm:t>
        <a:bodyPr/>
        <a:lstStyle/>
        <a:p>
          <a:endParaRPr lang="en-US"/>
        </a:p>
      </dgm:t>
    </dgm:pt>
    <dgm:pt modelId="{615B07DA-2B4C-401A-8993-33E6C88082A9}">
      <dgm:prSet/>
      <dgm:spPr/>
      <dgm:t>
        <a:bodyPr/>
        <a:lstStyle/>
        <a:p>
          <a:r>
            <a:rPr lang="en-US" b="1" dirty="0"/>
            <a:t>Performance Analyzer</a:t>
          </a:r>
          <a:r>
            <a:rPr lang="en-US" dirty="0"/>
            <a:t>: A built-in tool in Power BI Desktop that helps you analyze the performance of your reports by showing the time taken by different components (like visuals and DAX queries) to render.</a:t>
          </a:r>
        </a:p>
      </dgm:t>
    </dgm:pt>
    <dgm:pt modelId="{D190B11B-A491-4AC6-8A95-3AB95866D610}" type="parTrans" cxnId="{8CDEB3B3-8E00-48FE-8B2A-FCA8B2624880}">
      <dgm:prSet/>
      <dgm:spPr/>
      <dgm:t>
        <a:bodyPr/>
        <a:lstStyle/>
        <a:p>
          <a:endParaRPr lang="en-US"/>
        </a:p>
      </dgm:t>
    </dgm:pt>
    <dgm:pt modelId="{8BB04391-06FC-468B-913E-29E7D96ED129}" type="sibTrans" cxnId="{8CDEB3B3-8E00-48FE-8B2A-FCA8B2624880}">
      <dgm:prSet/>
      <dgm:spPr/>
      <dgm:t>
        <a:bodyPr/>
        <a:lstStyle/>
        <a:p>
          <a:endParaRPr lang="en-US"/>
        </a:p>
      </dgm:t>
    </dgm:pt>
    <dgm:pt modelId="{F44D4629-9409-4AF2-B350-EFAD1941B4B3}">
      <dgm:prSet/>
      <dgm:spPr/>
      <dgm:t>
        <a:bodyPr/>
        <a:lstStyle/>
        <a:p>
          <a:r>
            <a:rPr lang="en-US"/>
            <a:t>By understanding and utilizing query plans, you can significantly improve the performance and efficiency of your Power BI reports and dashboards.</a:t>
          </a:r>
        </a:p>
      </dgm:t>
    </dgm:pt>
    <dgm:pt modelId="{C3364CF6-AAF1-4432-95F6-A0E81D922D6C}" type="parTrans" cxnId="{A5ECE1B1-F524-4991-8765-5C3E9B1EF3DE}">
      <dgm:prSet/>
      <dgm:spPr/>
      <dgm:t>
        <a:bodyPr/>
        <a:lstStyle/>
        <a:p>
          <a:endParaRPr lang="en-US"/>
        </a:p>
      </dgm:t>
    </dgm:pt>
    <dgm:pt modelId="{0D6524C1-11F8-411D-B3A3-19F37D3BE337}" type="sibTrans" cxnId="{A5ECE1B1-F524-4991-8765-5C3E9B1EF3DE}">
      <dgm:prSet/>
      <dgm:spPr/>
      <dgm:t>
        <a:bodyPr/>
        <a:lstStyle/>
        <a:p>
          <a:endParaRPr lang="en-US"/>
        </a:p>
      </dgm:t>
    </dgm:pt>
    <dgm:pt modelId="{F453AE5E-A150-4C03-87F8-2D88397B755E}" type="pres">
      <dgm:prSet presAssocID="{D9EA6834-8824-4094-90DC-FB1FE4848E85}" presName="linearFlow" presStyleCnt="0">
        <dgm:presLayoutVars>
          <dgm:dir/>
          <dgm:animLvl val="lvl"/>
          <dgm:resizeHandles/>
        </dgm:presLayoutVars>
      </dgm:prSet>
      <dgm:spPr/>
    </dgm:pt>
    <dgm:pt modelId="{3F1DF0F8-D5BD-444F-A32E-A70A4898CC52}" type="pres">
      <dgm:prSet presAssocID="{6DFA4BDB-A9FE-4434-AAD0-81412B58A263}" presName="compositeNode" presStyleCnt="0">
        <dgm:presLayoutVars>
          <dgm:bulletEnabled val="1"/>
        </dgm:presLayoutVars>
      </dgm:prSet>
      <dgm:spPr/>
    </dgm:pt>
    <dgm:pt modelId="{EAB8F4B1-ACCB-428F-9462-E95103361947}" type="pres">
      <dgm:prSet presAssocID="{6DFA4BDB-A9FE-4434-AAD0-81412B58A263}" presName="image" presStyleLbl="fgImgPlace1" presStyleIdx="0" presStyleCnt="5"/>
      <dgm:spPr>
        <a:noFill/>
        <a:ln>
          <a:noFill/>
        </a:ln>
      </dgm:spPr>
    </dgm:pt>
    <dgm:pt modelId="{D54A9524-3240-45FF-8B08-0C2F029477C5}" type="pres">
      <dgm:prSet presAssocID="{6DFA4BDB-A9FE-4434-AAD0-81412B58A263}" presName="childNode" presStyleLbl="node1" presStyleIdx="0" presStyleCnt="5" custScaleX="135697">
        <dgm:presLayoutVars>
          <dgm:bulletEnabled val="1"/>
        </dgm:presLayoutVars>
      </dgm:prSet>
      <dgm:spPr/>
    </dgm:pt>
    <dgm:pt modelId="{0D279AFA-9FAA-4170-BC6B-FC9501543575}" type="pres">
      <dgm:prSet presAssocID="{6DFA4BDB-A9FE-4434-AAD0-81412B58A263}" presName="parentNode" presStyleLbl="revTx" presStyleIdx="0" presStyleCnt="5">
        <dgm:presLayoutVars>
          <dgm:chMax val="0"/>
          <dgm:bulletEnabled val="1"/>
        </dgm:presLayoutVars>
      </dgm:prSet>
      <dgm:spPr/>
    </dgm:pt>
    <dgm:pt modelId="{9BA4F34B-80A0-493C-B3C5-CACE331C939B}" type="pres">
      <dgm:prSet presAssocID="{9070A856-7CCD-4C96-9C2C-763B4753C94E}" presName="sibTrans" presStyleCnt="0"/>
      <dgm:spPr/>
    </dgm:pt>
    <dgm:pt modelId="{A1FE29FB-7CE3-460F-96D7-44138AD7ACBC}" type="pres">
      <dgm:prSet presAssocID="{5674E734-796B-454D-9444-E65E89DDC100}" presName="compositeNode" presStyleCnt="0">
        <dgm:presLayoutVars>
          <dgm:bulletEnabled val="1"/>
        </dgm:presLayoutVars>
      </dgm:prSet>
      <dgm:spPr/>
    </dgm:pt>
    <dgm:pt modelId="{6B0196F7-F901-4296-820A-424A0BCC9778}" type="pres">
      <dgm:prSet presAssocID="{5674E734-796B-454D-9444-E65E89DDC100}" presName="image" presStyleLbl="fgImgPlace1" presStyleIdx="1" presStyleCnt="5"/>
      <dgm:spPr>
        <a:noFill/>
        <a:ln>
          <a:noFill/>
        </a:ln>
      </dgm:spPr>
    </dgm:pt>
    <dgm:pt modelId="{331CF6FE-4540-431D-B193-6E298BA534C4}" type="pres">
      <dgm:prSet presAssocID="{5674E734-796B-454D-9444-E65E89DDC100}" presName="childNode" presStyleLbl="node1" presStyleIdx="1" presStyleCnt="5" custScaleX="135697">
        <dgm:presLayoutVars>
          <dgm:bulletEnabled val="1"/>
        </dgm:presLayoutVars>
      </dgm:prSet>
      <dgm:spPr/>
    </dgm:pt>
    <dgm:pt modelId="{168A299F-A936-4BC1-8252-2514471A49E6}" type="pres">
      <dgm:prSet presAssocID="{5674E734-796B-454D-9444-E65E89DDC100}" presName="parentNode" presStyleLbl="revTx" presStyleIdx="1" presStyleCnt="5">
        <dgm:presLayoutVars>
          <dgm:chMax val="0"/>
          <dgm:bulletEnabled val="1"/>
        </dgm:presLayoutVars>
      </dgm:prSet>
      <dgm:spPr/>
    </dgm:pt>
    <dgm:pt modelId="{5246FDCB-2D56-4FAD-BE82-1D10C3FF741D}" type="pres">
      <dgm:prSet presAssocID="{07245518-E200-440B-A45C-3A352F54EEF9}" presName="sibTrans" presStyleCnt="0"/>
      <dgm:spPr/>
    </dgm:pt>
    <dgm:pt modelId="{ADD67F53-8B2B-4006-BBDE-C6A613020572}" type="pres">
      <dgm:prSet presAssocID="{0B02EBA9-511E-4FB4-817A-4463F6CCA96D}" presName="compositeNode" presStyleCnt="0">
        <dgm:presLayoutVars>
          <dgm:bulletEnabled val="1"/>
        </dgm:presLayoutVars>
      </dgm:prSet>
      <dgm:spPr/>
    </dgm:pt>
    <dgm:pt modelId="{51D1D363-E9DC-44CE-ABC6-9419573B7E9F}" type="pres">
      <dgm:prSet presAssocID="{0B02EBA9-511E-4FB4-817A-4463F6CCA96D}" presName="image" presStyleLbl="fgImgPlace1" presStyleIdx="2" presStyleCnt="5"/>
      <dgm:spPr>
        <a:noFill/>
        <a:ln>
          <a:noFill/>
        </a:ln>
      </dgm:spPr>
    </dgm:pt>
    <dgm:pt modelId="{AF34AA55-9F62-4365-B230-DFCB08D262E9}" type="pres">
      <dgm:prSet presAssocID="{0B02EBA9-511E-4FB4-817A-4463F6CCA96D}" presName="childNode" presStyleLbl="node1" presStyleIdx="2" presStyleCnt="5" custScaleX="135697">
        <dgm:presLayoutVars>
          <dgm:bulletEnabled val="1"/>
        </dgm:presLayoutVars>
      </dgm:prSet>
      <dgm:spPr/>
    </dgm:pt>
    <dgm:pt modelId="{20DE698A-A5BA-4FC1-9AEF-EC441FA2C72D}" type="pres">
      <dgm:prSet presAssocID="{0B02EBA9-511E-4FB4-817A-4463F6CCA96D}" presName="parentNode" presStyleLbl="revTx" presStyleIdx="2" presStyleCnt="5">
        <dgm:presLayoutVars>
          <dgm:chMax val="0"/>
          <dgm:bulletEnabled val="1"/>
        </dgm:presLayoutVars>
      </dgm:prSet>
      <dgm:spPr/>
    </dgm:pt>
    <dgm:pt modelId="{22936FF3-E2B6-4507-B440-D6F034D680DB}" type="pres">
      <dgm:prSet presAssocID="{0A061E64-4668-4564-875E-A26BD06DFB08}" presName="sibTrans" presStyleCnt="0"/>
      <dgm:spPr/>
    </dgm:pt>
    <dgm:pt modelId="{717923D0-79A1-4608-9D44-6F251500EC07}" type="pres">
      <dgm:prSet presAssocID="{CECA098E-5F4B-48D0-890E-298288128388}" presName="compositeNode" presStyleCnt="0">
        <dgm:presLayoutVars>
          <dgm:bulletEnabled val="1"/>
        </dgm:presLayoutVars>
      </dgm:prSet>
      <dgm:spPr/>
    </dgm:pt>
    <dgm:pt modelId="{9BFBDC79-9AAF-4CFD-8160-C09CEF9D3C22}" type="pres">
      <dgm:prSet presAssocID="{CECA098E-5F4B-48D0-890E-298288128388}" presName="image" presStyleLbl="fgImgPlace1" presStyleIdx="3" presStyleCnt="5"/>
      <dgm:spPr>
        <a:noFill/>
        <a:ln>
          <a:noFill/>
        </a:ln>
      </dgm:spPr>
    </dgm:pt>
    <dgm:pt modelId="{753FE096-1563-4194-AD9F-A688A8FC7D62}" type="pres">
      <dgm:prSet presAssocID="{CECA098E-5F4B-48D0-890E-298288128388}" presName="childNode" presStyleLbl="node1" presStyleIdx="3" presStyleCnt="5" custScaleX="135697">
        <dgm:presLayoutVars>
          <dgm:bulletEnabled val="1"/>
        </dgm:presLayoutVars>
      </dgm:prSet>
      <dgm:spPr/>
    </dgm:pt>
    <dgm:pt modelId="{A24C7EC5-9151-460F-9BB0-1A949FF43B7F}" type="pres">
      <dgm:prSet presAssocID="{CECA098E-5F4B-48D0-890E-298288128388}" presName="parentNode" presStyleLbl="revTx" presStyleIdx="3" presStyleCnt="5">
        <dgm:presLayoutVars>
          <dgm:chMax val="0"/>
          <dgm:bulletEnabled val="1"/>
        </dgm:presLayoutVars>
      </dgm:prSet>
      <dgm:spPr/>
    </dgm:pt>
    <dgm:pt modelId="{73C3ACF3-D55D-4DF1-810F-400990535812}" type="pres">
      <dgm:prSet presAssocID="{03D5E7A7-8265-4B2E-B622-E90BD2C28A8B}" presName="sibTrans" presStyleCnt="0"/>
      <dgm:spPr/>
    </dgm:pt>
    <dgm:pt modelId="{3CB339DC-6DFF-451C-8AD9-CBABF36F57CC}" type="pres">
      <dgm:prSet presAssocID="{A3674987-69CB-4536-B725-3BC83C264F5A}" presName="compositeNode" presStyleCnt="0">
        <dgm:presLayoutVars>
          <dgm:bulletEnabled val="1"/>
        </dgm:presLayoutVars>
      </dgm:prSet>
      <dgm:spPr/>
    </dgm:pt>
    <dgm:pt modelId="{DDA91AFC-4A8B-4982-9D5C-E92951BD160C}" type="pres">
      <dgm:prSet presAssocID="{A3674987-69CB-4536-B725-3BC83C264F5A}" presName="image" presStyleLbl="fgImgPlace1" presStyleIdx="4" presStyleCnt="5"/>
      <dgm:spPr>
        <a:noFill/>
        <a:ln>
          <a:noFill/>
        </a:ln>
      </dgm:spPr>
    </dgm:pt>
    <dgm:pt modelId="{A3353AE3-48D9-4A4A-B4CC-B6DD5E9660CC}" type="pres">
      <dgm:prSet presAssocID="{A3674987-69CB-4536-B725-3BC83C264F5A}" presName="childNode" presStyleLbl="node1" presStyleIdx="4" presStyleCnt="5" custScaleX="135697">
        <dgm:presLayoutVars>
          <dgm:bulletEnabled val="1"/>
        </dgm:presLayoutVars>
      </dgm:prSet>
      <dgm:spPr/>
    </dgm:pt>
    <dgm:pt modelId="{7CCAA0BA-EC6E-4EF3-BCD1-3B28611F6D91}" type="pres">
      <dgm:prSet presAssocID="{A3674987-69CB-4536-B725-3BC83C264F5A}" presName="parentNode" presStyleLbl="revTx" presStyleIdx="4" presStyleCnt="5">
        <dgm:presLayoutVars>
          <dgm:chMax val="0"/>
          <dgm:bulletEnabled val="1"/>
        </dgm:presLayoutVars>
      </dgm:prSet>
      <dgm:spPr/>
    </dgm:pt>
  </dgm:ptLst>
  <dgm:cxnLst>
    <dgm:cxn modelId="{6FB43803-5202-4683-9D89-7640F0FECF88}" srcId="{D9EA6834-8824-4094-90DC-FB1FE4848E85}" destId="{6DFA4BDB-A9FE-4434-AAD0-81412B58A263}" srcOrd="0" destOrd="0" parTransId="{37750E1A-6CC4-4FAA-BF3A-5E7F158AC7C2}" sibTransId="{9070A856-7CCD-4C96-9C2C-763B4753C94E}"/>
    <dgm:cxn modelId="{BAA07F07-618A-4C75-863D-1A428F8B5A64}" srcId="{0B02EBA9-511E-4FB4-817A-4463F6CCA96D}" destId="{12F06522-CB83-46C1-9A9A-B26E13DB87A8}" srcOrd="0" destOrd="0" parTransId="{07B7F390-2E89-434F-9D10-684B16EC001E}" sibTransId="{0E0F217F-7CA2-4DF3-91A9-6381F02BF819}"/>
    <dgm:cxn modelId="{45A9AA3B-FFDF-4C8A-88FF-51F6C42BC080}" type="presOf" srcId="{5674E734-796B-454D-9444-E65E89DDC100}" destId="{168A299F-A936-4BC1-8252-2514471A49E6}" srcOrd="0" destOrd="0" presId="urn:microsoft.com/office/officeart/2005/8/layout/hList2"/>
    <dgm:cxn modelId="{FF50B843-8EC3-40B1-910E-723AAA9E0684}" type="presOf" srcId="{12F06522-CB83-46C1-9A9A-B26E13DB87A8}" destId="{AF34AA55-9F62-4365-B230-DFCB08D262E9}" srcOrd="0" destOrd="0" presId="urn:microsoft.com/office/officeart/2005/8/layout/hList2"/>
    <dgm:cxn modelId="{424C5D46-E57E-43BC-B261-71FA76E080F3}" type="presOf" srcId="{9FFFF565-179C-4581-BD6E-29FF703963D6}" destId="{D54A9524-3240-45FF-8B08-0C2F029477C5}" srcOrd="0" destOrd="0" presId="urn:microsoft.com/office/officeart/2005/8/layout/hList2"/>
    <dgm:cxn modelId="{CCF62468-CC96-4AC3-A1D5-D1038B7DB99E}" type="presOf" srcId="{CECA098E-5F4B-48D0-890E-298288128388}" destId="{A24C7EC5-9151-460F-9BB0-1A949FF43B7F}" srcOrd="0" destOrd="0" presId="urn:microsoft.com/office/officeart/2005/8/layout/hList2"/>
    <dgm:cxn modelId="{AC47D99B-4EDB-4FF4-BCF6-D9234EC974DC}" type="presOf" srcId="{E4709675-BD6B-49BD-9A88-DCF4AEAC171C}" destId="{331CF6FE-4540-431D-B193-6E298BA534C4}" srcOrd="0" destOrd="0" presId="urn:microsoft.com/office/officeart/2005/8/layout/hList2"/>
    <dgm:cxn modelId="{98982F9C-2FB5-417C-B96D-6EE23AA35B80}" srcId="{D9EA6834-8824-4094-90DC-FB1FE4848E85}" destId="{A3674987-69CB-4536-B725-3BC83C264F5A}" srcOrd="4" destOrd="0" parTransId="{1C99AFD2-DCB5-45CF-B1D7-3660F422756A}" sibTransId="{A16AEC09-E13B-4BEA-8998-3AC4D0EFACD8}"/>
    <dgm:cxn modelId="{1E67A39D-A955-4D2C-A3C7-3D18CC7BA13D}" type="presOf" srcId="{615B07DA-2B4C-401A-8993-33E6C88082A9}" destId="{753FE096-1563-4194-AD9F-A688A8FC7D62}" srcOrd="0" destOrd="0" presId="urn:microsoft.com/office/officeart/2005/8/layout/hList2"/>
    <dgm:cxn modelId="{DE4B4CA7-5EBB-4644-82C3-425C89816D67}" srcId="{5674E734-796B-454D-9444-E65E89DDC100}" destId="{E4709675-BD6B-49BD-9A88-DCF4AEAC171C}" srcOrd="0" destOrd="0" parTransId="{A82091D4-D266-4DEC-B0B7-13FB1505E138}" sibTransId="{FAC0C068-6D43-4FC7-ADDA-AEB46F366908}"/>
    <dgm:cxn modelId="{0F07B3A7-6A26-4023-AFA3-96934D88095C}" type="presOf" srcId="{6DFA4BDB-A9FE-4434-AAD0-81412B58A263}" destId="{0D279AFA-9FAA-4170-BC6B-FC9501543575}" srcOrd="0" destOrd="0" presId="urn:microsoft.com/office/officeart/2005/8/layout/hList2"/>
    <dgm:cxn modelId="{241954B1-4A7B-4E3F-8D0A-2BB023B5D76B}" type="presOf" srcId="{D9EA6834-8824-4094-90DC-FB1FE4848E85}" destId="{F453AE5E-A150-4C03-87F8-2D88397B755E}" srcOrd="0" destOrd="0" presId="urn:microsoft.com/office/officeart/2005/8/layout/hList2"/>
    <dgm:cxn modelId="{A5ECE1B1-F524-4991-8765-5C3E9B1EF3DE}" srcId="{A3674987-69CB-4536-B725-3BC83C264F5A}" destId="{F44D4629-9409-4AF2-B350-EFAD1941B4B3}" srcOrd="0" destOrd="0" parTransId="{C3364CF6-AAF1-4432-95F6-A0E81D922D6C}" sibTransId="{0D6524C1-11F8-411D-B3A3-19F37D3BE337}"/>
    <dgm:cxn modelId="{8CDEB3B3-8E00-48FE-8B2A-FCA8B2624880}" srcId="{CECA098E-5F4B-48D0-890E-298288128388}" destId="{615B07DA-2B4C-401A-8993-33E6C88082A9}" srcOrd="0" destOrd="0" parTransId="{D190B11B-A491-4AC6-8A95-3AB95866D610}" sibTransId="{8BB04391-06FC-468B-913E-29E7D96ED129}"/>
    <dgm:cxn modelId="{3F1764B7-E850-45EA-BA6C-2979352BF736}" type="presOf" srcId="{0B02EBA9-511E-4FB4-817A-4463F6CCA96D}" destId="{20DE698A-A5BA-4FC1-9AEF-EC441FA2C72D}" srcOrd="0" destOrd="0" presId="urn:microsoft.com/office/officeart/2005/8/layout/hList2"/>
    <dgm:cxn modelId="{73FFA0B7-695D-408C-8F02-978B180FEE2F}" type="presOf" srcId="{A3674987-69CB-4536-B725-3BC83C264F5A}" destId="{7CCAA0BA-EC6E-4EF3-BCD1-3B28611F6D91}" srcOrd="0" destOrd="0" presId="urn:microsoft.com/office/officeart/2005/8/layout/hList2"/>
    <dgm:cxn modelId="{09E263B9-B247-408E-88CA-3CC3244C124E}" srcId="{D9EA6834-8824-4094-90DC-FB1FE4848E85}" destId="{5674E734-796B-454D-9444-E65E89DDC100}" srcOrd="1" destOrd="0" parTransId="{9FE0A08F-3201-4B99-A9F1-E771EFA0245D}" sibTransId="{07245518-E200-440B-A45C-3A352F54EEF9}"/>
    <dgm:cxn modelId="{7E6560C6-9D2E-45E5-9724-F251D93590D2}" srcId="{6DFA4BDB-A9FE-4434-AAD0-81412B58A263}" destId="{9FFFF565-179C-4581-BD6E-29FF703963D6}" srcOrd="0" destOrd="0" parTransId="{A76FF114-C131-45A9-A24F-63D2148397A6}" sibTransId="{02FBDACB-E7FC-407A-967A-3BB0EBA55CBC}"/>
    <dgm:cxn modelId="{3B62C4C7-3615-4FAD-B3C8-2A87C2169DCD}" type="presOf" srcId="{F44D4629-9409-4AF2-B350-EFAD1941B4B3}" destId="{A3353AE3-48D9-4A4A-B4CC-B6DD5E9660CC}" srcOrd="0" destOrd="0" presId="urn:microsoft.com/office/officeart/2005/8/layout/hList2"/>
    <dgm:cxn modelId="{A82091CE-E8E7-4923-A55C-29743ABD2E85}" srcId="{D9EA6834-8824-4094-90DC-FB1FE4848E85}" destId="{CECA098E-5F4B-48D0-890E-298288128388}" srcOrd="3" destOrd="0" parTransId="{12F32922-738E-4A52-906F-049F10CBFA2D}" sibTransId="{03D5E7A7-8265-4B2E-B622-E90BD2C28A8B}"/>
    <dgm:cxn modelId="{8EDF34F9-8C48-4708-854C-B484C12F2B8B}" srcId="{D9EA6834-8824-4094-90DC-FB1FE4848E85}" destId="{0B02EBA9-511E-4FB4-817A-4463F6CCA96D}" srcOrd="2" destOrd="0" parTransId="{07BCBE94-D4A8-4450-BFCC-686681C4E0B7}" sibTransId="{0A061E64-4668-4564-875E-A26BD06DFB08}"/>
    <dgm:cxn modelId="{3683967E-6B51-47CE-A4BA-F8761570BD26}" type="presParOf" srcId="{F453AE5E-A150-4C03-87F8-2D88397B755E}" destId="{3F1DF0F8-D5BD-444F-A32E-A70A4898CC52}" srcOrd="0" destOrd="0" presId="urn:microsoft.com/office/officeart/2005/8/layout/hList2"/>
    <dgm:cxn modelId="{C041B7CD-E435-48D4-B8C7-C3D55D53D274}" type="presParOf" srcId="{3F1DF0F8-D5BD-444F-A32E-A70A4898CC52}" destId="{EAB8F4B1-ACCB-428F-9462-E95103361947}" srcOrd="0" destOrd="0" presId="urn:microsoft.com/office/officeart/2005/8/layout/hList2"/>
    <dgm:cxn modelId="{A0AF6812-5241-4209-BC2C-5841574A6F13}" type="presParOf" srcId="{3F1DF0F8-D5BD-444F-A32E-A70A4898CC52}" destId="{D54A9524-3240-45FF-8B08-0C2F029477C5}" srcOrd="1" destOrd="0" presId="urn:microsoft.com/office/officeart/2005/8/layout/hList2"/>
    <dgm:cxn modelId="{4DD7AE46-7C47-40FE-BB5E-C41193E0EC91}" type="presParOf" srcId="{3F1DF0F8-D5BD-444F-A32E-A70A4898CC52}" destId="{0D279AFA-9FAA-4170-BC6B-FC9501543575}" srcOrd="2" destOrd="0" presId="urn:microsoft.com/office/officeart/2005/8/layout/hList2"/>
    <dgm:cxn modelId="{E6495316-513A-48C3-97F1-FC4D2DF1E54A}" type="presParOf" srcId="{F453AE5E-A150-4C03-87F8-2D88397B755E}" destId="{9BA4F34B-80A0-493C-B3C5-CACE331C939B}" srcOrd="1" destOrd="0" presId="urn:microsoft.com/office/officeart/2005/8/layout/hList2"/>
    <dgm:cxn modelId="{18385E12-FE06-4C70-A0FE-0B04903D1D48}" type="presParOf" srcId="{F453AE5E-A150-4C03-87F8-2D88397B755E}" destId="{A1FE29FB-7CE3-460F-96D7-44138AD7ACBC}" srcOrd="2" destOrd="0" presId="urn:microsoft.com/office/officeart/2005/8/layout/hList2"/>
    <dgm:cxn modelId="{9A7CB98A-EA5A-47E2-A94C-40FB8D26A392}" type="presParOf" srcId="{A1FE29FB-7CE3-460F-96D7-44138AD7ACBC}" destId="{6B0196F7-F901-4296-820A-424A0BCC9778}" srcOrd="0" destOrd="0" presId="urn:microsoft.com/office/officeart/2005/8/layout/hList2"/>
    <dgm:cxn modelId="{F893B5A1-A0C4-4ED6-B4AC-998033C53F11}" type="presParOf" srcId="{A1FE29FB-7CE3-460F-96D7-44138AD7ACBC}" destId="{331CF6FE-4540-431D-B193-6E298BA534C4}" srcOrd="1" destOrd="0" presId="urn:microsoft.com/office/officeart/2005/8/layout/hList2"/>
    <dgm:cxn modelId="{BA0FDEAE-4709-4CB1-B579-2FF03F9E7475}" type="presParOf" srcId="{A1FE29FB-7CE3-460F-96D7-44138AD7ACBC}" destId="{168A299F-A936-4BC1-8252-2514471A49E6}" srcOrd="2" destOrd="0" presId="urn:microsoft.com/office/officeart/2005/8/layout/hList2"/>
    <dgm:cxn modelId="{39047421-451A-4716-904F-2CA906082F49}" type="presParOf" srcId="{F453AE5E-A150-4C03-87F8-2D88397B755E}" destId="{5246FDCB-2D56-4FAD-BE82-1D10C3FF741D}" srcOrd="3" destOrd="0" presId="urn:microsoft.com/office/officeart/2005/8/layout/hList2"/>
    <dgm:cxn modelId="{8FFCB150-5E59-4BB4-8687-AA4F12CDE968}" type="presParOf" srcId="{F453AE5E-A150-4C03-87F8-2D88397B755E}" destId="{ADD67F53-8B2B-4006-BBDE-C6A613020572}" srcOrd="4" destOrd="0" presId="urn:microsoft.com/office/officeart/2005/8/layout/hList2"/>
    <dgm:cxn modelId="{F57DBEFD-9586-4003-84D7-A2DAA15246EA}" type="presParOf" srcId="{ADD67F53-8B2B-4006-BBDE-C6A613020572}" destId="{51D1D363-E9DC-44CE-ABC6-9419573B7E9F}" srcOrd="0" destOrd="0" presId="urn:microsoft.com/office/officeart/2005/8/layout/hList2"/>
    <dgm:cxn modelId="{AFC6CF87-BCC0-416E-9E50-2FF1D56DCC6E}" type="presParOf" srcId="{ADD67F53-8B2B-4006-BBDE-C6A613020572}" destId="{AF34AA55-9F62-4365-B230-DFCB08D262E9}" srcOrd="1" destOrd="0" presId="urn:microsoft.com/office/officeart/2005/8/layout/hList2"/>
    <dgm:cxn modelId="{9F7C75D9-05B4-4CEA-A44E-0A7EB4765B43}" type="presParOf" srcId="{ADD67F53-8B2B-4006-BBDE-C6A613020572}" destId="{20DE698A-A5BA-4FC1-9AEF-EC441FA2C72D}" srcOrd="2" destOrd="0" presId="urn:microsoft.com/office/officeart/2005/8/layout/hList2"/>
    <dgm:cxn modelId="{6CB322B8-4AF9-423A-8841-6BB3FE8C8009}" type="presParOf" srcId="{F453AE5E-A150-4C03-87F8-2D88397B755E}" destId="{22936FF3-E2B6-4507-B440-D6F034D680DB}" srcOrd="5" destOrd="0" presId="urn:microsoft.com/office/officeart/2005/8/layout/hList2"/>
    <dgm:cxn modelId="{79FDD5DE-B2CE-479F-9F64-C8DFF06EC28D}" type="presParOf" srcId="{F453AE5E-A150-4C03-87F8-2D88397B755E}" destId="{717923D0-79A1-4608-9D44-6F251500EC07}" srcOrd="6" destOrd="0" presId="urn:microsoft.com/office/officeart/2005/8/layout/hList2"/>
    <dgm:cxn modelId="{7EEC8E3B-3CFA-4A42-AF98-B49E6E4692E5}" type="presParOf" srcId="{717923D0-79A1-4608-9D44-6F251500EC07}" destId="{9BFBDC79-9AAF-4CFD-8160-C09CEF9D3C22}" srcOrd="0" destOrd="0" presId="urn:microsoft.com/office/officeart/2005/8/layout/hList2"/>
    <dgm:cxn modelId="{7C47C126-2B03-42D3-ABD7-92D63DDF155F}" type="presParOf" srcId="{717923D0-79A1-4608-9D44-6F251500EC07}" destId="{753FE096-1563-4194-AD9F-A688A8FC7D62}" srcOrd="1" destOrd="0" presId="urn:microsoft.com/office/officeart/2005/8/layout/hList2"/>
    <dgm:cxn modelId="{71B7EEA9-85D9-4374-8D9B-94273790EC3D}" type="presParOf" srcId="{717923D0-79A1-4608-9D44-6F251500EC07}" destId="{A24C7EC5-9151-460F-9BB0-1A949FF43B7F}" srcOrd="2" destOrd="0" presId="urn:microsoft.com/office/officeart/2005/8/layout/hList2"/>
    <dgm:cxn modelId="{99F15831-D5CE-4744-93E8-6907B1B0A923}" type="presParOf" srcId="{F453AE5E-A150-4C03-87F8-2D88397B755E}" destId="{73C3ACF3-D55D-4DF1-810F-400990535812}" srcOrd="7" destOrd="0" presId="urn:microsoft.com/office/officeart/2005/8/layout/hList2"/>
    <dgm:cxn modelId="{DA18BAE5-5A41-41A0-A741-93D4EEEA9B2E}" type="presParOf" srcId="{F453AE5E-A150-4C03-87F8-2D88397B755E}" destId="{3CB339DC-6DFF-451C-8AD9-CBABF36F57CC}" srcOrd="8" destOrd="0" presId="urn:microsoft.com/office/officeart/2005/8/layout/hList2"/>
    <dgm:cxn modelId="{16C7CCD6-1BF0-4568-ACA4-DBBF79313169}" type="presParOf" srcId="{3CB339DC-6DFF-451C-8AD9-CBABF36F57CC}" destId="{DDA91AFC-4A8B-4982-9D5C-E92951BD160C}" srcOrd="0" destOrd="0" presId="urn:microsoft.com/office/officeart/2005/8/layout/hList2"/>
    <dgm:cxn modelId="{8240FB08-7529-47A8-825F-6AAAB4CB7EE9}" type="presParOf" srcId="{3CB339DC-6DFF-451C-8AD9-CBABF36F57CC}" destId="{A3353AE3-48D9-4A4A-B4CC-B6DD5E9660CC}" srcOrd="1" destOrd="0" presId="urn:microsoft.com/office/officeart/2005/8/layout/hList2"/>
    <dgm:cxn modelId="{F7F072B3-0BDB-423E-83ED-E0298B1E5A5A}" type="presParOf" srcId="{3CB339DC-6DFF-451C-8AD9-CBABF36F57CC}" destId="{7CCAA0BA-EC6E-4EF3-BCD1-3B28611F6D91}"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545DD-40B5-4894-B2D6-3EF05939D115}">
      <dsp:nvSpPr>
        <dsp:cNvPr id="0" name=""/>
        <dsp:cNvSpPr/>
      </dsp:nvSpPr>
      <dsp:spPr>
        <a:xfrm>
          <a:off x="0" y="255312"/>
          <a:ext cx="10363200" cy="959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Formula Engine and Storage Engine in Power BI</a:t>
          </a:r>
        </a:p>
      </dsp:txBody>
      <dsp:txXfrm>
        <a:off x="46834" y="302146"/>
        <a:ext cx="10269532" cy="865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B63E5-4751-47AA-8125-BDDF3BBF8E4E}">
      <dsp:nvSpPr>
        <dsp:cNvPr id="0" name=""/>
        <dsp:cNvSpPr/>
      </dsp:nvSpPr>
      <dsp:spPr>
        <a:xfrm rot="16200000">
          <a:off x="-1510155" y="2491659"/>
          <a:ext cx="3817996" cy="276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43780" bIns="0" numCol="1" spcCol="1270" anchor="t" anchorCtr="0">
          <a:noAutofit/>
        </a:bodyPr>
        <a:lstStyle/>
        <a:p>
          <a:pPr marL="0" lvl="0" indent="0" algn="r" defTabSz="844550">
            <a:lnSpc>
              <a:spcPct val="90000"/>
            </a:lnSpc>
            <a:spcBef>
              <a:spcPct val="0"/>
            </a:spcBef>
            <a:spcAft>
              <a:spcPct val="35000"/>
            </a:spcAft>
            <a:buNone/>
          </a:pPr>
          <a:endParaRPr lang="en-US" sz="1900" kern="1200" dirty="0"/>
        </a:p>
      </dsp:txBody>
      <dsp:txXfrm>
        <a:off x="-1510155" y="2491659"/>
        <a:ext cx="3817996" cy="276411"/>
      </dsp:txXfrm>
    </dsp:sp>
    <dsp:sp modelId="{38AAF007-B5A0-45A8-B283-0212E4D30539}">
      <dsp:nvSpPr>
        <dsp:cNvPr id="0" name=""/>
        <dsp:cNvSpPr/>
      </dsp:nvSpPr>
      <dsp:spPr>
        <a:xfrm>
          <a:off x="365310" y="720867"/>
          <a:ext cx="1720301" cy="381799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243780" rIns="128016" bIns="128016"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Formula Engine is responsible for evaluating DAX (Data Analysis Expressions) queries. </a:t>
          </a:r>
        </a:p>
      </dsp:txBody>
      <dsp:txXfrm>
        <a:off x="365310" y="720867"/>
        <a:ext cx="1720301" cy="3817996"/>
      </dsp:txXfrm>
    </dsp:sp>
    <dsp:sp modelId="{19C98074-C64C-496C-8CDA-E9549B3B4F43}">
      <dsp:nvSpPr>
        <dsp:cNvPr id="0" name=""/>
        <dsp:cNvSpPr/>
      </dsp:nvSpPr>
      <dsp:spPr>
        <a:xfrm>
          <a:off x="260636" y="356003"/>
          <a:ext cx="552823" cy="552823"/>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62DFA3D3-69EC-4F9F-94A0-8B7ED7026C6C}">
      <dsp:nvSpPr>
        <dsp:cNvPr id="0" name=""/>
        <dsp:cNvSpPr/>
      </dsp:nvSpPr>
      <dsp:spPr>
        <a:xfrm rot="16200000">
          <a:off x="376248" y="2501089"/>
          <a:ext cx="3817996" cy="276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43780" bIns="0" numCol="1" spcCol="1270" anchor="t" anchorCtr="0">
          <a:noAutofit/>
        </a:bodyPr>
        <a:lstStyle/>
        <a:p>
          <a:pPr marL="0" lvl="0" indent="0" algn="r" defTabSz="844550">
            <a:lnSpc>
              <a:spcPct val="90000"/>
            </a:lnSpc>
            <a:spcBef>
              <a:spcPct val="0"/>
            </a:spcBef>
            <a:spcAft>
              <a:spcPct val="35000"/>
            </a:spcAft>
            <a:buNone/>
          </a:pPr>
          <a:r>
            <a:rPr lang="en-US" sz="1900" kern="1200" dirty="0"/>
            <a:t>1. Query Parsing and Execution:</a:t>
          </a:r>
        </a:p>
      </dsp:txBody>
      <dsp:txXfrm>
        <a:off x="376248" y="2501089"/>
        <a:ext cx="3817996" cy="276411"/>
      </dsp:txXfrm>
    </dsp:sp>
    <dsp:sp modelId="{57BEA610-ADFC-4219-9805-776E53E1AB2E}">
      <dsp:nvSpPr>
        <dsp:cNvPr id="0" name=""/>
        <dsp:cNvSpPr/>
      </dsp:nvSpPr>
      <dsp:spPr>
        <a:xfrm>
          <a:off x="2553371" y="720867"/>
          <a:ext cx="1720301" cy="3817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243780" rIns="120904" bIns="120904" numCol="1" spcCol="1270" anchor="t" anchorCtr="0">
          <a:noAutofit/>
        </a:bodyPr>
        <a:lstStyle/>
        <a:p>
          <a:pPr marL="114300" lvl="1" indent="-114300" algn="l" defTabSz="577850">
            <a:lnSpc>
              <a:spcPct val="90000"/>
            </a:lnSpc>
            <a:spcBef>
              <a:spcPct val="0"/>
            </a:spcBef>
            <a:spcAft>
              <a:spcPct val="15000"/>
            </a:spcAft>
            <a:buChar char="•"/>
          </a:pPr>
          <a:r>
            <a:rPr lang="en-US" sz="1300" kern="1200" dirty="0"/>
            <a:t>When a user creates a measure, calculated column, or table using DAX, the Formula Engine parses the DAX query and generates a query plan.</a:t>
          </a:r>
        </a:p>
        <a:p>
          <a:pPr marL="114300" lvl="1" indent="-114300" algn="l" defTabSz="577850">
            <a:lnSpc>
              <a:spcPct val="90000"/>
            </a:lnSpc>
            <a:spcBef>
              <a:spcPct val="0"/>
            </a:spcBef>
            <a:spcAft>
              <a:spcPct val="15000"/>
            </a:spcAft>
            <a:buChar char="•"/>
          </a:pPr>
          <a:r>
            <a:rPr lang="en-US" sz="1300" kern="1200"/>
            <a:t>It then executes this plan, performing calculations and aggregations as needed.</a:t>
          </a:r>
        </a:p>
      </dsp:txBody>
      <dsp:txXfrm>
        <a:off x="2553371" y="720867"/>
        <a:ext cx="1720301" cy="3817996"/>
      </dsp:txXfrm>
    </dsp:sp>
    <dsp:sp modelId="{A7FED0C2-A35F-46A5-9BC3-6FE338E2C337}">
      <dsp:nvSpPr>
        <dsp:cNvPr id="0" name=""/>
        <dsp:cNvSpPr/>
      </dsp:nvSpPr>
      <dsp:spPr>
        <a:xfrm>
          <a:off x="2448697" y="356003"/>
          <a:ext cx="552823" cy="552823"/>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DA4589C2-8834-4770-8E44-299B71735576}">
      <dsp:nvSpPr>
        <dsp:cNvPr id="0" name=""/>
        <dsp:cNvSpPr/>
      </dsp:nvSpPr>
      <dsp:spPr>
        <a:xfrm rot="16200000">
          <a:off x="2583163" y="2510520"/>
          <a:ext cx="3817996" cy="276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43780" bIns="0" numCol="1" spcCol="1270" anchor="t" anchorCtr="0">
          <a:noAutofit/>
        </a:bodyPr>
        <a:lstStyle/>
        <a:p>
          <a:pPr marL="0" lvl="0" indent="0" algn="r" defTabSz="844550">
            <a:lnSpc>
              <a:spcPct val="90000"/>
            </a:lnSpc>
            <a:spcBef>
              <a:spcPct val="0"/>
            </a:spcBef>
            <a:spcAft>
              <a:spcPct val="35000"/>
            </a:spcAft>
            <a:buNone/>
          </a:pPr>
          <a:r>
            <a:rPr lang="en-US" sz="1900" kern="1200" dirty="0"/>
            <a:t>2. Calculation Logic:</a:t>
          </a:r>
        </a:p>
      </dsp:txBody>
      <dsp:txXfrm>
        <a:off x="2583163" y="2510520"/>
        <a:ext cx="3817996" cy="276411"/>
      </dsp:txXfrm>
    </dsp:sp>
    <dsp:sp modelId="{9808541B-4592-43A4-945E-483DDCB7F8F5}">
      <dsp:nvSpPr>
        <dsp:cNvPr id="0" name=""/>
        <dsp:cNvSpPr/>
      </dsp:nvSpPr>
      <dsp:spPr>
        <a:xfrm>
          <a:off x="4741431" y="720867"/>
          <a:ext cx="1720301" cy="3817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243780" rIns="120904" bIns="120904" numCol="1" spcCol="1270" anchor="t" anchorCtr="0">
          <a:noAutofit/>
        </a:bodyPr>
        <a:lstStyle/>
        <a:p>
          <a:pPr marL="114300" lvl="1" indent="-114300" algn="l" defTabSz="577850">
            <a:lnSpc>
              <a:spcPct val="90000"/>
            </a:lnSpc>
            <a:spcBef>
              <a:spcPct val="0"/>
            </a:spcBef>
            <a:spcAft>
              <a:spcPct val="15000"/>
            </a:spcAft>
            <a:buChar char="•"/>
          </a:pPr>
          <a:r>
            <a:rPr lang="en-US" sz="1300" kern="1200"/>
            <a:t>The Formula Engine handles all the complex logic, such as filtering, joining, and context transition.</a:t>
          </a:r>
        </a:p>
        <a:p>
          <a:pPr marL="114300" lvl="1" indent="-114300" algn="l" defTabSz="577850">
            <a:lnSpc>
              <a:spcPct val="90000"/>
            </a:lnSpc>
            <a:spcBef>
              <a:spcPct val="0"/>
            </a:spcBef>
            <a:spcAft>
              <a:spcPct val="15000"/>
            </a:spcAft>
            <a:buChar char="•"/>
          </a:pPr>
          <a:r>
            <a:rPr lang="en-US" sz="1300" kern="1200" dirty="0"/>
            <a:t>It performs in memory calculations, making it efficient for complex operations.</a:t>
          </a:r>
        </a:p>
      </dsp:txBody>
      <dsp:txXfrm>
        <a:off x="4741431" y="720867"/>
        <a:ext cx="1720301" cy="3817996"/>
      </dsp:txXfrm>
    </dsp:sp>
    <dsp:sp modelId="{02972E86-6040-4C81-A2A9-E359E2F6CD3E}">
      <dsp:nvSpPr>
        <dsp:cNvPr id="0" name=""/>
        <dsp:cNvSpPr/>
      </dsp:nvSpPr>
      <dsp:spPr>
        <a:xfrm>
          <a:off x="4636757" y="356003"/>
          <a:ext cx="552823" cy="552823"/>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D15253E0-CF96-4E56-B4A7-0287B73CF02A}">
      <dsp:nvSpPr>
        <dsp:cNvPr id="0" name=""/>
        <dsp:cNvSpPr/>
      </dsp:nvSpPr>
      <dsp:spPr>
        <a:xfrm rot="16200000">
          <a:off x="4865557" y="2491659"/>
          <a:ext cx="3817996" cy="276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43780" bIns="0" numCol="1" spcCol="1270" anchor="t" anchorCtr="0">
          <a:noAutofit/>
        </a:bodyPr>
        <a:lstStyle/>
        <a:p>
          <a:pPr marL="0" lvl="0" indent="0" algn="r" defTabSz="844550">
            <a:lnSpc>
              <a:spcPct val="90000"/>
            </a:lnSpc>
            <a:spcBef>
              <a:spcPct val="0"/>
            </a:spcBef>
            <a:spcAft>
              <a:spcPct val="35000"/>
            </a:spcAft>
            <a:buNone/>
          </a:pPr>
          <a:r>
            <a:rPr lang="en-US" sz="1900" kern="1200" dirty="0"/>
            <a:t>3. Data Shaping:</a:t>
          </a:r>
        </a:p>
      </dsp:txBody>
      <dsp:txXfrm>
        <a:off x="4865557" y="2491659"/>
        <a:ext cx="3817996" cy="276411"/>
      </dsp:txXfrm>
    </dsp:sp>
    <dsp:sp modelId="{ACF4F8BE-B7DA-4636-99EA-2E1ECD08936C}">
      <dsp:nvSpPr>
        <dsp:cNvPr id="0" name=""/>
        <dsp:cNvSpPr/>
      </dsp:nvSpPr>
      <dsp:spPr>
        <a:xfrm>
          <a:off x="6929492" y="720867"/>
          <a:ext cx="1720301" cy="3817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243780" rIns="113792" bIns="113792" numCol="1" spcCol="1270" anchor="t" anchorCtr="0">
          <a:noAutofit/>
        </a:bodyPr>
        <a:lstStyle/>
        <a:p>
          <a:pPr marL="114300" lvl="1" indent="-114300" algn="l" defTabSz="533400">
            <a:lnSpc>
              <a:spcPct val="90000"/>
            </a:lnSpc>
            <a:spcBef>
              <a:spcPct val="0"/>
            </a:spcBef>
            <a:spcAft>
              <a:spcPct val="15000"/>
            </a:spcAft>
            <a:buChar char="•"/>
          </a:pPr>
          <a:r>
            <a:rPr lang="en-US" sz="1200" kern="1200"/>
            <a:t>Before sending requests to the Storage Engine, the Formula Engine shapes the data, determining what specific data is needed.</a:t>
          </a:r>
        </a:p>
        <a:p>
          <a:pPr marL="114300" lvl="1" indent="-114300" algn="l" defTabSz="533400">
            <a:lnSpc>
              <a:spcPct val="90000"/>
            </a:lnSpc>
            <a:spcBef>
              <a:spcPct val="0"/>
            </a:spcBef>
            <a:spcAft>
              <a:spcPct val="15000"/>
            </a:spcAft>
            <a:buChar char="•"/>
          </a:pPr>
          <a:r>
            <a:rPr lang="en-US" sz="1200" kern="1200"/>
            <a:t>This minimizes the amount of data transferred between the Storage Engine and the Formula Engine, enhancing performance.</a:t>
          </a:r>
        </a:p>
      </dsp:txBody>
      <dsp:txXfrm>
        <a:off x="6929492" y="720867"/>
        <a:ext cx="1720301" cy="3817996"/>
      </dsp:txXfrm>
    </dsp:sp>
    <dsp:sp modelId="{22C2C7A6-94A8-4A9E-8052-547E84072F63}">
      <dsp:nvSpPr>
        <dsp:cNvPr id="0" name=""/>
        <dsp:cNvSpPr/>
      </dsp:nvSpPr>
      <dsp:spPr>
        <a:xfrm>
          <a:off x="6824818" y="356003"/>
          <a:ext cx="552823" cy="552823"/>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5FC1A808-55D6-4897-9FC1-53D611F6E6D4}">
      <dsp:nvSpPr>
        <dsp:cNvPr id="0" name=""/>
        <dsp:cNvSpPr/>
      </dsp:nvSpPr>
      <dsp:spPr>
        <a:xfrm rot="16200000">
          <a:off x="7053618" y="2491659"/>
          <a:ext cx="3817996" cy="276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43780" bIns="0" numCol="1" spcCol="1270" anchor="t" anchorCtr="0">
          <a:noAutofit/>
        </a:bodyPr>
        <a:lstStyle/>
        <a:p>
          <a:pPr marL="0" lvl="0" indent="0" algn="r" defTabSz="844550">
            <a:lnSpc>
              <a:spcPct val="90000"/>
            </a:lnSpc>
            <a:spcBef>
              <a:spcPct val="0"/>
            </a:spcBef>
            <a:spcAft>
              <a:spcPct val="35000"/>
            </a:spcAft>
            <a:buNone/>
          </a:pPr>
          <a:r>
            <a:rPr lang="en-US" sz="1900" kern="1200" dirty="0"/>
            <a:t>4. Query Optimization:</a:t>
          </a:r>
        </a:p>
      </dsp:txBody>
      <dsp:txXfrm>
        <a:off x="7053618" y="2491659"/>
        <a:ext cx="3817996" cy="276411"/>
      </dsp:txXfrm>
    </dsp:sp>
    <dsp:sp modelId="{C98EEC92-5D3A-4503-8491-76127F03E730}">
      <dsp:nvSpPr>
        <dsp:cNvPr id="0" name=""/>
        <dsp:cNvSpPr/>
      </dsp:nvSpPr>
      <dsp:spPr>
        <a:xfrm>
          <a:off x="9117552" y="720867"/>
          <a:ext cx="1720301" cy="381799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243780" rIns="113792" bIns="113792" numCol="1" spcCol="1270" anchor="t" anchorCtr="0">
          <a:noAutofit/>
        </a:bodyPr>
        <a:lstStyle/>
        <a:p>
          <a:pPr marL="114300" lvl="1" indent="-114300" algn="l" defTabSz="533400">
            <a:lnSpc>
              <a:spcPct val="90000"/>
            </a:lnSpc>
            <a:spcBef>
              <a:spcPct val="0"/>
            </a:spcBef>
            <a:spcAft>
              <a:spcPct val="15000"/>
            </a:spcAft>
            <a:buChar char="•"/>
          </a:pPr>
          <a:r>
            <a:rPr lang="en-US" sz="1200" kern="1200"/>
            <a:t>The Formula Engine optimizes the query by reordering operations and using caching mechanisms to reduce redundant calculations.</a:t>
          </a:r>
        </a:p>
      </dsp:txBody>
      <dsp:txXfrm>
        <a:off x="9117552" y="720867"/>
        <a:ext cx="1720301" cy="3817996"/>
      </dsp:txXfrm>
    </dsp:sp>
    <dsp:sp modelId="{351BDE4D-EB0F-4C46-A208-BF7007BF857C}">
      <dsp:nvSpPr>
        <dsp:cNvPr id="0" name=""/>
        <dsp:cNvSpPr/>
      </dsp:nvSpPr>
      <dsp:spPr>
        <a:xfrm>
          <a:off x="9012878" y="356003"/>
          <a:ext cx="552823" cy="552823"/>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15AA9-1EAB-42E5-BAB6-4E5C29115A7A}">
      <dsp:nvSpPr>
        <dsp:cNvPr id="0" name=""/>
        <dsp:cNvSpPr/>
      </dsp:nvSpPr>
      <dsp:spPr>
        <a:xfrm rot="16200000">
          <a:off x="-1082836" y="2303862"/>
          <a:ext cx="3530251" cy="255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5340" bIns="0" numCol="1" spcCol="1270" anchor="t" anchorCtr="0">
          <a:noAutofit/>
        </a:bodyPr>
        <a:lstStyle/>
        <a:p>
          <a:pPr marL="0" lvl="0" indent="0" algn="r" defTabSz="800100">
            <a:lnSpc>
              <a:spcPct val="90000"/>
            </a:lnSpc>
            <a:spcBef>
              <a:spcPct val="0"/>
            </a:spcBef>
            <a:spcAft>
              <a:spcPct val="35000"/>
            </a:spcAft>
            <a:buNone/>
          </a:pPr>
          <a:endParaRPr lang="en-US" sz="1800" kern="1200" dirty="0"/>
        </a:p>
      </dsp:txBody>
      <dsp:txXfrm>
        <a:off x="-1082836" y="2303862"/>
        <a:ext cx="3530251" cy="255503"/>
      </dsp:txXfrm>
    </dsp:sp>
    <dsp:sp modelId="{4323A44E-5E7A-4B66-9EF9-FBB9FC91AEAB}">
      <dsp:nvSpPr>
        <dsp:cNvPr id="0" name=""/>
        <dsp:cNvSpPr/>
      </dsp:nvSpPr>
      <dsp:spPr>
        <a:xfrm>
          <a:off x="563720" y="666488"/>
          <a:ext cx="1765319" cy="353025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25340"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a:t>The Storage Engine is responsible for data retrieval and storage. Here’s a detailed breakdown:</a:t>
          </a:r>
        </a:p>
      </dsp:txBody>
      <dsp:txXfrm>
        <a:off x="563720" y="666488"/>
        <a:ext cx="1765319" cy="3530251"/>
      </dsp:txXfrm>
    </dsp:sp>
    <dsp:sp modelId="{F24C780F-76B8-4048-B55B-7AF34A650476}">
      <dsp:nvSpPr>
        <dsp:cNvPr id="0" name=""/>
        <dsp:cNvSpPr/>
      </dsp:nvSpPr>
      <dsp:spPr>
        <a:xfrm>
          <a:off x="554537" y="329223"/>
          <a:ext cx="511007" cy="511007"/>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7951F0E0-D9E8-485D-9DFD-BD618D86CD80}">
      <dsp:nvSpPr>
        <dsp:cNvPr id="0" name=""/>
        <dsp:cNvSpPr/>
      </dsp:nvSpPr>
      <dsp:spPr>
        <a:xfrm rot="16200000">
          <a:off x="784684" y="2303862"/>
          <a:ext cx="3530251" cy="255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5340" bIns="0" numCol="1" spcCol="1270" anchor="t" anchorCtr="0">
          <a:noAutofit/>
        </a:bodyPr>
        <a:lstStyle/>
        <a:p>
          <a:pPr marL="0" lvl="0" indent="0" algn="r" defTabSz="800100">
            <a:lnSpc>
              <a:spcPct val="90000"/>
            </a:lnSpc>
            <a:spcBef>
              <a:spcPct val="0"/>
            </a:spcBef>
            <a:spcAft>
              <a:spcPct val="35000"/>
            </a:spcAft>
            <a:buNone/>
          </a:pPr>
          <a:r>
            <a:rPr lang="en-US" sz="1800" kern="1200" dirty="0"/>
            <a:t>1. Data Retrieval:</a:t>
          </a:r>
        </a:p>
      </dsp:txBody>
      <dsp:txXfrm>
        <a:off x="784684" y="2303862"/>
        <a:ext cx="3530251" cy="255503"/>
      </dsp:txXfrm>
    </dsp:sp>
    <dsp:sp modelId="{B8FC4227-400C-4057-A508-B0FC725F7942}">
      <dsp:nvSpPr>
        <dsp:cNvPr id="0" name=""/>
        <dsp:cNvSpPr/>
      </dsp:nvSpPr>
      <dsp:spPr>
        <a:xfrm>
          <a:off x="2676366" y="666488"/>
          <a:ext cx="1765319" cy="353025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25340"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a:t>The Storage Engine retrieves data from various sources, such as SQL databases, Excel files, or other supported data sources.</a:t>
          </a:r>
        </a:p>
        <a:p>
          <a:pPr marL="57150" lvl="1" indent="-57150" algn="l" defTabSz="488950">
            <a:lnSpc>
              <a:spcPct val="90000"/>
            </a:lnSpc>
            <a:spcBef>
              <a:spcPct val="0"/>
            </a:spcBef>
            <a:spcAft>
              <a:spcPct val="15000"/>
            </a:spcAft>
            <a:buChar char="•"/>
          </a:pPr>
          <a:r>
            <a:rPr lang="en-US" sz="1100" kern="1200"/>
            <a:t>It handles both DirectQuery and Import modes:</a:t>
          </a:r>
        </a:p>
        <a:p>
          <a:pPr marL="57150" lvl="1" indent="-57150" algn="l" defTabSz="488950">
            <a:lnSpc>
              <a:spcPct val="90000"/>
            </a:lnSpc>
            <a:spcBef>
              <a:spcPct val="0"/>
            </a:spcBef>
            <a:spcAft>
              <a:spcPct val="15000"/>
            </a:spcAft>
            <a:buChar char="•"/>
          </a:pPr>
          <a:r>
            <a:rPr lang="en-US" sz="1100" kern="1200"/>
            <a:t>DirectQuery: Queries are executed directly on the data source, fetching live data.</a:t>
          </a:r>
        </a:p>
        <a:p>
          <a:pPr marL="57150" lvl="1" indent="-57150" algn="l" defTabSz="488950">
            <a:lnSpc>
              <a:spcPct val="90000"/>
            </a:lnSpc>
            <a:spcBef>
              <a:spcPct val="0"/>
            </a:spcBef>
            <a:spcAft>
              <a:spcPct val="15000"/>
            </a:spcAft>
            <a:buChar char="•"/>
          </a:pPr>
          <a:r>
            <a:rPr lang="en-US" sz="1100" kern="1200" dirty="0"/>
            <a:t>Import: Data is imported and stored </a:t>
          </a:r>
          <a:r>
            <a:rPr lang="en-US" sz="1100" kern="1200" dirty="0" err="1"/>
            <a:t>inmemory</a:t>
          </a:r>
          <a:r>
            <a:rPr lang="en-US" sz="1100" kern="1200" dirty="0"/>
            <a:t> within Power BI’s </a:t>
          </a:r>
          <a:r>
            <a:rPr lang="en-US" sz="1100" kern="1200" dirty="0" err="1"/>
            <a:t>VertiPaq</a:t>
          </a:r>
          <a:r>
            <a:rPr lang="en-US" sz="1100" kern="1200" dirty="0"/>
            <a:t> storage.</a:t>
          </a:r>
        </a:p>
      </dsp:txBody>
      <dsp:txXfrm>
        <a:off x="2676366" y="666488"/>
        <a:ext cx="1765319" cy="3530251"/>
      </dsp:txXfrm>
    </dsp:sp>
    <dsp:sp modelId="{A1E762AB-EC8F-4DE9-9002-B7569A1A4472}">
      <dsp:nvSpPr>
        <dsp:cNvPr id="0" name=""/>
        <dsp:cNvSpPr/>
      </dsp:nvSpPr>
      <dsp:spPr>
        <a:xfrm>
          <a:off x="2667183" y="329223"/>
          <a:ext cx="511007" cy="511007"/>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DAD572A3-3C6B-434A-945C-95B661E04B5C}">
      <dsp:nvSpPr>
        <dsp:cNvPr id="0" name=""/>
        <dsp:cNvSpPr/>
      </dsp:nvSpPr>
      <dsp:spPr>
        <a:xfrm rot="16200000">
          <a:off x="2916204" y="2303862"/>
          <a:ext cx="3530251" cy="255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5340" bIns="0" numCol="1" spcCol="1270" anchor="t" anchorCtr="0">
          <a:noAutofit/>
        </a:bodyPr>
        <a:lstStyle/>
        <a:p>
          <a:pPr marL="0" lvl="0" indent="0" algn="r" defTabSz="800100">
            <a:lnSpc>
              <a:spcPct val="90000"/>
            </a:lnSpc>
            <a:spcBef>
              <a:spcPct val="0"/>
            </a:spcBef>
            <a:spcAft>
              <a:spcPct val="35000"/>
            </a:spcAft>
            <a:buNone/>
          </a:pPr>
          <a:r>
            <a:rPr lang="en-US" sz="1800" kern="1200" dirty="0"/>
            <a:t>2. </a:t>
          </a:r>
          <a:r>
            <a:rPr lang="en-US" sz="1800" kern="1200" dirty="0" err="1"/>
            <a:t>VertiPaq</a:t>
          </a:r>
          <a:r>
            <a:rPr lang="en-US" sz="1800" kern="1200" dirty="0"/>
            <a:t> Storage:</a:t>
          </a:r>
        </a:p>
      </dsp:txBody>
      <dsp:txXfrm>
        <a:off x="2916204" y="2303862"/>
        <a:ext cx="3530251" cy="255503"/>
      </dsp:txXfrm>
    </dsp:sp>
    <dsp:sp modelId="{49DCE92E-CBC4-4119-AE2E-C2E2EBB5C619}">
      <dsp:nvSpPr>
        <dsp:cNvPr id="0" name=""/>
        <dsp:cNvSpPr/>
      </dsp:nvSpPr>
      <dsp:spPr>
        <a:xfrm>
          <a:off x="4789012" y="666488"/>
          <a:ext cx="1765319" cy="353025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25340"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a:t>VertiPaq is a highly optimized columnar storage engine used by Power BI.</a:t>
          </a:r>
        </a:p>
        <a:p>
          <a:pPr marL="57150" lvl="1" indent="-57150" algn="l" defTabSz="488950">
            <a:lnSpc>
              <a:spcPct val="90000"/>
            </a:lnSpc>
            <a:spcBef>
              <a:spcPct val="0"/>
            </a:spcBef>
            <a:spcAft>
              <a:spcPct val="15000"/>
            </a:spcAft>
            <a:buChar char="•"/>
          </a:pPr>
          <a:r>
            <a:rPr lang="en-US" sz="1100" kern="1200"/>
            <a:t>It compresses data and stores it in a highly efficient format, allowing for fast retrieval and reduced memory usage.</a:t>
          </a:r>
        </a:p>
        <a:p>
          <a:pPr marL="57150" lvl="1" indent="-57150" algn="l" defTabSz="488950">
            <a:lnSpc>
              <a:spcPct val="90000"/>
            </a:lnSpc>
            <a:spcBef>
              <a:spcPct val="0"/>
            </a:spcBef>
            <a:spcAft>
              <a:spcPct val="15000"/>
            </a:spcAft>
            <a:buChar char="•"/>
          </a:pPr>
          <a:r>
            <a:rPr lang="en-US" sz="1100" kern="1200"/>
            <a:t>The Storage Engine handles the compression, encoding, and retrieval of data from VertiPaq.</a:t>
          </a:r>
        </a:p>
      </dsp:txBody>
      <dsp:txXfrm>
        <a:off x="4789012" y="666488"/>
        <a:ext cx="1765319" cy="3530251"/>
      </dsp:txXfrm>
    </dsp:sp>
    <dsp:sp modelId="{C816FA8B-3074-49E9-994A-89BA1BA65844}">
      <dsp:nvSpPr>
        <dsp:cNvPr id="0" name=""/>
        <dsp:cNvSpPr/>
      </dsp:nvSpPr>
      <dsp:spPr>
        <a:xfrm>
          <a:off x="4779829" y="329223"/>
          <a:ext cx="511007" cy="511007"/>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280B782F-8A0C-4E09-B395-1F179293013E}">
      <dsp:nvSpPr>
        <dsp:cNvPr id="0" name=""/>
        <dsp:cNvSpPr/>
      </dsp:nvSpPr>
      <dsp:spPr>
        <a:xfrm rot="16200000">
          <a:off x="5019401" y="2303862"/>
          <a:ext cx="3530251" cy="255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5340" bIns="0" numCol="1" spcCol="1270" anchor="t" anchorCtr="0">
          <a:noAutofit/>
        </a:bodyPr>
        <a:lstStyle/>
        <a:p>
          <a:pPr marL="0" lvl="0" indent="0" algn="r" defTabSz="800100">
            <a:lnSpc>
              <a:spcPct val="90000"/>
            </a:lnSpc>
            <a:spcBef>
              <a:spcPct val="0"/>
            </a:spcBef>
            <a:spcAft>
              <a:spcPct val="35000"/>
            </a:spcAft>
            <a:buNone/>
          </a:pPr>
          <a:r>
            <a:rPr lang="en-US" sz="1800" kern="1200" dirty="0"/>
            <a:t>3. Indexing and Caching:</a:t>
          </a:r>
        </a:p>
      </dsp:txBody>
      <dsp:txXfrm>
        <a:off x="5019401" y="2303862"/>
        <a:ext cx="3530251" cy="255503"/>
      </dsp:txXfrm>
    </dsp:sp>
    <dsp:sp modelId="{0761F202-D151-4311-9C99-5EC294896089}">
      <dsp:nvSpPr>
        <dsp:cNvPr id="0" name=""/>
        <dsp:cNvSpPr/>
      </dsp:nvSpPr>
      <dsp:spPr>
        <a:xfrm>
          <a:off x="6901657" y="666488"/>
          <a:ext cx="1765319" cy="353025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25340"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a:t>The Storage Engine creates indexes to speed up data retrieval.</a:t>
          </a:r>
        </a:p>
        <a:p>
          <a:pPr marL="57150" lvl="1" indent="-57150" algn="l" defTabSz="488950">
            <a:lnSpc>
              <a:spcPct val="90000"/>
            </a:lnSpc>
            <a:spcBef>
              <a:spcPct val="0"/>
            </a:spcBef>
            <a:spcAft>
              <a:spcPct val="15000"/>
            </a:spcAft>
            <a:buChar char="•"/>
          </a:pPr>
          <a:r>
            <a:rPr lang="en-US" sz="1100" kern="1200"/>
            <a:t>It also uses caching to store frequently accessed data, reducing the need for repetitive data retrieval operations.</a:t>
          </a:r>
        </a:p>
      </dsp:txBody>
      <dsp:txXfrm>
        <a:off x="6901657" y="666488"/>
        <a:ext cx="1765319" cy="3530251"/>
      </dsp:txXfrm>
    </dsp:sp>
    <dsp:sp modelId="{14D7AC95-435C-4423-890B-0050BFC835F8}">
      <dsp:nvSpPr>
        <dsp:cNvPr id="0" name=""/>
        <dsp:cNvSpPr/>
      </dsp:nvSpPr>
      <dsp:spPr>
        <a:xfrm>
          <a:off x="6892475" y="329223"/>
          <a:ext cx="511007" cy="511007"/>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AE16BEF6-D95D-4C4F-98E4-5DCC9368F318}">
      <dsp:nvSpPr>
        <dsp:cNvPr id="0" name=""/>
        <dsp:cNvSpPr/>
      </dsp:nvSpPr>
      <dsp:spPr>
        <a:xfrm rot="16200000">
          <a:off x="7122622" y="2303862"/>
          <a:ext cx="3530251" cy="255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5340" bIns="0" numCol="1" spcCol="1270" anchor="t" anchorCtr="0">
          <a:noAutofit/>
        </a:bodyPr>
        <a:lstStyle/>
        <a:p>
          <a:pPr marL="0" lvl="0" indent="0" algn="r" defTabSz="800100">
            <a:lnSpc>
              <a:spcPct val="90000"/>
            </a:lnSpc>
            <a:spcBef>
              <a:spcPct val="0"/>
            </a:spcBef>
            <a:spcAft>
              <a:spcPct val="35000"/>
            </a:spcAft>
            <a:buNone/>
          </a:pPr>
          <a:r>
            <a:rPr lang="en-US" sz="1800" kern="1200" dirty="0"/>
            <a:t>4. Parallel Processing:</a:t>
          </a:r>
        </a:p>
      </dsp:txBody>
      <dsp:txXfrm>
        <a:off x="7122622" y="2303862"/>
        <a:ext cx="3530251" cy="255503"/>
      </dsp:txXfrm>
    </dsp:sp>
    <dsp:sp modelId="{20363C11-26EF-4B24-A15A-C9A2DE13B0F9}">
      <dsp:nvSpPr>
        <dsp:cNvPr id="0" name=""/>
        <dsp:cNvSpPr/>
      </dsp:nvSpPr>
      <dsp:spPr>
        <a:xfrm>
          <a:off x="9014303" y="666488"/>
          <a:ext cx="1765319" cy="353025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25340"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a:t>The Storage Engine can perform parallel processing, retrieving data from multiple sources or partitions simultaneously.</a:t>
          </a:r>
        </a:p>
        <a:p>
          <a:pPr marL="57150" lvl="1" indent="-57150" algn="l" defTabSz="488950">
            <a:lnSpc>
              <a:spcPct val="90000"/>
            </a:lnSpc>
            <a:spcBef>
              <a:spcPct val="0"/>
            </a:spcBef>
            <a:spcAft>
              <a:spcPct val="15000"/>
            </a:spcAft>
            <a:buChar char="•"/>
          </a:pPr>
          <a:r>
            <a:rPr lang="en-US" sz="1100" kern="1200"/>
            <a:t>This capability enhances performance, especially for large datasets.</a:t>
          </a:r>
        </a:p>
      </dsp:txBody>
      <dsp:txXfrm>
        <a:off x="9014303" y="666488"/>
        <a:ext cx="1765319" cy="3530251"/>
      </dsp:txXfrm>
    </dsp:sp>
    <dsp:sp modelId="{53E3C776-2092-4A74-88A2-0AA11879E18A}">
      <dsp:nvSpPr>
        <dsp:cNvPr id="0" name=""/>
        <dsp:cNvSpPr/>
      </dsp:nvSpPr>
      <dsp:spPr>
        <a:xfrm>
          <a:off x="9005120" y="329223"/>
          <a:ext cx="511007" cy="511007"/>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D8A85-462A-4D0C-B485-936F1B5B8F66}">
      <dsp:nvSpPr>
        <dsp:cNvPr id="0" name=""/>
        <dsp:cNvSpPr/>
      </dsp:nvSpPr>
      <dsp:spPr>
        <a:xfrm rot="16200000">
          <a:off x="-1297594" y="2060595"/>
          <a:ext cx="3117632" cy="38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2374" bIns="0" numCol="1" spcCol="1270" anchor="t" anchorCtr="0">
          <a:noAutofit/>
        </a:bodyPr>
        <a:lstStyle/>
        <a:p>
          <a:pPr marL="0" lvl="0" indent="0" algn="r" defTabSz="933450">
            <a:lnSpc>
              <a:spcPct val="90000"/>
            </a:lnSpc>
            <a:spcBef>
              <a:spcPct val="0"/>
            </a:spcBef>
            <a:spcAft>
              <a:spcPct val="35000"/>
            </a:spcAft>
            <a:buNone/>
          </a:pPr>
          <a:endParaRPr lang="en-US" sz="2100" kern="1200" dirty="0"/>
        </a:p>
      </dsp:txBody>
      <dsp:txXfrm>
        <a:off x="-1297594" y="2060595"/>
        <a:ext cx="3117632" cy="388203"/>
      </dsp:txXfrm>
    </dsp:sp>
    <dsp:sp modelId="{6434ABD2-A0BC-4FB5-8E86-0EDA9E806A16}">
      <dsp:nvSpPr>
        <dsp:cNvPr id="0" name=""/>
        <dsp:cNvSpPr/>
      </dsp:nvSpPr>
      <dsp:spPr>
        <a:xfrm>
          <a:off x="455323" y="695880"/>
          <a:ext cx="1933664" cy="311763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42374" rIns="135128" bIns="135128" numCol="1" spcCol="1270" anchor="t" anchorCtr="0">
          <a:noAutofit/>
        </a:bodyPr>
        <a:lstStyle/>
        <a:p>
          <a:pPr marL="114300" lvl="1" indent="-114300" algn="l" defTabSz="666750">
            <a:lnSpc>
              <a:spcPct val="90000"/>
            </a:lnSpc>
            <a:spcBef>
              <a:spcPct val="0"/>
            </a:spcBef>
            <a:spcAft>
              <a:spcPct val="15000"/>
            </a:spcAft>
            <a:buChar char="•"/>
          </a:pPr>
          <a:r>
            <a:rPr lang="en-US" sz="1500" kern="1200"/>
            <a:t>The interaction between the Formula Engine and the Storage Engine is crucial for query performance:</a:t>
          </a:r>
        </a:p>
      </dsp:txBody>
      <dsp:txXfrm>
        <a:off x="455323" y="695880"/>
        <a:ext cx="1933664" cy="3117632"/>
      </dsp:txXfrm>
    </dsp:sp>
    <dsp:sp modelId="{4DF2E9DA-67FE-4E6F-9F93-AFD4E135710A}">
      <dsp:nvSpPr>
        <dsp:cNvPr id="0" name=""/>
        <dsp:cNvSpPr/>
      </dsp:nvSpPr>
      <dsp:spPr>
        <a:xfrm>
          <a:off x="67120" y="183451"/>
          <a:ext cx="776406" cy="77640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D58EB3FA-EFCA-4951-B552-8D1BB2736DF0}">
      <dsp:nvSpPr>
        <dsp:cNvPr id="0" name=""/>
        <dsp:cNvSpPr/>
      </dsp:nvSpPr>
      <dsp:spPr>
        <a:xfrm rot="16200000">
          <a:off x="1541302" y="2060595"/>
          <a:ext cx="3117632" cy="38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2374" bIns="0" numCol="1" spcCol="1270" anchor="t" anchorCtr="0">
          <a:noAutofit/>
        </a:bodyPr>
        <a:lstStyle/>
        <a:p>
          <a:pPr marL="0" lvl="0" indent="0" algn="r" defTabSz="933450">
            <a:lnSpc>
              <a:spcPct val="90000"/>
            </a:lnSpc>
            <a:spcBef>
              <a:spcPct val="0"/>
            </a:spcBef>
            <a:spcAft>
              <a:spcPct val="35000"/>
            </a:spcAft>
            <a:buNone/>
          </a:pPr>
          <a:r>
            <a:rPr lang="en-US" sz="2100" kern="1200"/>
            <a:t>1. Request and Response:</a:t>
          </a:r>
        </a:p>
      </dsp:txBody>
      <dsp:txXfrm>
        <a:off x="1541302" y="2060595"/>
        <a:ext cx="3117632" cy="388203"/>
      </dsp:txXfrm>
    </dsp:sp>
    <dsp:sp modelId="{54018FE0-35F9-44B0-9C04-5AF8C8F19269}">
      <dsp:nvSpPr>
        <dsp:cNvPr id="0" name=""/>
        <dsp:cNvSpPr/>
      </dsp:nvSpPr>
      <dsp:spPr>
        <a:xfrm>
          <a:off x="3294220" y="695880"/>
          <a:ext cx="1933664" cy="311763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42374" rIns="135128" bIns="135128" numCol="1" spcCol="1270" anchor="t" anchorCtr="0">
          <a:noAutofit/>
        </a:bodyPr>
        <a:lstStyle/>
        <a:p>
          <a:pPr marL="114300" lvl="1" indent="-114300" algn="l" defTabSz="666750">
            <a:lnSpc>
              <a:spcPct val="90000"/>
            </a:lnSpc>
            <a:spcBef>
              <a:spcPct val="0"/>
            </a:spcBef>
            <a:spcAft>
              <a:spcPct val="15000"/>
            </a:spcAft>
            <a:buChar char="•"/>
          </a:pPr>
          <a:r>
            <a:rPr lang="en-US" sz="1500" kern="1200"/>
            <a:t>The Formula Engine sends data requests to the Storage Engine based on the DAX query’s requirements.</a:t>
          </a:r>
        </a:p>
        <a:p>
          <a:pPr marL="114300" lvl="1" indent="-114300" algn="l" defTabSz="666750">
            <a:lnSpc>
              <a:spcPct val="90000"/>
            </a:lnSpc>
            <a:spcBef>
              <a:spcPct val="0"/>
            </a:spcBef>
            <a:spcAft>
              <a:spcPct val="15000"/>
            </a:spcAft>
            <a:buChar char="•"/>
          </a:pPr>
          <a:r>
            <a:rPr lang="en-US" sz="1500" kern="1200"/>
            <a:t>The Storage Engine retrieves the requested data and sends it back to the Formula Engine.</a:t>
          </a:r>
        </a:p>
      </dsp:txBody>
      <dsp:txXfrm>
        <a:off x="3294220" y="695880"/>
        <a:ext cx="1933664" cy="3117632"/>
      </dsp:txXfrm>
    </dsp:sp>
    <dsp:sp modelId="{7942B065-6F28-4C98-8E83-7DE8515EB5D3}">
      <dsp:nvSpPr>
        <dsp:cNvPr id="0" name=""/>
        <dsp:cNvSpPr/>
      </dsp:nvSpPr>
      <dsp:spPr>
        <a:xfrm>
          <a:off x="2906017" y="183451"/>
          <a:ext cx="776406" cy="77640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EF6CE32B-B0DD-420E-9D01-DD9D0908AE84}">
      <dsp:nvSpPr>
        <dsp:cNvPr id="0" name=""/>
        <dsp:cNvSpPr/>
      </dsp:nvSpPr>
      <dsp:spPr>
        <a:xfrm rot="16200000">
          <a:off x="4380199" y="2060595"/>
          <a:ext cx="3117632" cy="38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2374" bIns="0" numCol="1" spcCol="1270" anchor="t" anchorCtr="0">
          <a:noAutofit/>
        </a:bodyPr>
        <a:lstStyle/>
        <a:p>
          <a:pPr marL="0" lvl="0" indent="0" algn="r" defTabSz="933450">
            <a:lnSpc>
              <a:spcPct val="90000"/>
            </a:lnSpc>
            <a:spcBef>
              <a:spcPct val="0"/>
            </a:spcBef>
            <a:spcAft>
              <a:spcPct val="35000"/>
            </a:spcAft>
            <a:buNone/>
          </a:pPr>
          <a:r>
            <a:rPr lang="en-US" sz="2100" kern="1200"/>
            <a:t>2. Optimization:</a:t>
          </a:r>
        </a:p>
      </dsp:txBody>
      <dsp:txXfrm>
        <a:off x="4380199" y="2060595"/>
        <a:ext cx="3117632" cy="388203"/>
      </dsp:txXfrm>
    </dsp:sp>
    <dsp:sp modelId="{94471F40-67B4-4272-9DF1-147E498A61DF}">
      <dsp:nvSpPr>
        <dsp:cNvPr id="0" name=""/>
        <dsp:cNvSpPr/>
      </dsp:nvSpPr>
      <dsp:spPr>
        <a:xfrm>
          <a:off x="6133117" y="695880"/>
          <a:ext cx="1933664" cy="311763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42374" rIns="135128" bIns="135128" numCol="1" spcCol="1270" anchor="t" anchorCtr="0">
          <a:noAutofit/>
        </a:bodyPr>
        <a:lstStyle/>
        <a:p>
          <a:pPr marL="114300" lvl="1" indent="-114300" algn="l" defTabSz="666750">
            <a:lnSpc>
              <a:spcPct val="90000"/>
            </a:lnSpc>
            <a:spcBef>
              <a:spcPct val="0"/>
            </a:spcBef>
            <a:spcAft>
              <a:spcPct val="15000"/>
            </a:spcAft>
            <a:buChar char="•"/>
          </a:pPr>
          <a:r>
            <a:rPr lang="en-US" sz="1500" kern="1200"/>
            <a:t>The Formula Engine optimizes the requests to minimize the amount of data retrieved.</a:t>
          </a:r>
        </a:p>
        <a:p>
          <a:pPr marL="114300" lvl="1" indent="-114300" algn="l" defTabSz="666750">
            <a:lnSpc>
              <a:spcPct val="90000"/>
            </a:lnSpc>
            <a:spcBef>
              <a:spcPct val="0"/>
            </a:spcBef>
            <a:spcAft>
              <a:spcPct val="15000"/>
            </a:spcAft>
            <a:buChar char="•"/>
          </a:pPr>
          <a:r>
            <a:rPr lang="en-US" sz="1500" kern="1200"/>
            <a:t>It requests only the necessary columns and rows, reducing the data transfer load.</a:t>
          </a:r>
        </a:p>
      </dsp:txBody>
      <dsp:txXfrm>
        <a:off x="6133117" y="695880"/>
        <a:ext cx="1933664" cy="3117632"/>
      </dsp:txXfrm>
    </dsp:sp>
    <dsp:sp modelId="{5BD47DA7-225E-4A35-AEBB-AC1A8DD495B8}">
      <dsp:nvSpPr>
        <dsp:cNvPr id="0" name=""/>
        <dsp:cNvSpPr/>
      </dsp:nvSpPr>
      <dsp:spPr>
        <a:xfrm>
          <a:off x="5744914" y="183451"/>
          <a:ext cx="776406" cy="77640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0B74F334-C85C-4590-B481-968FEFB31F74}">
      <dsp:nvSpPr>
        <dsp:cNvPr id="0" name=""/>
        <dsp:cNvSpPr/>
      </dsp:nvSpPr>
      <dsp:spPr>
        <a:xfrm rot="16200000">
          <a:off x="7219096" y="2060595"/>
          <a:ext cx="3117632" cy="38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2374" bIns="0" numCol="1" spcCol="1270" anchor="t" anchorCtr="0">
          <a:noAutofit/>
        </a:bodyPr>
        <a:lstStyle/>
        <a:p>
          <a:pPr marL="0" lvl="0" indent="0" algn="r" defTabSz="933450">
            <a:lnSpc>
              <a:spcPct val="90000"/>
            </a:lnSpc>
            <a:spcBef>
              <a:spcPct val="0"/>
            </a:spcBef>
            <a:spcAft>
              <a:spcPct val="35000"/>
            </a:spcAft>
            <a:buNone/>
          </a:pPr>
          <a:r>
            <a:rPr lang="en-US" sz="2100" kern="1200"/>
            <a:t>3. Batch Processing:</a:t>
          </a:r>
        </a:p>
      </dsp:txBody>
      <dsp:txXfrm>
        <a:off x="7219096" y="2060595"/>
        <a:ext cx="3117632" cy="388203"/>
      </dsp:txXfrm>
    </dsp:sp>
    <dsp:sp modelId="{0DBDC776-30E1-4586-97C3-431D57322D13}">
      <dsp:nvSpPr>
        <dsp:cNvPr id="0" name=""/>
        <dsp:cNvSpPr/>
      </dsp:nvSpPr>
      <dsp:spPr>
        <a:xfrm>
          <a:off x="8972015" y="695880"/>
          <a:ext cx="1933664" cy="311763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42374" rIns="135128" bIns="135128" numCol="1" spcCol="1270" anchor="t" anchorCtr="0">
          <a:noAutofit/>
        </a:bodyPr>
        <a:lstStyle/>
        <a:p>
          <a:pPr marL="114300" lvl="1" indent="-114300" algn="l" defTabSz="666750">
            <a:lnSpc>
              <a:spcPct val="90000"/>
            </a:lnSpc>
            <a:spcBef>
              <a:spcPct val="0"/>
            </a:spcBef>
            <a:spcAft>
              <a:spcPct val="15000"/>
            </a:spcAft>
            <a:buChar char="•"/>
          </a:pPr>
          <a:r>
            <a:rPr lang="en-US" sz="1500" kern="1200"/>
            <a:t>The Storage Engine may handle multiple requests in batches, further optimizing data retrieval.</a:t>
          </a:r>
        </a:p>
        <a:p>
          <a:pPr marL="114300" lvl="1" indent="-114300" algn="l" defTabSz="666750">
            <a:lnSpc>
              <a:spcPct val="90000"/>
            </a:lnSpc>
            <a:spcBef>
              <a:spcPct val="0"/>
            </a:spcBef>
            <a:spcAft>
              <a:spcPct val="15000"/>
            </a:spcAft>
            <a:buChar char="•"/>
          </a:pPr>
          <a:r>
            <a:rPr lang="en-US" sz="1500" kern="1200"/>
            <a:t>This is particularly important for complex queries involving multiple tables and joins.</a:t>
          </a:r>
        </a:p>
      </dsp:txBody>
      <dsp:txXfrm>
        <a:off x="8972015" y="695880"/>
        <a:ext cx="1933664" cy="3117632"/>
      </dsp:txXfrm>
    </dsp:sp>
    <dsp:sp modelId="{D52405FB-E033-42AE-8DB6-DA3E0066CCEB}">
      <dsp:nvSpPr>
        <dsp:cNvPr id="0" name=""/>
        <dsp:cNvSpPr/>
      </dsp:nvSpPr>
      <dsp:spPr>
        <a:xfrm>
          <a:off x="8583811" y="183451"/>
          <a:ext cx="776406" cy="77640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B8B10-4487-4B8F-A5D0-AA46F8C161D2}">
      <dsp:nvSpPr>
        <dsp:cNvPr id="0" name=""/>
        <dsp:cNvSpPr/>
      </dsp:nvSpPr>
      <dsp:spPr>
        <a:xfrm rot="16200000">
          <a:off x="-1523335" y="2309404"/>
          <a:ext cx="3530251" cy="290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5893" bIns="0" numCol="1" spcCol="1270" anchor="t" anchorCtr="0">
          <a:noAutofit/>
        </a:bodyPr>
        <a:lstStyle/>
        <a:p>
          <a:pPr marL="0" lvl="0" indent="0" algn="r" defTabSz="889000">
            <a:lnSpc>
              <a:spcPct val="90000"/>
            </a:lnSpc>
            <a:spcBef>
              <a:spcPct val="0"/>
            </a:spcBef>
            <a:spcAft>
              <a:spcPct val="35000"/>
            </a:spcAft>
            <a:buNone/>
          </a:pPr>
          <a:endParaRPr lang="en-US" sz="2000" kern="1200" dirty="0"/>
        </a:p>
      </dsp:txBody>
      <dsp:txXfrm>
        <a:off x="-1523335" y="2309404"/>
        <a:ext cx="3530251" cy="290146"/>
      </dsp:txXfrm>
    </dsp:sp>
    <dsp:sp modelId="{38B99C30-C8DC-4A1E-9FA9-C31A4EDB626D}">
      <dsp:nvSpPr>
        <dsp:cNvPr id="0" name=""/>
        <dsp:cNvSpPr/>
      </dsp:nvSpPr>
      <dsp:spPr>
        <a:xfrm>
          <a:off x="272841" y="689352"/>
          <a:ext cx="1673281" cy="353025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255893" rIns="120904" bIns="120904" numCol="1" spcCol="1270" anchor="t" anchorCtr="0">
          <a:noAutofit/>
        </a:bodyPr>
        <a:lstStyle/>
        <a:p>
          <a:pPr marL="114300" lvl="1" indent="-114300" algn="l" defTabSz="577850">
            <a:lnSpc>
              <a:spcPct val="90000"/>
            </a:lnSpc>
            <a:spcBef>
              <a:spcPct val="0"/>
            </a:spcBef>
            <a:spcAft>
              <a:spcPct val="15000"/>
            </a:spcAft>
            <a:buChar char="•"/>
          </a:pPr>
          <a:r>
            <a:rPr lang="en-US" sz="1300" kern="1200"/>
            <a:t>To optimize the performance of Power BI reports, consider the following:</a:t>
          </a:r>
        </a:p>
      </dsp:txBody>
      <dsp:txXfrm>
        <a:off x="272841" y="689352"/>
        <a:ext cx="1673281" cy="3530251"/>
      </dsp:txXfrm>
    </dsp:sp>
    <dsp:sp modelId="{8B4A5EEC-A87F-4702-A848-3099A53C384C}">
      <dsp:nvSpPr>
        <dsp:cNvPr id="0" name=""/>
        <dsp:cNvSpPr/>
      </dsp:nvSpPr>
      <dsp:spPr>
        <a:xfrm>
          <a:off x="96716" y="306359"/>
          <a:ext cx="580293" cy="580293"/>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3AB66961-BC54-449E-8F7D-F0310DA924ED}">
      <dsp:nvSpPr>
        <dsp:cNvPr id="0" name=""/>
        <dsp:cNvSpPr/>
      </dsp:nvSpPr>
      <dsp:spPr>
        <a:xfrm rot="16200000">
          <a:off x="586605" y="2309404"/>
          <a:ext cx="3530251" cy="290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5893" bIns="0" numCol="1" spcCol="1270" anchor="t" anchorCtr="0">
          <a:noAutofit/>
        </a:bodyPr>
        <a:lstStyle/>
        <a:p>
          <a:pPr marL="0" lvl="0" indent="0" algn="r" defTabSz="889000">
            <a:lnSpc>
              <a:spcPct val="90000"/>
            </a:lnSpc>
            <a:spcBef>
              <a:spcPct val="0"/>
            </a:spcBef>
            <a:spcAft>
              <a:spcPct val="35000"/>
            </a:spcAft>
            <a:buNone/>
          </a:pPr>
          <a:r>
            <a:rPr lang="en-US" sz="2000" kern="1200" dirty="0"/>
            <a:t>1. Efficient DAX Queries:</a:t>
          </a:r>
        </a:p>
      </dsp:txBody>
      <dsp:txXfrm>
        <a:off x="586605" y="2309404"/>
        <a:ext cx="3530251" cy="290146"/>
      </dsp:txXfrm>
    </dsp:sp>
    <dsp:sp modelId="{4CF86E94-13A1-4F7B-A8C7-52E3817ED081}">
      <dsp:nvSpPr>
        <dsp:cNvPr id="0" name=""/>
        <dsp:cNvSpPr/>
      </dsp:nvSpPr>
      <dsp:spPr>
        <a:xfrm>
          <a:off x="2505331" y="689352"/>
          <a:ext cx="1673281" cy="353025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255893" rIns="120904" bIns="120904" numCol="1" spcCol="1270" anchor="t" anchorCtr="0">
          <a:noAutofit/>
        </a:bodyPr>
        <a:lstStyle/>
        <a:p>
          <a:pPr marL="114300" lvl="1" indent="-114300" algn="l" defTabSz="577850">
            <a:lnSpc>
              <a:spcPct val="90000"/>
            </a:lnSpc>
            <a:spcBef>
              <a:spcPct val="0"/>
            </a:spcBef>
            <a:spcAft>
              <a:spcPct val="15000"/>
            </a:spcAft>
            <a:buChar char="•"/>
          </a:pPr>
          <a:r>
            <a:rPr lang="en-US" sz="1300" kern="1200"/>
            <a:t>Write optimized DAX queries to reduce the load on the Formula Engine.</a:t>
          </a:r>
        </a:p>
        <a:p>
          <a:pPr marL="114300" lvl="1" indent="-114300" algn="l" defTabSz="577850">
            <a:lnSpc>
              <a:spcPct val="90000"/>
            </a:lnSpc>
            <a:spcBef>
              <a:spcPct val="0"/>
            </a:spcBef>
            <a:spcAft>
              <a:spcPct val="15000"/>
            </a:spcAft>
            <a:buChar char="•"/>
          </a:pPr>
          <a:r>
            <a:rPr lang="en-US" sz="1300" kern="1200"/>
            <a:t>Use measures and calculated columns judiciously, avoiding overly complex calculations.</a:t>
          </a:r>
        </a:p>
      </dsp:txBody>
      <dsp:txXfrm>
        <a:off x="2505331" y="689352"/>
        <a:ext cx="1673281" cy="3530251"/>
      </dsp:txXfrm>
    </dsp:sp>
    <dsp:sp modelId="{162884E3-D601-472D-AD2E-002DF501C5D3}">
      <dsp:nvSpPr>
        <dsp:cNvPr id="0" name=""/>
        <dsp:cNvSpPr/>
      </dsp:nvSpPr>
      <dsp:spPr>
        <a:xfrm>
          <a:off x="2329206" y="306359"/>
          <a:ext cx="580293" cy="580293"/>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9709C0DF-4465-4901-A848-081D0673634E}">
      <dsp:nvSpPr>
        <dsp:cNvPr id="0" name=""/>
        <dsp:cNvSpPr/>
      </dsp:nvSpPr>
      <dsp:spPr>
        <a:xfrm rot="16200000">
          <a:off x="2819095" y="2309404"/>
          <a:ext cx="3530251" cy="290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5893" bIns="0" numCol="1" spcCol="1270" anchor="t" anchorCtr="0">
          <a:noAutofit/>
        </a:bodyPr>
        <a:lstStyle/>
        <a:p>
          <a:pPr marL="0" lvl="0" indent="0" algn="r" defTabSz="889000">
            <a:lnSpc>
              <a:spcPct val="90000"/>
            </a:lnSpc>
            <a:spcBef>
              <a:spcPct val="0"/>
            </a:spcBef>
            <a:spcAft>
              <a:spcPct val="35000"/>
            </a:spcAft>
            <a:buNone/>
          </a:pPr>
          <a:r>
            <a:rPr lang="en-US" sz="2000" kern="1200"/>
            <a:t>2. Data Modeling:</a:t>
          </a:r>
        </a:p>
      </dsp:txBody>
      <dsp:txXfrm>
        <a:off x="2819095" y="2309404"/>
        <a:ext cx="3530251" cy="290146"/>
      </dsp:txXfrm>
    </dsp:sp>
    <dsp:sp modelId="{5BEC7E8F-1695-4911-8AE5-57AD1D1DE67B}">
      <dsp:nvSpPr>
        <dsp:cNvPr id="0" name=""/>
        <dsp:cNvSpPr/>
      </dsp:nvSpPr>
      <dsp:spPr>
        <a:xfrm>
          <a:off x="4737821" y="689352"/>
          <a:ext cx="1673281" cy="353025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255893" rIns="120904" bIns="120904" numCol="1" spcCol="1270" anchor="t" anchorCtr="0">
          <a:noAutofit/>
        </a:bodyPr>
        <a:lstStyle/>
        <a:p>
          <a:pPr marL="114300" lvl="1" indent="-114300" algn="l" defTabSz="577850">
            <a:lnSpc>
              <a:spcPct val="90000"/>
            </a:lnSpc>
            <a:spcBef>
              <a:spcPct val="0"/>
            </a:spcBef>
            <a:spcAft>
              <a:spcPct val="15000"/>
            </a:spcAft>
            <a:buChar char="•"/>
          </a:pPr>
          <a:r>
            <a:rPr lang="en-US" sz="1300" kern="1200"/>
            <a:t>Design an efficient data model, with proper relationships and hierarchies.</a:t>
          </a:r>
        </a:p>
        <a:p>
          <a:pPr marL="114300" lvl="1" indent="-114300" algn="l" defTabSz="577850">
            <a:lnSpc>
              <a:spcPct val="90000"/>
            </a:lnSpc>
            <a:spcBef>
              <a:spcPct val="0"/>
            </a:spcBef>
            <a:spcAft>
              <a:spcPct val="15000"/>
            </a:spcAft>
            <a:buChar char="•"/>
          </a:pPr>
          <a:r>
            <a:rPr lang="en-US" sz="1300" kern="1200"/>
            <a:t>Use star schema design where possible to simplify the model and improve performance.</a:t>
          </a:r>
        </a:p>
      </dsp:txBody>
      <dsp:txXfrm>
        <a:off x="4737821" y="689352"/>
        <a:ext cx="1673281" cy="3530251"/>
      </dsp:txXfrm>
    </dsp:sp>
    <dsp:sp modelId="{DEB77423-C305-4A25-AEE9-A30D3BCF0C04}">
      <dsp:nvSpPr>
        <dsp:cNvPr id="0" name=""/>
        <dsp:cNvSpPr/>
      </dsp:nvSpPr>
      <dsp:spPr>
        <a:xfrm>
          <a:off x="4561696" y="306359"/>
          <a:ext cx="580293" cy="580293"/>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16CDEEFC-3C54-4EE2-8797-401750708D93}">
      <dsp:nvSpPr>
        <dsp:cNvPr id="0" name=""/>
        <dsp:cNvSpPr/>
      </dsp:nvSpPr>
      <dsp:spPr>
        <a:xfrm rot="16200000">
          <a:off x="5051585" y="2309404"/>
          <a:ext cx="3530251" cy="290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5893" bIns="0" numCol="1" spcCol="1270" anchor="t" anchorCtr="0">
          <a:noAutofit/>
        </a:bodyPr>
        <a:lstStyle/>
        <a:p>
          <a:pPr marL="0" lvl="0" indent="0" algn="r" defTabSz="889000">
            <a:lnSpc>
              <a:spcPct val="90000"/>
            </a:lnSpc>
            <a:spcBef>
              <a:spcPct val="0"/>
            </a:spcBef>
            <a:spcAft>
              <a:spcPct val="35000"/>
            </a:spcAft>
            <a:buNone/>
          </a:pPr>
          <a:r>
            <a:rPr lang="en-US" sz="2000" kern="1200"/>
            <a:t>3. Data Size and Compression:</a:t>
          </a:r>
        </a:p>
      </dsp:txBody>
      <dsp:txXfrm>
        <a:off x="5051585" y="2309404"/>
        <a:ext cx="3530251" cy="290146"/>
      </dsp:txXfrm>
    </dsp:sp>
    <dsp:sp modelId="{560BA970-318F-4626-9FC6-AFAB0DD49F5B}">
      <dsp:nvSpPr>
        <dsp:cNvPr id="0" name=""/>
        <dsp:cNvSpPr/>
      </dsp:nvSpPr>
      <dsp:spPr>
        <a:xfrm>
          <a:off x="6970311" y="689352"/>
          <a:ext cx="1673281" cy="353025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255893" rIns="120904" bIns="120904" numCol="1" spcCol="1270" anchor="t" anchorCtr="0">
          <a:noAutofit/>
        </a:bodyPr>
        <a:lstStyle/>
        <a:p>
          <a:pPr marL="114300" lvl="1" indent="-114300" algn="l" defTabSz="577850">
            <a:lnSpc>
              <a:spcPct val="90000"/>
            </a:lnSpc>
            <a:spcBef>
              <a:spcPct val="0"/>
            </a:spcBef>
            <a:spcAft>
              <a:spcPct val="15000"/>
            </a:spcAft>
            <a:buChar char="•"/>
          </a:pPr>
          <a:r>
            <a:rPr lang="en-US" sz="1300" kern="1200"/>
            <a:t>Import only necessary data and leverage VertiPaq’s compression capabilities.</a:t>
          </a:r>
        </a:p>
        <a:p>
          <a:pPr marL="114300" lvl="1" indent="-114300" algn="l" defTabSz="577850">
            <a:lnSpc>
              <a:spcPct val="90000"/>
            </a:lnSpc>
            <a:spcBef>
              <a:spcPct val="0"/>
            </a:spcBef>
            <a:spcAft>
              <a:spcPct val="15000"/>
            </a:spcAft>
            <a:buChar char="•"/>
          </a:pPr>
          <a:r>
            <a:rPr lang="en-US" sz="1300" kern="1200"/>
            <a:t>Consider aggregating data or using summary tables to reduce the dataset size.</a:t>
          </a:r>
        </a:p>
      </dsp:txBody>
      <dsp:txXfrm>
        <a:off x="6970311" y="689352"/>
        <a:ext cx="1673281" cy="3530251"/>
      </dsp:txXfrm>
    </dsp:sp>
    <dsp:sp modelId="{EB2A6307-D79B-4E28-95F7-78DD958BD8A0}">
      <dsp:nvSpPr>
        <dsp:cNvPr id="0" name=""/>
        <dsp:cNvSpPr/>
      </dsp:nvSpPr>
      <dsp:spPr>
        <a:xfrm>
          <a:off x="6794186" y="306359"/>
          <a:ext cx="580293" cy="580293"/>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1E147AEA-76A5-41EE-8410-B1F3627CE321}">
      <dsp:nvSpPr>
        <dsp:cNvPr id="0" name=""/>
        <dsp:cNvSpPr/>
      </dsp:nvSpPr>
      <dsp:spPr>
        <a:xfrm rot="16200000">
          <a:off x="7284075" y="2309404"/>
          <a:ext cx="3530251" cy="290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5893" bIns="0" numCol="1" spcCol="1270" anchor="t" anchorCtr="0">
          <a:noAutofit/>
        </a:bodyPr>
        <a:lstStyle/>
        <a:p>
          <a:pPr marL="0" lvl="0" indent="0" algn="r" defTabSz="889000">
            <a:lnSpc>
              <a:spcPct val="90000"/>
            </a:lnSpc>
            <a:spcBef>
              <a:spcPct val="0"/>
            </a:spcBef>
            <a:spcAft>
              <a:spcPct val="35000"/>
            </a:spcAft>
            <a:buNone/>
          </a:pPr>
          <a:r>
            <a:rPr lang="en-US" sz="2000" kern="1200"/>
            <a:t>4. DirectQuery vs. Import:</a:t>
          </a:r>
        </a:p>
      </dsp:txBody>
      <dsp:txXfrm>
        <a:off x="7284075" y="2309404"/>
        <a:ext cx="3530251" cy="290146"/>
      </dsp:txXfrm>
    </dsp:sp>
    <dsp:sp modelId="{86CBF249-E8F2-4C2F-9882-95C74D31F435}">
      <dsp:nvSpPr>
        <dsp:cNvPr id="0" name=""/>
        <dsp:cNvSpPr/>
      </dsp:nvSpPr>
      <dsp:spPr>
        <a:xfrm>
          <a:off x="9202801" y="689352"/>
          <a:ext cx="1673281" cy="353025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255893" rIns="120904" bIns="120904" numCol="1" spcCol="1270" anchor="t" anchorCtr="0">
          <a:noAutofit/>
        </a:bodyPr>
        <a:lstStyle/>
        <a:p>
          <a:pPr marL="114300" lvl="1" indent="-114300" algn="l" defTabSz="577850">
            <a:lnSpc>
              <a:spcPct val="90000"/>
            </a:lnSpc>
            <a:spcBef>
              <a:spcPct val="0"/>
            </a:spcBef>
            <a:spcAft>
              <a:spcPct val="15000"/>
            </a:spcAft>
            <a:buChar char="•"/>
          </a:pPr>
          <a:r>
            <a:rPr lang="en-US" sz="1300" kern="1200"/>
            <a:t>Choose the appropriate mode based on your data freshness requirements and performance considerations.</a:t>
          </a:r>
        </a:p>
        <a:p>
          <a:pPr marL="114300" lvl="1" indent="-114300" algn="l" defTabSz="577850">
            <a:lnSpc>
              <a:spcPct val="90000"/>
            </a:lnSpc>
            <a:spcBef>
              <a:spcPct val="0"/>
            </a:spcBef>
            <a:spcAft>
              <a:spcPct val="15000"/>
            </a:spcAft>
            <a:buChar char="•"/>
          </a:pPr>
          <a:r>
            <a:rPr lang="en-US" sz="1300" kern="1200"/>
            <a:t>DirectQuery provides realtime data but may be slower; Import mode offers better performance for historical data.</a:t>
          </a:r>
        </a:p>
      </dsp:txBody>
      <dsp:txXfrm>
        <a:off x="9202801" y="689352"/>
        <a:ext cx="1673281" cy="3530251"/>
      </dsp:txXfrm>
    </dsp:sp>
    <dsp:sp modelId="{1338D856-2414-4407-B685-8CFC4079AA3E}">
      <dsp:nvSpPr>
        <dsp:cNvPr id="0" name=""/>
        <dsp:cNvSpPr/>
      </dsp:nvSpPr>
      <dsp:spPr>
        <a:xfrm>
          <a:off x="9026676" y="306359"/>
          <a:ext cx="580293" cy="580293"/>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E49F0-FAF9-46D9-A10B-EF0F76BB1990}">
      <dsp:nvSpPr>
        <dsp:cNvPr id="0" name=""/>
        <dsp:cNvSpPr/>
      </dsp:nvSpPr>
      <dsp:spPr>
        <a:xfrm rot="16200000">
          <a:off x="-1599783" y="2303163"/>
          <a:ext cx="3530251" cy="251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1487" bIns="0" numCol="1" spcCol="1270" anchor="t" anchorCtr="0">
          <a:noAutofit/>
        </a:bodyPr>
        <a:lstStyle/>
        <a:p>
          <a:pPr marL="0" lvl="0" indent="0" algn="r" defTabSz="622300">
            <a:lnSpc>
              <a:spcPct val="90000"/>
            </a:lnSpc>
            <a:spcBef>
              <a:spcPct val="0"/>
            </a:spcBef>
            <a:spcAft>
              <a:spcPct val="35000"/>
            </a:spcAft>
            <a:buNone/>
          </a:pPr>
          <a:endParaRPr lang="en-US" sz="1400" kern="1200" dirty="0"/>
        </a:p>
      </dsp:txBody>
      <dsp:txXfrm>
        <a:off x="-1599783" y="2303163"/>
        <a:ext cx="3530251" cy="251135"/>
      </dsp:txXfrm>
    </dsp:sp>
    <dsp:sp modelId="{73677810-A8CF-4FB5-B4C2-4AEBE8697CC2}">
      <dsp:nvSpPr>
        <dsp:cNvPr id="0" name=""/>
        <dsp:cNvSpPr/>
      </dsp:nvSpPr>
      <dsp:spPr>
        <a:xfrm flipH="1">
          <a:off x="830769" y="663605"/>
          <a:ext cx="171200" cy="3530251"/>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70861A-2A83-45B3-B0F0-066A081DD797}">
      <dsp:nvSpPr>
        <dsp:cNvPr id="0" name=""/>
        <dsp:cNvSpPr/>
      </dsp:nvSpPr>
      <dsp:spPr>
        <a:xfrm>
          <a:off x="39774" y="332106"/>
          <a:ext cx="502270" cy="502270"/>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DE4C8800-AD23-4E0E-BDBF-A0AC0EEBABBF}">
      <dsp:nvSpPr>
        <dsp:cNvPr id="0" name=""/>
        <dsp:cNvSpPr/>
      </dsp:nvSpPr>
      <dsp:spPr>
        <a:xfrm rot="16200000">
          <a:off x="-303786" y="2303163"/>
          <a:ext cx="3530251" cy="251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1487" bIns="0" numCol="1" spcCol="1270" anchor="t" anchorCtr="0">
          <a:noAutofit/>
        </a:bodyPr>
        <a:lstStyle/>
        <a:p>
          <a:pPr marL="0" lvl="0" indent="0" algn="r" defTabSz="622300">
            <a:lnSpc>
              <a:spcPct val="90000"/>
            </a:lnSpc>
            <a:spcBef>
              <a:spcPct val="0"/>
            </a:spcBef>
            <a:spcAft>
              <a:spcPct val="35000"/>
            </a:spcAft>
            <a:buNone/>
          </a:pPr>
          <a:r>
            <a:rPr lang="en-US" sz="1400" b="1" kern="1200"/>
            <a:t>Key Components of a Query Plan in Power BI</a:t>
          </a:r>
          <a:endParaRPr lang="en-US" sz="1400" kern="1200"/>
        </a:p>
      </dsp:txBody>
      <dsp:txXfrm>
        <a:off x="-303786" y="2303163"/>
        <a:ext cx="3530251" cy="251135"/>
      </dsp:txXfrm>
    </dsp:sp>
    <dsp:sp modelId="{40FD23FC-4D40-47CB-BC6A-E70A924F9890}">
      <dsp:nvSpPr>
        <dsp:cNvPr id="0" name=""/>
        <dsp:cNvSpPr/>
      </dsp:nvSpPr>
      <dsp:spPr>
        <a:xfrm>
          <a:off x="1586906" y="663605"/>
          <a:ext cx="1250919" cy="353025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221487" rIns="92456" bIns="92456" numCol="1" spcCol="1270" anchor="t" anchorCtr="0">
          <a:noAutofit/>
        </a:bodyPr>
        <a:lstStyle/>
        <a:p>
          <a:pPr marL="57150" lvl="1" indent="-57150" algn="l" defTabSz="444500">
            <a:lnSpc>
              <a:spcPct val="90000"/>
            </a:lnSpc>
            <a:spcBef>
              <a:spcPct val="0"/>
            </a:spcBef>
            <a:spcAft>
              <a:spcPct val="15000"/>
            </a:spcAft>
            <a:buChar char="•"/>
          </a:pPr>
          <a:r>
            <a:rPr lang="en-US" sz="1000" kern="1200" dirty="0"/>
            <a:t>In Power BI, a query plan refers to the sequence of steps or operations that the Formula Engine and Storage Engine will perform to execute a DAX (Data Analysis Expressions) query. The query plan is generated when a DAX query is parsed and optimized to determine the most efficient way to retrieve and process the required data.</a:t>
          </a:r>
        </a:p>
      </dsp:txBody>
      <dsp:txXfrm>
        <a:off x="1586906" y="663605"/>
        <a:ext cx="1250919" cy="3530251"/>
      </dsp:txXfrm>
    </dsp:sp>
    <dsp:sp modelId="{2DC59526-899C-44E8-B149-82B4E4ED3444}">
      <dsp:nvSpPr>
        <dsp:cNvPr id="0" name=""/>
        <dsp:cNvSpPr/>
      </dsp:nvSpPr>
      <dsp:spPr>
        <a:xfrm>
          <a:off x="1335771" y="332106"/>
          <a:ext cx="502270" cy="502270"/>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7CDC30E3-024E-40B2-816A-B43B69CE064C}">
      <dsp:nvSpPr>
        <dsp:cNvPr id="0" name=""/>
        <dsp:cNvSpPr/>
      </dsp:nvSpPr>
      <dsp:spPr>
        <a:xfrm rot="16200000">
          <a:off x="1532069" y="2303163"/>
          <a:ext cx="3530251" cy="251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1487" bIns="0" numCol="1" spcCol="1270" anchor="t" anchorCtr="0">
          <a:noAutofit/>
        </a:bodyPr>
        <a:lstStyle/>
        <a:p>
          <a:pPr marL="0" lvl="0" indent="0" algn="r" defTabSz="622300">
            <a:lnSpc>
              <a:spcPct val="90000"/>
            </a:lnSpc>
            <a:spcBef>
              <a:spcPct val="0"/>
            </a:spcBef>
            <a:spcAft>
              <a:spcPct val="35000"/>
            </a:spcAft>
            <a:buNone/>
          </a:pPr>
          <a:r>
            <a:rPr lang="en-US" sz="1400" b="1" kern="1200" dirty="0"/>
            <a:t>Query Parsing</a:t>
          </a:r>
          <a:r>
            <a:rPr lang="en-US" sz="1400" kern="1200" dirty="0"/>
            <a:t>:</a:t>
          </a:r>
        </a:p>
      </dsp:txBody>
      <dsp:txXfrm>
        <a:off x="1532069" y="2303163"/>
        <a:ext cx="3530251" cy="251135"/>
      </dsp:txXfrm>
    </dsp:sp>
    <dsp:sp modelId="{22624656-74F4-4E96-9DC0-F5B6B841EFDB}">
      <dsp:nvSpPr>
        <dsp:cNvPr id="0" name=""/>
        <dsp:cNvSpPr/>
      </dsp:nvSpPr>
      <dsp:spPr>
        <a:xfrm>
          <a:off x="3422762" y="663605"/>
          <a:ext cx="1250919" cy="353025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221487" rIns="92456" bIns="92456" numCol="1" spcCol="1270" anchor="t" anchorCtr="0">
          <a:noAutofit/>
        </a:bodyPr>
        <a:lstStyle/>
        <a:p>
          <a:pPr marL="57150" lvl="1" indent="-57150" algn="l" defTabSz="444500">
            <a:lnSpc>
              <a:spcPct val="90000"/>
            </a:lnSpc>
            <a:spcBef>
              <a:spcPct val="0"/>
            </a:spcBef>
            <a:spcAft>
              <a:spcPct val="15000"/>
            </a:spcAft>
            <a:buChar char="•"/>
          </a:pPr>
          <a:r>
            <a:rPr lang="en-US" sz="1000" kern="1200" dirty="0"/>
            <a:t>When a DAX query is submitted, the Formula Engine parses the query to understand its structure and requirements. This involves checking the syntax and semantics of the DAX expressions.</a:t>
          </a:r>
        </a:p>
      </dsp:txBody>
      <dsp:txXfrm>
        <a:off x="3422762" y="663605"/>
        <a:ext cx="1250919" cy="3530251"/>
      </dsp:txXfrm>
    </dsp:sp>
    <dsp:sp modelId="{03DB5459-8141-4CA2-A0BD-8B396E2C5035}">
      <dsp:nvSpPr>
        <dsp:cNvPr id="0" name=""/>
        <dsp:cNvSpPr/>
      </dsp:nvSpPr>
      <dsp:spPr>
        <a:xfrm>
          <a:off x="3171627" y="332106"/>
          <a:ext cx="502270" cy="502270"/>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C879B7CB-8721-4804-B319-3B6DCCDE961D}">
      <dsp:nvSpPr>
        <dsp:cNvPr id="0" name=""/>
        <dsp:cNvSpPr/>
      </dsp:nvSpPr>
      <dsp:spPr>
        <a:xfrm rot="16200000">
          <a:off x="3367925" y="2303163"/>
          <a:ext cx="3530251" cy="251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1487" bIns="0" numCol="1" spcCol="1270" anchor="t" anchorCtr="0">
          <a:noAutofit/>
        </a:bodyPr>
        <a:lstStyle/>
        <a:p>
          <a:pPr marL="0" lvl="0" indent="0" algn="r" defTabSz="622300">
            <a:lnSpc>
              <a:spcPct val="90000"/>
            </a:lnSpc>
            <a:spcBef>
              <a:spcPct val="0"/>
            </a:spcBef>
            <a:spcAft>
              <a:spcPct val="35000"/>
            </a:spcAft>
            <a:buNone/>
          </a:pPr>
          <a:r>
            <a:rPr lang="en-US" sz="1400" b="1" kern="1200"/>
            <a:t>Logical Plan</a:t>
          </a:r>
          <a:r>
            <a:rPr lang="en-US" sz="1400" kern="1200"/>
            <a:t>:</a:t>
          </a:r>
        </a:p>
      </dsp:txBody>
      <dsp:txXfrm>
        <a:off x="3367925" y="2303163"/>
        <a:ext cx="3530251" cy="251135"/>
      </dsp:txXfrm>
    </dsp:sp>
    <dsp:sp modelId="{177DDA8B-9218-4FC4-B9DF-FF615ABDA8F7}">
      <dsp:nvSpPr>
        <dsp:cNvPr id="0" name=""/>
        <dsp:cNvSpPr/>
      </dsp:nvSpPr>
      <dsp:spPr>
        <a:xfrm>
          <a:off x="5258619" y="663605"/>
          <a:ext cx="1250919" cy="353025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221487" rIns="92456" bIns="92456" numCol="1" spcCol="1270" anchor="t" anchorCtr="0">
          <a:noAutofit/>
        </a:bodyPr>
        <a:lstStyle/>
        <a:p>
          <a:pPr marL="57150" lvl="1" indent="-57150" algn="l" defTabSz="444500">
            <a:lnSpc>
              <a:spcPct val="90000"/>
            </a:lnSpc>
            <a:spcBef>
              <a:spcPct val="0"/>
            </a:spcBef>
            <a:spcAft>
              <a:spcPct val="15000"/>
            </a:spcAft>
            <a:buChar char="•"/>
          </a:pPr>
          <a:r>
            <a:rPr lang="en-US" sz="1000" kern="1200"/>
            <a:t>The parsed query is converted into a logical plan. This plan outlines the logical steps required to execute the query, such as filtering, joining, and aggregating data. It is an abstract representation of the operations needed to get the desired results.</a:t>
          </a:r>
        </a:p>
      </dsp:txBody>
      <dsp:txXfrm>
        <a:off x="5258619" y="663605"/>
        <a:ext cx="1250919" cy="3530251"/>
      </dsp:txXfrm>
    </dsp:sp>
    <dsp:sp modelId="{12B3F4EB-2673-4ED3-A683-976F1F402DCE}">
      <dsp:nvSpPr>
        <dsp:cNvPr id="0" name=""/>
        <dsp:cNvSpPr/>
      </dsp:nvSpPr>
      <dsp:spPr>
        <a:xfrm>
          <a:off x="5007483" y="332106"/>
          <a:ext cx="502270" cy="502270"/>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B1EEC7BF-210A-4639-A10E-0A61E0E22E65}">
      <dsp:nvSpPr>
        <dsp:cNvPr id="0" name=""/>
        <dsp:cNvSpPr/>
      </dsp:nvSpPr>
      <dsp:spPr>
        <a:xfrm rot="16200000">
          <a:off x="5203782" y="2303163"/>
          <a:ext cx="3530251" cy="251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1487" bIns="0" numCol="1" spcCol="1270" anchor="t" anchorCtr="0">
          <a:noAutofit/>
        </a:bodyPr>
        <a:lstStyle/>
        <a:p>
          <a:pPr marL="0" lvl="0" indent="0" algn="r" defTabSz="622300">
            <a:lnSpc>
              <a:spcPct val="90000"/>
            </a:lnSpc>
            <a:spcBef>
              <a:spcPct val="0"/>
            </a:spcBef>
            <a:spcAft>
              <a:spcPct val="35000"/>
            </a:spcAft>
            <a:buNone/>
          </a:pPr>
          <a:r>
            <a:rPr lang="en-US" sz="1400" b="1" kern="1200"/>
            <a:t>Optimization</a:t>
          </a:r>
          <a:r>
            <a:rPr lang="en-US" sz="1400" kern="1200"/>
            <a:t>:</a:t>
          </a:r>
        </a:p>
      </dsp:txBody>
      <dsp:txXfrm>
        <a:off x="5203782" y="2303163"/>
        <a:ext cx="3530251" cy="251135"/>
      </dsp:txXfrm>
    </dsp:sp>
    <dsp:sp modelId="{88E32A48-87A8-4891-957D-95F614F75FCA}">
      <dsp:nvSpPr>
        <dsp:cNvPr id="0" name=""/>
        <dsp:cNvSpPr/>
      </dsp:nvSpPr>
      <dsp:spPr>
        <a:xfrm>
          <a:off x="7094475" y="663605"/>
          <a:ext cx="1250919" cy="353025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221487" rIns="92456" bIns="92456" numCol="1" spcCol="1270" anchor="t" anchorCtr="0">
          <a:noAutofit/>
        </a:bodyPr>
        <a:lstStyle/>
        <a:p>
          <a:pPr marL="57150" lvl="1" indent="-57150" algn="l" defTabSz="444500">
            <a:lnSpc>
              <a:spcPct val="90000"/>
            </a:lnSpc>
            <a:spcBef>
              <a:spcPct val="0"/>
            </a:spcBef>
            <a:spcAft>
              <a:spcPct val="15000"/>
            </a:spcAft>
            <a:buChar char="•"/>
          </a:pPr>
          <a:r>
            <a:rPr lang="en-US" sz="1000" kern="1200"/>
            <a:t>The logical plan is then optimized to improve performance. The Formula Engine may reorder operations, combine steps, or eliminate redundant calculations. The goal is to reduce the computational cost and the amount of data that needs to be processed.</a:t>
          </a:r>
        </a:p>
      </dsp:txBody>
      <dsp:txXfrm>
        <a:off x="7094475" y="663605"/>
        <a:ext cx="1250919" cy="3530251"/>
      </dsp:txXfrm>
    </dsp:sp>
    <dsp:sp modelId="{DF2455D5-E245-4342-AA18-35BAC6BE114C}">
      <dsp:nvSpPr>
        <dsp:cNvPr id="0" name=""/>
        <dsp:cNvSpPr/>
      </dsp:nvSpPr>
      <dsp:spPr>
        <a:xfrm>
          <a:off x="6843340" y="332106"/>
          <a:ext cx="502270" cy="502270"/>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F344F3FA-991B-4BC4-9DCB-BCB774363887}">
      <dsp:nvSpPr>
        <dsp:cNvPr id="0" name=""/>
        <dsp:cNvSpPr/>
      </dsp:nvSpPr>
      <dsp:spPr>
        <a:xfrm rot="16200000">
          <a:off x="7039638" y="2303163"/>
          <a:ext cx="3530251" cy="251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1487" bIns="0" numCol="1" spcCol="1270" anchor="t" anchorCtr="0">
          <a:noAutofit/>
        </a:bodyPr>
        <a:lstStyle/>
        <a:p>
          <a:pPr marL="0" lvl="0" indent="0" algn="r" defTabSz="622300">
            <a:lnSpc>
              <a:spcPct val="90000"/>
            </a:lnSpc>
            <a:spcBef>
              <a:spcPct val="0"/>
            </a:spcBef>
            <a:spcAft>
              <a:spcPct val="35000"/>
            </a:spcAft>
            <a:buNone/>
          </a:pPr>
          <a:r>
            <a:rPr lang="en-US" sz="1400" b="1" kern="1200"/>
            <a:t>Physical Plan</a:t>
          </a:r>
          <a:r>
            <a:rPr lang="en-US" sz="1400" kern="1200"/>
            <a:t>:</a:t>
          </a:r>
        </a:p>
      </dsp:txBody>
      <dsp:txXfrm>
        <a:off x="7039638" y="2303163"/>
        <a:ext cx="3530251" cy="251135"/>
      </dsp:txXfrm>
    </dsp:sp>
    <dsp:sp modelId="{EB401B8B-F858-40D1-9A51-8D07968760BC}">
      <dsp:nvSpPr>
        <dsp:cNvPr id="0" name=""/>
        <dsp:cNvSpPr/>
      </dsp:nvSpPr>
      <dsp:spPr>
        <a:xfrm>
          <a:off x="8930331" y="663605"/>
          <a:ext cx="1250919" cy="353025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221487" rIns="92456" bIns="92456" numCol="1" spcCol="1270" anchor="t" anchorCtr="0">
          <a:noAutofit/>
        </a:bodyPr>
        <a:lstStyle/>
        <a:p>
          <a:pPr marL="57150" lvl="1" indent="-57150" algn="l" defTabSz="444500">
            <a:lnSpc>
              <a:spcPct val="90000"/>
            </a:lnSpc>
            <a:spcBef>
              <a:spcPct val="0"/>
            </a:spcBef>
            <a:spcAft>
              <a:spcPct val="15000"/>
            </a:spcAft>
            <a:buChar char="•"/>
          </a:pPr>
          <a:r>
            <a:rPr lang="en-US" sz="1000" kern="1200"/>
            <a:t>The optimized logical plan is transformed into a physical plan. This plan details the specific operations that will be executed by the Storage Engine and the Formula Engine, including the data retrieval methods, indexing strategies, and parallel processing techniques.</a:t>
          </a:r>
        </a:p>
      </dsp:txBody>
      <dsp:txXfrm>
        <a:off x="8930331" y="663605"/>
        <a:ext cx="1250919" cy="3530251"/>
      </dsp:txXfrm>
    </dsp:sp>
    <dsp:sp modelId="{99140484-86FB-4747-96EB-F934E76DAF97}">
      <dsp:nvSpPr>
        <dsp:cNvPr id="0" name=""/>
        <dsp:cNvSpPr/>
      </dsp:nvSpPr>
      <dsp:spPr>
        <a:xfrm>
          <a:off x="8679196" y="332106"/>
          <a:ext cx="502270" cy="502270"/>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2CE0066A-524E-431C-9CAE-06332A92CE5D}">
      <dsp:nvSpPr>
        <dsp:cNvPr id="0" name=""/>
        <dsp:cNvSpPr/>
      </dsp:nvSpPr>
      <dsp:spPr>
        <a:xfrm rot="16200000">
          <a:off x="8875494" y="2303163"/>
          <a:ext cx="3530251" cy="251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1487" bIns="0" numCol="1" spcCol="1270" anchor="t" anchorCtr="0">
          <a:noAutofit/>
        </a:bodyPr>
        <a:lstStyle/>
        <a:p>
          <a:pPr marL="0" lvl="0" indent="0" algn="r" defTabSz="622300">
            <a:lnSpc>
              <a:spcPct val="90000"/>
            </a:lnSpc>
            <a:spcBef>
              <a:spcPct val="0"/>
            </a:spcBef>
            <a:spcAft>
              <a:spcPct val="35000"/>
            </a:spcAft>
            <a:buNone/>
          </a:pPr>
          <a:r>
            <a:rPr lang="en-US" sz="1400" b="1" kern="1200"/>
            <a:t>Execution</a:t>
          </a:r>
          <a:r>
            <a:rPr lang="en-US" sz="1400" kern="1200"/>
            <a:t>:</a:t>
          </a:r>
        </a:p>
      </dsp:txBody>
      <dsp:txXfrm>
        <a:off x="8875494" y="2303163"/>
        <a:ext cx="3530251" cy="251135"/>
      </dsp:txXfrm>
    </dsp:sp>
    <dsp:sp modelId="{C001D183-1ADA-40C0-85E6-C84CD5A4726F}">
      <dsp:nvSpPr>
        <dsp:cNvPr id="0" name=""/>
        <dsp:cNvSpPr/>
      </dsp:nvSpPr>
      <dsp:spPr>
        <a:xfrm>
          <a:off x="10766187" y="663605"/>
          <a:ext cx="1250919" cy="353025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221487" rIns="92456" bIns="92456" numCol="1" spcCol="1270" anchor="t" anchorCtr="0">
          <a:noAutofit/>
        </a:bodyPr>
        <a:lstStyle/>
        <a:p>
          <a:pPr marL="57150" lvl="1" indent="-57150" algn="l" defTabSz="444500">
            <a:lnSpc>
              <a:spcPct val="90000"/>
            </a:lnSpc>
            <a:spcBef>
              <a:spcPct val="0"/>
            </a:spcBef>
            <a:spcAft>
              <a:spcPct val="15000"/>
            </a:spcAft>
            <a:buChar char="•"/>
          </a:pPr>
          <a:r>
            <a:rPr lang="en-US" sz="1000" kern="1200"/>
            <a:t>The Storage Engine retrieves the necessary data based on the physical plan. This may involve reading data from memory (for imported data) or querying the underlying data source (for DirectQuery).</a:t>
          </a:r>
        </a:p>
        <a:p>
          <a:pPr marL="57150" lvl="1" indent="-57150" algn="l" defTabSz="444500">
            <a:lnSpc>
              <a:spcPct val="90000"/>
            </a:lnSpc>
            <a:spcBef>
              <a:spcPct val="0"/>
            </a:spcBef>
            <a:spcAft>
              <a:spcPct val="15000"/>
            </a:spcAft>
            <a:buChar char="•"/>
          </a:pPr>
          <a:r>
            <a:rPr lang="en-US" sz="1000" kern="1200" dirty="0"/>
            <a:t>The Formula Engine performs any necessary calculations and aggregations on the retrieved data.</a:t>
          </a:r>
        </a:p>
      </dsp:txBody>
      <dsp:txXfrm>
        <a:off x="10766187" y="663605"/>
        <a:ext cx="1250919" cy="3530251"/>
      </dsp:txXfrm>
    </dsp:sp>
    <dsp:sp modelId="{3A53ECE9-DB58-4784-ABF3-BB6F3EF8037E}">
      <dsp:nvSpPr>
        <dsp:cNvPr id="0" name=""/>
        <dsp:cNvSpPr/>
      </dsp:nvSpPr>
      <dsp:spPr>
        <a:xfrm>
          <a:off x="10515052" y="332106"/>
          <a:ext cx="502270" cy="502270"/>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8FEEC1-884F-404A-9B22-FB9B05505FFE}">
      <dsp:nvSpPr>
        <dsp:cNvPr id="0" name=""/>
        <dsp:cNvSpPr/>
      </dsp:nvSpPr>
      <dsp:spPr>
        <a:xfrm rot="16200000">
          <a:off x="-1504610" y="2325182"/>
          <a:ext cx="3530251" cy="388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2861" bIns="0" numCol="1" spcCol="1270" anchor="t" anchorCtr="0">
          <a:noAutofit/>
        </a:bodyPr>
        <a:lstStyle/>
        <a:p>
          <a:pPr marL="0" lvl="0" indent="0" algn="r" defTabSz="1200150">
            <a:lnSpc>
              <a:spcPct val="90000"/>
            </a:lnSpc>
            <a:spcBef>
              <a:spcPct val="0"/>
            </a:spcBef>
            <a:spcAft>
              <a:spcPct val="35000"/>
            </a:spcAft>
            <a:buNone/>
          </a:pPr>
          <a:endParaRPr lang="en-US" sz="2700" kern="1200" dirty="0"/>
        </a:p>
      </dsp:txBody>
      <dsp:txXfrm>
        <a:off x="-1504610" y="2325182"/>
        <a:ext cx="3530251" cy="388755"/>
      </dsp:txXfrm>
    </dsp:sp>
    <dsp:sp modelId="{A360E1EB-FD8A-4DF6-8EF6-C9D7CFC056E9}">
      <dsp:nvSpPr>
        <dsp:cNvPr id="0" name=""/>
        <dsp:cNvSpPr/>
      </dsp:nvSpPr>
      <dsp:spPr>
        <a:xfrm>
          <a:off x="454893" y="754434"/>
          <a:ext cx="1936416" cy="353025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42861" rIns="135128" bIns="135128" numCol="1" spcCol="1270" anchor="t" anchorCtr="0">
          <a:noAutofit/>
        </a:bodyPr>
        <a:lstStyle/>
        <a:p>
          <a:pPr marL="114300" lvl="1" indent="-114300" algn="l" defTabSz="666750">
            <a:lnSpc>
              <a:spcPct val="90000"/>
            </a:lnSpc>
            <a:spcBef>
              <a:spcPct val="0"/>
            </a:spcBef>
            <a:spcAft>
              <a:spcPct val="15000"/>
            </a:spcAft>
            <a:buChar char="•"/>
          </a:pPr>
          <a:r>
            <a:rPr lang="en-US" sz="1500" b="1" kern="1200"/>
            <a:t>Importance of the Query Plan</a:t>
          </a:r>
          <a:endParaRPr lang="en-US" sz="1500" kern="1200"/>
        </a:p>
      </dsp:txBody>
      <dsp:txXfrm>
        <a:off x="454893" y="754434"/>
        <a:ext cx="1936416" cy="3530251"/>
      </dsp:txXfrm>
    </dsp:sp>
    <dsp:sp modelId="{6C528F9C-66CF-4332-BE4E-069F5A2668E1}">
      <dsp:nvSpPr>
        <dsp:cNvPr id="0" name=""/>
        <dsp:cNvSpPr/>
      </dsp:nvSpPr>
      <dsp:spPr>
        <a:xfrm>
          <a:off x="66137" y="241277"/>
          <a:ext cx="777511" cy="777511"/>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4786E4BC-B7E4-487A-B77F-2C1C6AB2FA2D}">
      <dsp:nvSpPr>
        <dsp:cNvPr id="0" name=""/>
        <dsp:cNvSpPr/>
      </dsp:nvSpPr>
      <dsp:spPr>
        <a:xfrm rot="16200000">
          <a:off x="1333840" y="2325182"/>
          <a:ext cx="3530251" cy="388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2861" bIns="0" numCol="1" spcCol="1270" anchor="t" anchorCtr="0">
          <a:noAutofit/>
        </a:bodyPr>
        <a:lstStyle/>
        <a:p>
          <a:pPr marL="0" lvl="0" indent="0" algn="r" defTabSz="1200150">
            <a:lnSpc>
              <a:spcPct val="90000"/>
            </a:lnSpc>
            <a:spcBef>
              <a:spcPct val="0"/>
            </a:spcBef>
            <a:spcAft>
              <a:spcPct val="35000"/>
            </a:spcAft>
            <a:buNone/>
          </a:pPr>
          <a:endParaRPr lang="en-US" sz="2700" kern="1200" dirty="0"/>
        </a:p>
      </dsp:txBody>
      <dsp:txXfrm>
        <a:off x="1333840" y="2325182"/>
        <a:ext cx="3530251" cy="388755"/>
      </dsp:txXfrm>
    </dsp:sp>
    <dsp:sp modelId="{DA77659F-936F-49F0-8BEA-27C9C5482796}">
      <dsp:nvSpPr>
        <dsp:cNvPr id="0" name=""/>
        <dsp:cNvSpPr/>
      </dsp:nvSpPr>
      <dsp:spPr>
        <a:xfrm>
          <a:off x="3293344" y="754434"/>
          <a:ext cx="1936416" cy="353025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42861" rIns="135128" bIns="135128" numCol="1" spcCol="1270" anchor="t" anchorCtr="0">
          <a:noAutofit/>
        </a:bodyPr>
        <a:lstStyle/>
        <a:p>
          <a:pPr marL="114300" lvl="1" indent="-114300" algn="l" defTabSz="666750">
            <a:lnSpc>
              <a:spcPct val="90000"/>
            </a:lnSpc>
            <a:spcBef>
              <a:spcPct val="0"/>
            </a:spcBef>
            <a:spcAft>
              <a:spcPct val="15000"/>
            </a:spcAft>
            <a:buChar char="•"/>
          </a:pPr>
          <a:r>
            <a:rPr lang="en-US" sz="1500" b="1" kern="1200" dirty="0"/>
            <a:t>Performance Optimization</a:t>
          </a:r>
          <a:r>
            <a:rPr lang="en-US" sz="1500" kern="1200" dirty="0"/>
            <a:t>: By analyzing and optimizing the query plan, Power BI ensures that queries are executed in the most efficient way possible, reducing processing time and resource consumption.</a:t>
          </a:r>
        </a:p>
      </dsp:txBody>
      <dsp:txXfrm>
        <a:off x="3293344" y="754434"/>
        <a:ext cx="1936416" cy="3530251"/>
      </dsp:txXfrm>
    </dsp:sp>
    <dsp:sp modelId="{713ABDDA-3BD4-44CB-8B43-485C01059A03}">
      <dsp:nvSpPr>
        <dsp:cNvPr id="0" name=""/>
        <dsp:cNvSpPr/>
      </dsp:nvSpPr>
      <dsp:spPr>
        <a:xfrm>
          <a:off x="2904588" y="241277"/>
          <a:ext cx="777511" cy="777511"/>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F85FF8E7-C6A5-43C0-8947-A6BF66F82C6A}">
      <dsp:nvSpPr>
        <dsp:cNvPr id="0" name=""/>
        <dsp:cNvSpPr/>
      </dsp:nvSpPr>
      <dsp:spPr>
        <a:xfrm rot="16200000">
          <a:off x="4172291" y="2325182"/>
          <a:ext cx="3530251" cy="388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2861" bIns="0" numCol="1" spcCol="1270" anchor="t" anchorCtr="0">
          <a:noAutofit/>
        </a:bodyPr>
        <a:lstStyle/>
        <a:p>
          <a:pPr marL="0" lvl="0" indent="0" algn="r" defTabSz="1200150">
            <a:lnSpc>
              <a:spcPct val="90000"/>
            </a:lnSpc>
            <a:spcBef>
              <a:spcPct val="0"/>
            </a:spcBef>
            <a:spcAft>
              <a:spcPct val="35000"/>
            </a:spcAft>
            <a:buNone/>
          </a:pPr>
          <a:endParaRPr lang="en-US" sz="2700" kern="1200" dirty="0"/>
        </a:p>
      </dsp:txBody>
      <dsp:txXfrm>
        <a:off x="4172291" y="2325182"/>
        <a:ext cx="3530251" cy="388755"/>
      </dsp:txXfrm>
    </dsp:sp>
    <dsp:sp modelId="{A667ACAB-84F2-489B-993A-5D047A48C8D7}">
      <dsp:nvSpPr>
        <dsp:cNvPr id="0" name=""/>
        <dsp:cNvSpPr/>
      </dsp:nvSpPr>
      <dsp:spPr>
        <a:xfrm>
          <a:off x="6131795" y="754434"/>
          <a:ext cx="1936416" cy="353025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42861" rIns="135128" bIns="135128" numCol="1" spcCol="1270" anchor="t" anchorCtr="0">
          <a:noAutofit/>
        </a:bodyPr>
        <a:lstStyle/>
        <a:p>
          <a:pPr marL="114300" lvl="1" indent="-114300" algn="l" defTabSz="666750">
            <a:lnSpc>
              <a:spcPct val="90000"/>
            </a:lnSpc>
            <a:spcBef>
              <a:spcPct val="0"/>
            </a:spcBef>
            <a:spcAft>
              <a:spcPct val="15000"/>
            </a:spcAft>
            <a:buChar char="•"/>
          </a:pPr>
          <a:r>
            <a:rPr lang="en-US" sz="1500" b="1" kern="1200"/>
            <a:t>Troubleshooting</a:t>
          </a:r>
          <a:r>
            <a:rPr lang="en-US" sz="1500" kern="1200"/>
            <a:t>: Understanding the query plan can help identify performance bottlenecks and areas for improvement in DAX queries and data models.</a:t>
          </a:r>
        </a:p>
      </dsp:txBody>
      <dsp:txXfrm>
        <a:off x="6131795" y="754434"/>
        <a:ext cx="1936416" cy="3530251"/>
      </dsp:txXfrm>
    </dsp:sp>
    <dsp:sp modelId="{91D90F08-C25B-49CA-A747-3B3D54589C68}">
      <dsp:nvSpPr>
        <dsp:cNvPr id="0" name=""/>
        <dsp:cNvSpPr/>
      </dsp:nvSpPr>
      <dsp:spPr>
        <a:xfrm>
          <a:off x="5743039" y="241277"/>
          <a:ext cx="777511" cy="777511"/>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D9ECAE73-F731-42F5-AC91-F48DCAB2BC98}">
      <dsp:nvSpPr>
        <dsp:cNvPr id="0" name=""/>
        <dsp:cNvSpPr/>
      </dsp:nvSpPr>
      <dsp:spPr>
        <a:xfrm rot="16200000">
          <a:off x="7010742" y="2325182"/>
          <a:ext cx="3530251" cy="388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2861" bIns="0" numCol="1" spcCol="1270" anchor="t" anchorCtr="0">
          <a:noAutofit/>
        </a:bodyPr>
        <a:lstStyle/>
        <a:p>
          <a:pPr marL="0" lvl="0" indent="0" algn="r" defTabSz="1200150">
            <a:lnSpc>
              <a:spcPct val="90000"/>
            </a:lnSpc>
            <a:spcBef>
              <a:spcPct val="0"/>
            </a:spcBef>
            <a:spcAft>
              <a:spcPct val="35000"/>
            </a:spcAft>
            <a:buNone/>
          </a:pPr>
          <a:endParaRPr lang="en-US" sz="2700" kern="1200" dirty="0"/>
        </a:p>
      </dsp:txBody>
      <dsp:txXfrm>
        <a:off x="7010742" y="2325182"/>
        <a:ext cx="3530251" cy="388755"/>
      </dsp:txXfrm>
    </dsp:sp>
    <dsp:sp modelId="{1B9A4615-8F93-45BA-A092-76ED36C32DDB}">
      <dsp:nvSpPr>
        <dsp:cNvPr id="0" name=""/>
        <dsp:cNvSpPr/>
      </dsp:nvSpPr>
      <dsp:spPr>
        <a:xfrm>
          <a:off x="8970245" y="754434"/>
          <a:ext cx="1936416" cy="353025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42861" rIns="135128" bIns="135128" numCol="1" spcCol="1270" anchor="t" anchorCtr="0">
          <a:noAutofit/>
        </a:bodyPr>
        <a:lstStyle/>
        <a:p>
          <a:pPr marL="114300" lvl="1" indent="-114300" algn="l" defTabSz="666750">
            <a:lnSpc>
              <a:spcPct val="90000"/>
            </a:lnSpc>
            <a:spcBef>
              <a:spcPct val="0"/>
            </a:spcBef>
            <a:spcAft>
              <a:spcPct val="15000"/>
            </a:spcAft>
            <a:buChar char="•"/>
          </a:pPr>
          <a:r>
            <a:rPr lang="en-US" sz="1500" b="1" kern="1200"/>
            <a:t>Efficient Data Retrieval</a:t>
          </a:r>
          <a:r>
            <a:rPr lang="en-US" sz="1500" kern="1200"/>
            <a:t>: The query plan helps minimize the amount of data transferred between the Storage Engine and the Formula Engine, enhancing overall performance.</a:t>
          </a:r>
        </a:p>
      </dsp:txBody>
      <dsp:txXfrm>
        <a:off x="8970245" y="754434"/>
        <a:ext cx="1936416" cy="3530251"/>
      </dsp:txXfrm>
    </dsp:sp>
    <dsp:sp modelId="{E6E2C774-6B96-48DB-9656-BFD9BDFE92E7}">
      <dsp:nvSpPr>
        <dsp:cNvPr id="0" name=""/>
        <dsp:cNvSpPr/>
      </dsp:nvSpPr>
      <dsp:spPr>
        <a:xfrm>
          <a:off x="8581490" y="241277"/>
          <a:ext cx="777511" cy="777511"/>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79AFA-9FAA-4170-BC6B-FC9501543575}">
      <dsp:nvSpPr>
        <dsp:cNvPr id="0" name=""/>
        <dsp:cNvSpPr/>
      </dsp:nvSpPr>
      <dsp:spPr>
        <a:xfrm rot="16200000">
          <a:off x="-1136599" y="2304471"/>
          <a:ext cx="3530251" cy="259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701" bIns="0" numCol="1" spcCol="1270" anchor="t" anchorCtr="0">
          <a:noAutofit/>
        </a:bodyPr>
        <a:lstStyle/>
        <a:p>
          <a:pPr marL="0" lvl="0" indent="0" algn="r" defTabSz="800100">
            <a:lnSpc>
              <a:spcPct val="90000"/>
            </a:lnSpc>
            <a:spcBef>
              <a:spcPct val="0"/>
            </a:spcBef>
            <a:spcAft>
              <a:spcPct val="35000"/>
            </a:spcAft>
            <a:buNone/>
          </a:pPr>
          <a:endParaRPr lang="en-US" sz="1800" kern="1200" dirty="0"/>
        </a:p>
      </dsp:txBody>
      <dsp:txXfrm>
        <a:off x="-1136599" y="2304471"/>
        <a:ext cx="3530251" cy="259315"/>
      </dsp:txXfrm>
    </dsp:sp>
    <dsp:sp modelId="{D54A9524-3240-45FF-8B08-0C2F029477C5}">
      <dsp:nvSpPr>
        <dsp:cNvPr id="0" name=""/>
        <dsp:cNvSpPr/>
      </dsp:nvSpPr>
      <dsp:spPr>
        <a:xfrm>
          <a:off x="527640" y="669003"/>
          <a:ext cx="1752749" cy="353025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228701" rIns="113792" bIns="113792" numCol="1" spcCol="1270" anchor="t" anchorCtr="0">
          <a:noAutofit/>
        </a:bodyPr>
        <a:lstStyle/>
        <a:p>
          <a:pPr marL="114300" lvl="1" indent="-114300" algn="l" defTabSz="533400">
            <a:lnSpc>
              <a:spcPct val="90000"/>
            </a:lnSpc>
            <a:spcBef>
              <a:spcPct val="0"/>
            </a:spcBef>
            <a:spcAft>
              <a:spcPct val="15000"/>
            </a:spcAft>
            <a:buChar char="•"/>
          </a:pPr>
          <a:r>
            <a:rPr lang="en-US" sz="1200" b="1" kern="1200"/>
            <a:t>Viewing and Analyzing Query Plans</a:t>
          </a:r>
          <a:endParaRPr lang="en-US" sz="1200" kern="1200"/>
        </a:p>
      </dsp:txBody>
      <dsp:txXfrm>
        <a:off x="527640" y="669003"/>
        <a:ext cx="1752749" cy="3530251"/>
      </dsp:txXfrm>
    </dsp:sp>
    <dsp:sp modelId="{EAB8F4B1-ACCB-428F-9462-E95103361947}">
      <dsp:nvSpPr>
        <dsp:cNvPr id="0" name=""/>
        <dsp:cNvSpPr/>
      </dsp:nvSpPr>
      <dsp:spPr>
        <a:xfrm>
          <a:off x="498868" y="326708"/>
          <a:ext cx="518630" cy="518630"/>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168A299F-A936-4BC1-8252-2514471A49E6}">
      <dsp:nvSpPr>
        <dsp:cNvPr id="0" name=""/>
        <dsp:cNvSpPr/>
      </dsp:nvSpPr>
      <dsp:spPr>
        <a:xfrm rot="16200000">
          <a:off x="987985" y="2304471"/>
          <a:ext cx="3530251" cy="259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701" bIns="0" numCol="1" spcCol="1270" anchor="t" anchorCtr="0">
          <a:noAutofit/>
        </a:bodyPr>
        <a:lstStyle/>
        <a:p>
          <a:pPr marL="0" lvl="0" indent="0" algn="r" defTabSz="800100">
            <a:lnSpc>
              <a:spcPct val="90000"/>
            </a:lnSpc>
            <a:spcBef>
              <a:spcPct val="0"/>
            </a:spcBef>
            <a:spcAft>
              <a:spcPct val="35000"/>
            </a:spcAft>
            <a:buNone/>
          </a:pPr>
          <a:endParaRPr lang="en-US" sz="1800" kern="1200" dirty="0"/>
        </a:p>
      </dsp:txBody>
      <dsp:txXfrm>
        <a:off x="987985" y="2304471"/>
        <a:ext cx="3530251" cy="259315"/>
      </dsp:txXfrm>
    </dsp:sp>
    <dsp:sp modelId="{331CF6FE-4540-431D-B193-6E298BA534C4}">
      <dsp:nvSpPr>
        <dsp:cNvPr id="0" name=""/>
        <dsp:cNvSpPr/>
      </dsp:nvSpPr>
      <dsp:spPr>
        <a:xfrm>
          <a:off x="2652226" y="669003"/>
          <a:ext cx="1752749" cy="353025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228701" rIns="113792" bIns="113792" numCol="1" spcCol="1270" anchor="t" anchorCtr="0">
          <a:noAutofit/>
        </a:bodyPr>
        <a:lstStyle/>
        <a:p>
          <a:pPr marL="114300" lvl="1" indent="-114300" algn="l" defTabSz="533400">
            <a:lnSpc>
              <a:spcPct val="90000"/>
            </a:lnSpc>
            <a:spcBef>
              <a:spcPct val="0"/>
            </a:spcBef>
            <a:spcAft>
              <a:spcPct val="15000"/>
            </a:spcAft>
            <a:buChar char="•"/>
          </a:pPr>
          <a:r>
            <a:rPr lang="en-US" sz="1200" kern="1200"/>
            <a:t>Power BI provides tools for viewing and analyzing query plans, which can be particularly useful for troubleshooting and optimizing reports. For instance:</a:t>
          </a:r>
        </a:p>
      </dsp:txBody>
      <dsp:txXfrm>
        <a:off x="2652226" y="669003"/>
        <a:ext cx="1752749" cy="3530251"/>
      </dsp:txXfrm>
    </dsp:sp>
    <dsp:sp modelId="{6B0196F7-F901-4296-820A-424A0BCC9778}">
      <dsp:nvSpPr>
        <dsp:cNvPr id="0" name=""/>
        <dsp:cNvSpPr/>
      </dsp:nvSpPr>
      <dsp:spPr>
        <a:xfrm>
          <a:off x="2623453" y="326708"/>
          <a:ext cx="518630" cy="518630"/>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20DE698A-A5BA-4FC1-9AEF-EC441FA2C72D}">
      <dsp:nvSpPr>
        <dsp:cNvPr id="0" name=""/>
        <dsp:cNvSpPr/>
      </dsp:nvSpPr>
      <dsp:spPr>
        <a:xfrm rot="16200000">
          <a:off x="3112571" y="2304471"/>
          <a:ext cx="3530251" cy="259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701" bIns="0" numCol="1" spcCol="1270" anchor="t" anchorCtr="0">
          <a:noAutofit/>
        </a:bodyPr>
        <a:lstStyle/>
        <a:p>
          <a:pPr marL="0" lvl="0" indent="0" algn="r" defTabSz="800100">
            <a:lnSpc>
              <a:spcPct val="90000"/>
            </a:lnSpc>
            <a:spcBef>
              <a:spcPct val="0"/>
            </a:spcBef>
            <a:spcAft>
              <a:spcPct val="35000"/>
            </a:spcAft>
            <a:buNone/>
          </a:pPr>
          <a:endParaRPr lang="en-US" sz="1800" kern="1200" dirty="0"/>
        </a:p>
      </dsp:txBody>
      <dsp:txXfrm>
        <a:off x="3112571" y="2304471"/>
        <a:ext cx="3530251" cy="259315"/>
      </dsp:txXfrm>
    </dsp:sp>
    <dsp:sp modelId="{AF34AA55-9F62-4365-B230-DFCB08D262E9}">
      <dsp:nvSpPr>
        <dsp:cNvPr id="0" name=""/>
        <dsp:cNvSpPr/>
      </dsp:nvSpPr>
      <dsp:spPr>
        <a:xfrm>
          <a:off x="4776811" y="669003"/>
          <a:ext cx="1752749" cy="353025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228701" rIns="113792" bIns="113792" numCol="1" spcCol="1270" anchor="t" anchorCtr="0">
          <a:noAutofit/>
        </a:bodyPr>
        <a:lstStyle/>
        <a:p>
          <a:pPr marL="114300" lvl="1" indent="-114300" algn="l" defTabSz="533400">
            <a:lnSpc>
              <a:spcPct val="90000"/>
            </a:lnSpc>
            <a:spcBef>
              <a:spcPct val="0"/>
            </a:spcBef>
            <a:spcAft>
              <a:spcPct val="15000"/>
            </a:spcAft>
            <a:buChar char="•"/>
          </a:pPr>
          <a:r>
            <a:rPr lang="en-US" sz="1200" b="1" kern="1200"/>
            <a:t>DAX Studio</a:t>
          </a:r>
          <a:r>
            <a:rPr lang="en-US" sz="1200" kern="1200"/>
            <a:t>: A thirdparty tool that allows you to connect to your Power BI model and view detailed information about query plans, including execution times and performance metrics.</a:t>
          </a:r>
        </a:p>
      </dsp:txBody>
      <dsp:txXfrm>
        <a:off x="4776811" y="669003"/>
        <a:ext cx="1752749" cy="3530251"/>
      </dsp:txXfrm>
    </dsp:sp>
    <dsp:sp modelId="{51D1D363-E9DC-44CE-ABC6-9419573B7E9F}">
      <dsp:nvSpPr>
        <dsp:cNvPr id="0" name=""/>
        <dsp:cNvSpPr/>
      </dsp:nvSpPr>
      <dsp:spPr>
        <a:xfrm>
          <a:off x="4748039" y="326708"/>
          <a:ext cx="518630" cy="518630"/>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A24C7EC5-9151-460F-9BB0-1A949FF43B7F}">
      <dsp:nvSpPr>
        <dsp:cNvPr id="0" name=""/>
        <dsp:cNvSpPr/>
      </dsp:nvSpPr>
      <dsp:spPr>
        <a:xfrm rot="16200000">
          <a:off x="5237156" y="2304471"/>
          <a:ext cx="3530251" cy="259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701" bIns="0" numCol="1" spcCol="1270" anchor="t" anchorCtr="0">
          <a:noAutofit/>
        </a:bodyPr>
        <a:lstStyle/>
        <a:p>
          <a:pPr marL="0" lvl="0" indent="0" algn="r" defTabSz="800100">
            <a:lnSpc>
              <a:spcPct val="90000"/>
            </a:lnSpc>
            <a:spcBef>
              <a:spcPct val="0"/>
            </a:spcBef>
            <a:spcAft>
              <a:spcPct val="35000"/>
            </a:spcAft>
            <a:buNone/>
          </a:pPr>
          <a:endParaRPr lang="en-US" sz="1800" kern="1200" dirty="0"/>
        </a:p>
      </dsp:txBody>
      <dsp:txXfrm>
        <a:off x="5237156" y="2304471"/>
        <a:ext cx="3530251" cy="259315"/>
      </dsp:txXfrm>
    </dsp:sp>
    <dsp:sp modelId="{753FE096-1563-4194-AD9F-A688A8FC7D62}">
      <dsp:nvSpPr>
        <dsp:cNvPr id="0" name=""/>
        <dsp:cNvSpPr/>
      </dsp:nvSpPr>
      <dsp:spPr>
        <a:xfrm>
          <a:off x="6901396" y="669003"/>
          <a:ext cx="1752749" cy="353025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228701" rIns="113792" bIns="113792"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t>Performance Analyzer</a:t>
          </a:r>
          <a:r>
            <a:rPr lang="en-US" sz="1200" kern="1200" dirty="0"/>
            <a:t>: A built-in tool in Power BI Desktop that helps you analyze the performance of your reports by showing the time taken by different components (like visuals and DAX queries) to render.</a:t>
          </a:r>
        </a:p>
      </dsp:txBody>
      <dsp:txXfrm>
        <a:off x="6901396" y="669003"/>
        <a:ext cx="1752749" cy="3530251"/>
      </dsp:txXfrm>
    </dsp:sp>
    <dsp:sp modelId="{9BFBDC79-9AAF-4CFD-8160-C09CEF9D3C22}">
      <dsp:nvSpPr>
        <dsp:cNvPr id="0" name=""/>
        <dsp:cNvSpPr/>
      </dsp:nvSpPr>
      <dsp:spPr>
        <a:xfrm>
          <a:off x="6872624" y="326708"/>
          <a:ext cx="518630" cy="518630"/>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7CCAA0BA-EC6E-4EF3-BCD1-3B28611F6D91}">
      <dsp:nvSpPr>
        <dsp:cNvPr id="0" name=""/>
        <dsp:cNvSpPr/>
      </dsp:nvSpPr>
      <dsp:spPr>
        <a:xfrm rot="16200000">
          <a:off x="7361741" y="2304471"/>
          <a:ext cx="3530251" cy="259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8701" bIns="0" numCol="1" spcCol="1270" anchor="t" anchorCtr="0">
          <a:noAutofit/>
        </a:bodyPr>
        <a:lstStyle/>
        <a:p>
          <a:pPr marL="0" lvl="0" indent="0" algn="r" defTabSz="800100">
            <a:lnSpc>
              <a:spcPct val="90000"/>
            </a:lnSpc>
            <a:spcBef>
              <a:spcPct val="0"/>
            </a:spcBef>
            <a:spcAft>
              <a:spcPct val="35000"/>
            </a:spcAft>
            <a:buNone/>
          </a:pPr>
          <a:endParaRPr lang="en-US" sz="1800" kern="1200" dirty="0"/>
        </a:p>
      </dsp:txBody>
      <dsp:txXfrm>
        <a:off x="7361741" y="2304471"/>
        <a:ext cx="3530251" cy="259315"/>
      </dsp:txXfrm>
    </dsp:sp>
    <dsp:sp modelId="{A3353AE3-48D9-4A4A-B4CC-B6DD5E9660CC}">
      <dsp:nvSpPr>
        <dsp:cNvPr id="0" name=""/>
        <dsp:cNvSpPr/>
      </dsp:nvSpPr>
      <dsp:spPr>
        <a:xfrm>
          <a:off x="9025982" y="669003"/>
          <a:ext cx="1752749" cy="353025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228701" rIns="113792" bIns="113792" numCol="1" spcCol="1270" anchor="t" anchorCtr="0">
          <a:noAutofit/>
        </a:bodyPr>
        <a:lstStyle/>
        <a:p>
          <a:pPr marL="114300" lvl="1" indent="-114300" algn="l" defTabSz="533400">
            <a:lnSpc>
              <a:spcPct val="90000"/>
            </a:lnSpc>
            <a:spcBef>
              <a:spcPct val="0"/>
            </a:spcBef>
            <a:spcAft>
              <a:spcPct val="15000"/>
            </a:spcAft>
            <a:buChar char="•"/>
          </a:pPr>
          <a:r>
            <a:rPr lang="en-US" sz="1200" kern="1200"/>
            <a:t>By understanding and utilizing query plans, you can significantly improve the performance and efficiency of your Power BI reports and dashboards.</a:t>
          </a:r>
        </a:p>
      </dsp:txBody>
      <dsp:txXfrm>
        <a:off x="9025982" y="669003"/>
        <a:ext cx="1752749" cy="3530251"/>
      </dsp:txXfrm>
    </dsp:sp>
    <dsp:sp modelId="{DDA91AFC-4A8B-4982-9D5C-E92951BD160C}">
      <dsp:nvSpPr>
        <dsp:cNvPr id="0" name=""/>
        <dsp:cNvSpPr/>
      </dsp:nvSpPr>
      <dsp:spPr>
        <a:xfrm>
          <a:off x="8997209" y="326708"/>
          <a:ext cx="518630" cy="518630"/>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12324-FD9E-4039-A263-5C5244711202}"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BBDF1-625D-48C3-ACBF-66EB046096E8}" type="slidenum">
              <a:rPr lang="en-US" smtClean="0"/>
              <a:t>‹#›</a:t>
            </a:fld>
            <a:endParaRPr lang="en-US"/>
          </a:p>
        </p:txBody>
      </p:sp>
    </p:spTree>
    <p:extLst>
      <p:ext uri="{BB962C8B-B14F-4D97-AF65-F5344CB8AC3E}">
        <p14:creationId xmlns:p14="http://schemas.microsoft.com/office/powerpoint/2010/main" val="393492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ABBDF1-625D-48C3-ACBF-66EB046096E8}" type="slidenum">
              <a:rPr lang="en-US" smtClean="0"/>
              <a:t>2</a:t>
            </a:fld>
            <a:endParaRPr lang="en-US"/>
          </a:p>
        </p:txBody>
      </p:sp>
    </p:spTree>
    <p:extLst>
      <p:ext uri="{BB962C8B-B14F-4D97-AF65-F5344CB8AC3E}">
        <p14:creationId xmlns:p14="http://schemas.microsoft.com/office/powerpoint/2010/main" val="1449847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ABBDF1-625D-48C3-ACBF-66EB046096E8}" type="slidenum">
              <a:rPr lang="en-US" smtClean="0"/>
              <a:t>7</a:t>
            </a:fld>
            <a:endParaRPr lang="en-US"/>
          </a:p>
        </p:txBody>
      </p:sp>
    </p:spTree>
    <p:extLst>
      <p:ext uri="{BB962C8B-B14F-4D97-AF65-F5344CB8AC3E}">
        <p14:creationId xmlns:p14="http://schemas.microsoft.com/office/powerpoint/2010/main" val="3700929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7/29/2024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96253A8-7F06-B308-EB06-95E3E69BD77A}"/>
              </a:ext>
            </a:extLst>
          </p:cNvPr>
          <p:cNvGraphicFramePr/>
          <p:nvPr/>
        </p:nvGraphicFramePr>
        <p:xfrm>
          <a:off x="914400" y="2130426"/>
          <a:ext cx="10363200" cy="147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p:cNvSpPr>
            <a:spLocks noGrp="1"/>
          </p:cNvSpPr>
          <p:nvPr>
            <p:ph type="subTitle" idx="1"/>
          </p:nvPr>
        </p:nvSpPr>
        <p:spPr>
          <a:xfrm>
            <a:off x="1687398" y="3581007"/>
            <a:ext cx="8534400" cy="610386"/>
          </a:xfrm>
        </p:spPr>
        <p:txBody>
          <a:bodyPr/>
          <a:lstStyle/>
          <a:p>
            <a:r>
              <a:t>Detailed Explanation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Formula Engine</a:t>
            </a:r>
          </a:p>
        </p:txBody>
      </p:sp>
      <p:graphicFrame>
        <p:nvGraphicFramePr>
          <p:cNvPr id="4" name="Content Placeholder 3">
            <a:extLst>
              <a:ext uri="{FF2B5EF4-FFF2-40B4-BE49-F238E27FC236}">
                <a16:creationId xmlns:a16="http://schemas.microsoft.com/office/drawing/2014/main" id="{25F28C4E-2DD4-56ED-9F35-F389134B7173}"/>
              </a:ext>
            </a:extLst>
          </p:cNvPr>
          <p:cNvGraphicFramePr>
            <a:graphicFrameLocks noGrp="1"/>
          </p:cNvGraphicFramePr>
          <p:nvPr>
            <p:ph idx="1"/>
            <p:extLst>
              <p:ext uri="{D42A27DB-BD31-4B8C-83A1-F6EECF244321}">
                <p14:modId xmlns:p14="http://schemas.microsoft.com/office/powerpoint/2010/main" val="2301904838"/>
              </p:ext>
            </p:extLst>
          </p:nvPr>
        </p:nvGraphicFramePr>
        <p:xfrm>
          <a:off x="609599" y="959178"/>
          <a:ext cx="11098491" cy="48948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9356452F-B8E9-53C1-3956-A3CA76CAAC4F}"/>
              </a:ext>
            </a:extLst>
          </p:cNvPr>
          <p:cNvSpPr/>
          <p:nvPr/>
        </p:nvSpPr>
        <p:spPr>
          <a:xfrm>
            <a:off x="609600" y="5241303"/>
            <a:ext cx="10972800" cy="188536"/>
          </a:xfrm>
          <a:prstGeom prst="rect">
            <a:avLst/>
          </a:prstGeom>
          <a:solidFill>
            <a:schemeClr val="bg1">
              <a:alpha val="4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Storage Engine</a:t>
            </a:r>
          </a:p>
        </p:txBody>
      </p:sp>
      <p:graphicFrame>
        <p:nvGraphicFramePr>
          <p:cNvPr id="5" name="Content Placeholder 4">
            <a:extLst>
              <a:ext uri="{FF2B5EF4-FFF2-40B4-BE49-F238E27FC236}">
                <a16:creationId xmlns:a16="http://schemas.microsoft.com/office/drawing/2014/main" id="{36AEBACD-8FA4-1357-F55F-71C913C3909C}"/>
              </a:ext>
            </a:extLst>
          </p:cNvPr>
          <p:cNvGraphicFramePr>
            <a:graphicFrameLocks noGrp="1"/>
          </p:cNvGraphicFramePr>
          <p:nvPr>
            <p:ph idx="1"/>
            <p:extLst>
              <p:ext uri="{D42A27DB-BD31-4B8C-83A1-F6EECF244321}">
                <p14:modId xmlns:p14="http://schemas.microsoft.com/office/powerpoint/2010/main" val="2818186545"/>
              </p:ext>
            </p:extLst>
          </p:nvPr>
        </p:nvGraphicFramePr>
        <p:xfrm>
          <a:off x="449343" y="1387002"/>
          <a:ext cx="11334161"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63452EB2-DA8E-EED9-9207-79492BEFD919}"/>
              </a:ext>
            </a:extLst>
          </p:cNvPr>
          <p:cNvSpPr/>
          <p:nvPr/>
        </p:nvSpPr>
        <p:spPr>
          <a:xfrm>
            <a:off x="630023" y="5348450"/>
            <a:ext cx="10972800" cy="187200"/>
          </a:xfrm>
          <a:prstGeom prst="rect">
            <a:avLst/>
          </a:prstGeom>
          <a:solidFill>
            <a:schemeClr val="bg1">
              <a:alpha val="4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Interaction Between Formula and Storage Engines</a:t>
            </a:r>
          </a:p>
        </p:txBody>
      </p:sp>
      <p:graphicFrame>
        <p:nvGraphicFramePr>
          <p:cNvPr id="4" name="Content Placeholder 3">
            <a:extLst>
              <a:ext uri="{FF2B5EF4-FFF2-40B4-BE49-F238E27FC236}">
                <a16:creationId xmlns:a16="http://schemas.microsoft.com/office/drawing/2014/main" id="{732CC585-037A-DBC0-917A-BB7E4CB5D3C0}"/>
              </a:ext>
            </a:extLst>
          </p:cNvPr>
          <p:cNvGraphicFramePr>
            <a:graphicFrameLocks noGrp="1"/>
          </p:cNvGraphicFramePr>
          <p:nvPr>
            <p:ph idx="1"/>
            <p:extLst>
              <p:ext uri="{D42A27DB-BD31-4B8C-83A1-F6EECF244321}">
                <p14:modId xmlns:p14="http://schemas.microsoft.com/office/powerpoint/2010/main" val="1799756625"/>
              </p:ext>
            </p:extLst>
          </p:nvPr>
        </p:nvGraphicFramePr>
        <p:xfrm>
          <a:off x="609600" y="1282045"/>
          <a:ext cx="10972800" cy="3996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6FD5954D-45D6-1B12-BD3D-13095951970E}"/>
              </a:ext>
            </a:extLst>
          </p:cNvPr>
          <p:cNvSpPr/>
          <p:nvPr/>
        </p:nvSpPr>
        <p:spPr>
          <a:xfrm>
            <a:off x="609600" y="4826525"/>
            <a:ext cx="10972800" cy="187200"/>
          </a:xfrm>
          <a:prstGeom prst="rect">
            <a:avLst/>
          </a:prstGeom>
          <a:solidFill>
            <a:schemeClr val="bg1">
              <a:alpha val="4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Performance Considerations</a:t>
            </a:r>
          </a:p>
        </p:txBody>
      </p:sp>
      <p:graphicFrame>
        <p:nvGraphicFramePr>
          <p:cNvPr id="4" name="Content Placeholder 3">
            <a:extLst>
              <a:ext uri="{FF2B5EF4-FFF2-40B4-BE49-F238E27FC236}">
                <a16:creationId xmlns:a16="http://schemas.microsoft.com/office/drawing/2014/main" id="{E0ECBA1F-D2B5-7E5C-16B8-1F70CC4FDF1D}"/>
              </a:ext>
            </a:extLst>
          </p:cNvPr>
          <p:cNvGraphicFramePr>
            <a:graphicFrameLocks noGrp="1"/>
          </p:cNvGraphicFramePr>
          <p:nvPr>
            <p:ph idx="1"/>
            <p:extLst>
              <p:ext uri="{D42A27DB-BD31-4B8C-83A1-F6EECF244321}">
                <p14:modId xmlns:p14="http://schemas.microsoft.com/office/powerpoint/2010/main" val="330230395"/>
              </p:ext>
            </p:extLst>
          </p:nvPr>
        </p:nvGraphicFramePr>
        <p:xfrm>
          <a:off x="449344" y="873159"/>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0BA7BEEE-DA86-D03F-F276-06AF7AF0A0AF}"/>
              </a:ext>
            </a:extLst>
          </p:cNvPr>
          <p:cNvSpPr/>
          <p:nvPr/>
        </p:nvSpPr>
        <p:spPr>
          <a:xfrm>
            <a:off x="609600" y="4844042"/>
            <a:ext cx="10972800" cy="187200"/>
          </a:xfrm>
          <a:prstGeom prst="rect">
            <a:avLst/>
          </a:prstGeom>
          <a:solidFill>
            <a:schemeClr val="bg1">
              <a:alpha val="4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6017-630B-606B-F984-5F7E7992C816}"/>
              </a:ext>
            </a:extLst>
          </p:cNvPr>
          <p:cNvSpPr>
            <a:spLocks noGrp="1"/>
          </p:cNvSpPr>
          <p:nvPr>
            <p:ph type="title"/>
          </p:nvPr>
        </p:nvSpPr>
        <p:spPr>
          <a:xfrm>
            <a:off x="609600" y="274638"/>
            <a:ext cx="10972800" cy="668042"/>
          </a:xfrm>
        </p:spPr>
        <p:txBody>
          <a:bodyPr>
            <a:normAutofit fontScale="90000"/>
          </a:bodyPr>
          <a:lstStyle/>
          <a:p>
            <a:r>
              <a:rPr lang="en-US" dirty="0"/>
              <a:t>Query Plan in Formula Engine</a:t>
            </a:r>
          </a:p>
        </p:txBody>
      </p:sp>
      <p:graphicFrame>
        <p:nvGraphicFramePr>
          <p:cNvPr id="4" name="Content Placeholder 3">
            <a:extLst>
              <a:ext uri="{FF2B5EF4-FFF2-40B4-BE49-F238E27FC236}">
                <a16:creationId xmlns:a16="http://schemas.microsoft.com/office/drawing/2014/main" id="{AD3C815E-364F-D4B1-7ACB-C04DC4ED1A1A}"/>
              </a:ext>
            </a:extLst>
          </p:cNvPr>
          <p:cNvGraphicFramePr>
            <a:graphicFrameLocks noGrp="1"/>
          </p:cNvGraphicFramePr>
          <p:nvPr>
            <p:ph idx="1"/>
            <p:extLst>
              <p:ext uri="{D42A27DB-BD31-4B8C-83A1-F6EECF244321}">
                <p14:modId xmlns:p14="http://schemas.microsoft.com/office/powerpoint/2010/main" val="2264483739"/>
              </p:ext>
            </p:extLst>
          </p:nvPr>
        </p:nvGraphicFramePr>
        <p:xfrm>
          <a:off x="0" y="1166018"/>
          <a:ext cx="12056882"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04523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6017-630B-606B-F984-5F7E7992C816}"/>
              </a:ext>
            </a:extLst>
          </p:cNvPr>
          <p:cNvSpPr>
            <a:spLocks noGrp="1"/>
          </p:cNvSpPr>
          <p:nvPr>
            <p:ph type="title"/>
          </p:nvPr>
        </p:nvSpPr>
        <p:spPr>
          <a:xfrm>
            <a:off x="609600" y="274638"/>
            <a:ext cx="10972800" cy="668042"/>
          </a:xfrm>
        </p:spPr>
        <p:txBody>
          <a:bodyPr>
            <a:normAutofit fontScale="90000"/>
          </a:bodyPr>
          <a:lstStyle/>
          <a:p>
            <a:r>
              <a:rPr lang="en-US" dirty="0"/>
              <a:t>Query Plan in Formula Engine</a:t>
            </a:r>
          </a:p>
        </p:txBody>
      </p:sp>
      <p:graphicFrame>
        <p:nvGraphicFramePr>
          <p:cNvPr id="4" name="Content Placeholder 3">
            <a:extLst>
              <a:ext uri="{FF2B5EF4-FFF2-40B4-BE49-F238E27FC236}">
                <a16:creationId xmlns:a16="http://schemas.microsoft.com/office/drawing/2014/main" id="{AD3C815E-364F-D4B1-7ACB-C04DC4ED1A1A}"/>
              </a:ext>
            </a:extLst>
          </p:cNvPr>
          <p:cNvGraphicFramePr>
            <a:graphicFrameLocks noGrp="1"/>
          </p:cNvGraphicFramePr>
          <p:nvPr>
            <p:ph idx="1"/>
            <p:extLst>
              <p:ext uri="{D42A27DB-BD31-4B8C-83A1-F6EECF244321}">
                <p14:modId xmlns:p14="http://schemas.microsoft.com/office/powerpoint/2010/main" val="162221620"/>
              </p:ext>
            </p:extLst>
          </p:nvPr>
        </p:nvGraphicFramePr>
        <p:xfrm>
          <a:off x="609600" y="1166018"/>
          <a:ext cx="10972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2459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6017-630B-606B-F984-5F7E7992C816}"/>
              </a:ext>
            </a:extLst>
          </p:cNvPr>
          <p:cNvSpPr>
            <a:spLocks noGrp="1"/>
          </p:cNvSpPr>
          <p:nvPr>
            <p:ph type="title"/>
          </p:nvPr>
        </p:nvSpPr>
        <p:spPr>
          <a:xfrm>
            <a:off x="609600" y="274638"/>
            <a:ext cx="10972800" cy="668042"/>
          </a:xfrm>
        </p:spPr>
        <p:txBody>
          <a:bodyPr>
            <a:normAutofit fontScale="90000"/>
          </a:bodyPr>
          <a:lstStyle/>
          <a:p>
            <a:r>
              <a:rPr lang="en-US" dirty="0"/>
              <a:t>Query Plan in Formula Engine</a:t>
            </a:r>
          </a:p>
        </p:txBody>
      </p:sp>
      <p:graphicFrame>
        <p:nvGraphicFramePr>
          <p:cNvPr id="4" name="Content Placeholder 3">
            <a:extLst>
              <a:ext uri="{FF2B5EF4-FFF2-40B4-BE49-F238E27FC236}">
                <a16:creationId xmlns:a16="http://schemas.microsoft.com/office/drawing/2014/main" id="{AD3C815E-364F-D4B1-7ACB-C04DC4ED1A1A}"/>
              </a:ext>
            </a:extLst>
          </p:cNvPr>
          <p:cNvGraphicFramePr>
            <a:graphicFrameLocks noGrp="1"/>
          </p:cNvGraphicFramePr>
          <p:nvPr>
            <p:ph idx="1"/>
            <p:extLst>
              <p:ext uri="{D42A27DB-BD31-4B8C-83A1-F6EECF244321}">
                <p14:modId xmlns:p14="http://schemas.microsoft.com/office/powerpoint/2010/main" val="2778408442"/>
              </p:ext>
            </p:extLst>
          </p:nvPr>
        </p:nvGraphicFramePr>
        <p:xfrm>
          <a:off x="609600" y="1166018"/>
          <a:ext cx="11277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6717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2149</TotalTime>
  <Words>1184</Words>
  <Application>Microsoft Office PowerPoint</Application>
  <PresentationFormat>Widescreen</PresentationFormat>
  <Paragraphs>84</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Calibri</vt:lpstr>
      <vt:lpstr>Office Theme</vt:lpstr>
      <vt:lpstr>PowerPoint Presentation</vt:lpstr>
      <vt:lpstr>Formula Engine</vt:lpstr>
      <vt:lpstr>Storage Engine</vt:lpstr>
      <vt:lpstr>Interaction Between Formula and Storage Engines</vt:lpstr>
      <vt:lpstr>Performance Considerations</vt:lpstr>
      <vt:lpstr>Query Plan in Formula Engine</vt:lpstr>
      <vt:lpstr>Query Plan in Formula Engine</vt:lpstr>
      <vt:lpstr>Query Plan in Formula Engine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Vijay Perepa</cp:lastModifiedBy>
  <cp:revision>4</cp:revision>
  <dcterms:created xsi:type="dcterms:W3CDTF">2013-01-27T09:14:16Z</dcterms:created>
  <dcterms:modified xsi:type="dcterms:W3CDTF">2024-07-29T17:03:41Z</dcterms:modified>
  <cp:category/>
</cp:coreProperties>
</file>