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3"/>
  </p:notesMasterIdLst>
  <p:sldIdLst>
    <p:sldId id="263" r:id="rId5"/>
    <p:sldId id="256" r:id="rId6"/>
    <p:sldId id="257" r:id="rId7"/>
    <p:sldId id="258" r:id="rId8"/>
    <p:sldId id="260" r:id="rId9"/>
    <p:sldId id="261" r:id="rId10"/>
    <p:sldId id="26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443ED-4553-4F41-A87F-71125618F262}" v="132" dt="2025-02-19T04:04:47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18228-4397-4D7F-B77B-9C5ADD969672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0EAF931-5854-4D78-90A3-35854682FBB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baseline="0">
              <a:latin typeface="Montserrat" panose="00000500000000000000" pitchFamily="2" charset="0"/>
            </a:rPr>
            <a:t>Star Schema:</a:t>
          </a:r>
          <a:endParaRPr lang="en-US">
            <a:latin typeface="Montserrat" panose="00000500000000000000" pitchFamily="2" charset="0"/>
          </a:endParaRPr>
        </a:p>
      </dgm:t>
    </dgm:pt>
    <dgm:pt modelId="{1656CDC9-0E23-4617-80ED-AEC319BE9612}" type="parTrans" cxnId="{44E1125C-85AD-437F-86B1-3942830C6C58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F11822C2-E7E4-4510-B6DC-978D6F2B4844}" type="sibTrans" cxnId="{44E1125C-85AD-437F-86B1-3942830C6C58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10828D8B-EBAE-4F3B-A0F2-C212478C474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baseline="0">
              <a:latin typeface="Montserrat" panose="00000500000000000000" pitchFamily="2" charset="0"/>
            </a:rPr>
            <a:t>Central fact table connected to dimension tables directly.</a:t>
          </a:r>
          <a:endParaRPr lang="en-US">
            <a:latin typeface="Montserrat" panose="00000500000000000000" pitchFamily="2" charset="0"/>
          </a:endParaRPr>
        </a:p>
      </dgm:t>
    </dgm:pt>
    <dgm:pt modelId="{46DF8C1A-DB47-4F0A-A314-F5FD6BF4F7DF}" type="parTrans" cxnId="{57F8BF13-3CA2-447F-A013-F5C2DC3D633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E58E05C3-025E-468B-8C52-2115CB6C214D}" type="sibTrans" cxnId="{57F8BF13-3CA2-447F-A013-F5C2DC3D6331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A5BFA956-628F-4C9A-AD49-82F6FD39C789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baseline="0">
              <a:latin typeface="Montserrat" panose="00000500000000000000" pitchFamily="2" charset="0"/>
            </a:rPr>
            <a:t>Dimension tables are denormalized (contain redundant data).</a:t>
          </a:r>
          <a:endParaRPr lang="en-US">
            <a:latin typeface="Montserrat" panose="00000500000000000000" pitchFamily="2" charset="0"/>
          </a:endParaRPr>
        </a:p>
      </dgm:t>
    </dgm:pt>
    <dgm:pt modelId="{1880DB05-9C36-46EC-908B-DDF5ECBED8EE}" type="parTrans" cxnId="{B808AC42-52A6-442D-8206-DC7DFDF4CA6C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27CD1631-1623-4470-806C-FA6050B8823F}" type="sibTrans" cxnId="{B808AC42-52A6-442D-8206-DC7DFDF4CA6C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9C37BDBB-29A5-4B93-A265-D8F69D7E2FBF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baseline="0" dirty="0">
              <a:latin typeface="Montserrat" panose="00000500000000000000" pitchFamily="2" charset="0"/>
            </a:rPr>
            <a:t>Simple and faster for querying.</a:t>
          </a:r>
          <a:endParaRPr lang="en-US" dirty="0">
            <a:latin typeface="Montserrat" panose="00000500000000000000" pitchFamily="2" charset="0"/>
          </a:endParaRPr>
        </a:p>
      </dgm:t>
    </dgm:pt>
    <dgm:pt modelId="{6DD45FEA-7C52-49C1-9E7C-9EE24963FF27}" type="parTrans" cxnId="{340B9D67-62E1-481B-86E5-B30F40EF369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A590393C-90AC-4F82-92EC-0EB210C2BD12}" type="sibTrans" cxnId="{340B9D67-62E1-481B-86E5-B30F40EF3690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FE62F17A-D301-4A9D-9545-EA46AC4F1107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baseline="0">
              <a:latin typeface="Montserrat" panose="00000500000000000000" pitchFamily="2" charset="0"/>
            </a:rPr>
            <a:t>Snowflake Schema:</a:t>
          </a:r>
          <a:endParaRPr lang="en-US">
            <a:latin typeface="Montserrat" panose="00000500000000000000" pitchFamily="2" charset="0"/>
          </a:endParaRPr>
        </a:p>
      </dgm:t>
    </dgm:pt>
    <dgm:pt modelId="{964AC6DD-915E-4AF2-AFEA-29E67DB9673B}" type="parTrans" cxnId="{9B349872-7F07-4DFA-AFD7-95FFA1B52C10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3AF9D74C-9677-4D65-BB29-7EA17E98098E}" type="sibTrans" cxnId="{9B349872-7F07-4DFA-AFD7-95FFA1B52C10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358719D7-CAA2-4ED5-9862-6F5EE03E5E8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baseline="0" dirty="0">
              <a:latin typeface="Montserrat" panose="00000500000000000000" pitchFamily="2" charset="0"/>
            </a:rPr>
            <a:t>Central fact table connected to normalized dimension tables.</a:t>
          </a:r>
          <a:endParaRPr lang="en-US" dirty="0">
            <a:latin typeface="Montserrat" panose="00000500000000000000" pitchFamily="2" charset="0"/>
          </a:endParaRPr>
        </a:p>
      </dgm:t>
    </dgm:pt>
    <dgm:pt modelId="{4264C53F-1FFF-4677-A4D3-41883AAE4773}" type="parTrans" cxnId="{993D0ED5-F675-4F46-BB2F-F6739DF6DC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9BCBABFE-B75A-46CF-8317-B06BA792E3F0}" type="sibTrans" cxnId="{993D0ED5-F675-4F46-BB2F-F6739DF6DC1C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CC9F8565-C563-4C78-B744-AEA293912026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baseline="0">
              <a:latin typeface="Montserrat" panose="00000500000000000000" pitchFamily="2" charset="0"/>
            </a:rPr>
            <a:t>Dimension tables are split into multiple related tables (sub-dimensions).</a:t>
          </a:r>
          <a:endParaRPr lang="en-US">
            <a:latin typeface="Montserrat" panose="00000500000000000000" pitchFamily="2" charset="0"/>
          </a:endParaRPr>
        </a:p>
      </dgm:t>
    </dgm:pt>
    <dgm:pt modelId="{52B9E8D8-FC3F-4B5C-AD50-4DF8FFA349A5}" type="parTrans" cxnId="{EEF5ACBD-9BCD-4B22-BC9D-8D81C381C34B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822862F1-D308-4422-B361-AFEC4D888767}" type="sibTrans" cxnId="{EEF5ACBD-9BCD-4B22-BC9D-8D81C381C34B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CDF7F930-B64B-4E56-87FC-DAA220C1AFA9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baseline="0">
              <a:latin typeface="Montserrat" panose="00000500000000000000" pitchFamily="2" charset="0"/>
            </a:rPr>
            <a:t>More complex and slower for querying but saves storage.</a:t>
          </a:r>
          <a:endParaRPr lang="en-US">
            <a:latin typeface="Montserrat" panose="00000500000000000000" pitchFamily="2" charset="0"/>
          </a:endParaRPr>
        </a:p>
      </dgm:t>
    </dgm:pt>
    <dgm:pt modelId="{C520F399-6638-4128-A9B1-D24E174CF50A}" type="parTrans" cxnId="{D0611F43-8598-49F6-A9DE-7E143EA1ADA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161DAA90-0265-4AF8-BFCA-7A94CF5E55A5}" type="sibTrans" cxnId="{D0611F43-8598-49F6-A9DE-7E143EA1ADA3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F7D17064-D13F-4271-8ED0-425BBCE1E1DF}" type="pres">
      <dgm:prSet presAssocID="{52E18228-4397-4D7F-B77B-9C5ADD9696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636DBC-39D6-4152-98C6-C1EBE842D740}" type="pres">
      <dgm:prSet presAssocID="{F0EAF931-5854-4D78-90A3-35854682FBB8}" presName="hierRoot1" presStyleCnt="0">
        <dgm:presLayoutVars>
          <dgm:hierBranch val="init"/>
        </dgm:presLayoutVars>
      </dgm:prSet>
      <dgm:spPr/>
    </dgm:pt>
    <dgm:pt modelId="{A11252F8-EA0F-4C70-BADB-A3C01EA71955}" type="pres">
      <dgm:prSet presAssocID="{F0EAF931-5854-4D78-90A3-35854682FBB8}" presName="rootComposite1" presStyleCnt="0"/>
      <dgm:spPr/>
    </dgm:pt>
    <dgm:pt modelId="{85C35DC3-D87E-425E-AEC4-DEEDB30E9192}" type="pres">
      <dgm:prSet presAssocID="{F0EAF931-5854-4D78-90A3-35854682FBB8}" presName="rootText1" presStyleLbl="node0" presStyleIdx="0" presStyleCnt="2">
        <dgm:presLayoutVars>
          <dgm:chPref val="3"/>
        </dgm:presLayoutVars>
      </dgm:prSet>
      <dgm:spPr/>
    </dgm:pt>
    <dgm:pt modelId="{0E71EA7F-5A57-4502-AEA1-CE8F85CDA813}" type="pres">
      <dgm:prSet presAssocID="{F0EAF931-5854-4D78-90A3-35854682FBB8}" presName="rootConnector1" presStyleLbl="node1" presStyleIdx="0" presStyleCnt="0"/>
      <dgm:spPr/>
    </dgm:pt>
    <dgm:pt modelId="{9602085B-F719-4CE8-939C-ADEF13883F54}" type="pres">
      <dgm:prSet presAssocID="{F0EAF931-5854-4D78-90A3-35854682FBB8}" presName="hierChild2" presStyleCnt="0"/>
      <dgm:spPr/>
    </dgm:pt>
    <dgm:pt modelId="{68CAA9C9-1765-4EB0-9A04-804331A8DE5E}" type="pres">
      <dgm:prSet presAssocID="{46DF8C1A-DB47-4F0A-A314-F5FD6BF4F7DF}" presName="Name37" presStyleLbl="parChTrans1D2" presStyleIdx="0" presStyleCnt="6"/>
      <dgm:spPr/>
    </dgm:pt>
    <dgm:pt modelId="{DA2F69FD-C811-4C23-8133-51E5EDEF0535}" type="pres">
      <dgm:prSet presAssocID="{10828D8B-EBAE-4F3B-A0F2-C212478C4748}" presName="hierRoot2" presStyleCnt="0">
        <dgm:presLayoutVars>
          <dgm:hierBranch val="init"/>
        </dgm:presLayoutVars>
      </dgm:prSet>
      <dgm:spPr/>
    </dgm:pt>
    <dgm:pt modelId="{848B6949-F54A-40DE-8821-BE0F601A5126}" type="pres">
      <dgm:prSet presAssocID="{10828D8B-EBAE-4F3B-A0F2-C212478C4748}" presName="rootComposite" presStyleCnt="0"/>
      <dgm:spPr/>
    </dgm:pt>
    <dgm:pt modelId="{0BE55F35-44F9-43EB-982F-764AC08DB8AA}" type="pres">
      <dgm:prSet presAssocID="{10828D8B-EBAE-4F3B-A0F2-C212478C4748}" presName="rootText" presStyleLbl="node2" presStyleIdx="0" presStyleCnt="6">
        <dgm:presLayoutVars>
          <dgm:chPref val="3"/>
        </dgm:presLayoutVars>
      </dgm:prSet>
      <dgm:spPr/>
    </dgm:pt>
    <dgm:pt modelId="{3BF6768E-A73F-4EB5-BB4E-901DE34DFD4C}" type="pres">
      <dgm:prSet presAssocID="{10828D8B-EBAE-4F3B-A0F2-C212478C4748}" presName="rootConnector" presStyleLbl="node2" presStyleIdx="0" presStyleCnt="6"/>
      <dgm:spPr/>
    </dgm:pt>
    <dgm:pt modelId="{CF1F67D3-E481-493F-8261-00E9C3F5968A}" type="pres">
      <dgm:prSet presAssocID="{10828D8B-EBAE-4F3B-A0F2-C212478C4748}" presName="hierChild4" presStyleCnt="0"/>
      <dgm:spPr/>
    </dgm:pt>
    <dgm:pt modelId="{83C73578-CAA0-4359-AF1F-116F39D421E2}" type="pres">
      <dgm:prSet presAssocID="{10828D8B-EBAE-4F3B-A0F2-C212478C4748}" presName="hierChild5" presStyleCnt="0"/>
      <dgm:spPr/>
    </dgm:pt>
    <dgm:pt modelId="{A67218F3-2703-4C79-8A0E-5630DF8020C7}" type="pres">
      <dgm:prSet presAssocID="{1880DB05-9C36-46EC-908B-DDF5ECBED8EE}" presName="Name37" presStyleLbl="parChTrans1D2" presStyleIdx="1" presStyleCnt="6"/>
      <dgm:spPr/>
    </dgm:pt>
    <dgm:pt modelId="{248A850D-2B9C-4402-AEA9-96D7D0B53095}" type="pres">
      <dgm:prSet presAssocID="{A5BFA956-628F-4C9A-AD49-82F6FD39C789}" presName="hierRoot2" presStyleCnt="0">
        <dgm:presLayoutVars>
          <dgm:hierBranch val="init"/>
        </dgm:presLayoutVars>
      </dgm:prSet>
      <dgm:spPr/>
    </dgm:pt>
    <dgm:pt modelId="{1FB6A33F-2EB5-4BB7-983D-18EE0A537228}" type="pres">
      <dgm:prSet presAssocID="{A5BFA956-628F-4C9A-AD49-82F6FD39C789}" presName="rootComposite" presStyleCnt="0"/>
      <dgm:spPr/>
    </dgm:pt>
    <dgm:pt modelId="{3654F49D-2B5A-4507-B770-A8DCC9724E7F}" type="pres">
      <dgm:prSet presAssocID="{A5BFA956-628F-4C9A-AD49-82F6FD39C789}" presName="rootText" presStyleLbl="node2" presStyleIdx="1" presStyleCnt="6">
        <dgm:presLayoutVars>
          <dgm:chPref val="3"/>
        </dgm:presLayoutVars>
      </dgm:prSet>
      <dgm:spPr/>
    </dgm:pt>
    <dgm:pt modelId="{9E03252D-5EE7-4B06-A772-AC535FD7AA6B}" type="pres">
      <dgm:prSet presAssocID="{A5BFA956-628F-4C9A-AD49-82F6FD39C789}" presName="rootConnector" presStyleLbl="node2" presStyleIdx="1" presStyleCnt="6"/>
      <dgm:spPr/>
    </dgm:pt>
    <dgm:pt modelId="{09A22E25-B5EF-4FDD-A0EF-14D56C134EDD}" type="pres">
      <dgm:prSet presAssocID="{A5BFA956-628F-4C9A-AD49-82F6FD39C789}" presName="hierChild4" presStyleCnt="0"/>
      <dgm:spPr/>
    </dgm:pt>
    <dgm:pt modelId="{11791FD8-F908-4477-8682-206EE804A200}" type="pres">
      <dgm:prSet presAssocID="{A5BFA956-628F-4C9A-AD49-82F6FD39C789}" presName="hierChild5" presStyleCnt="0"/>
      <dgm:spPr/>
    </dgm:pt>
    <dgm:pt modelId="{83F3D6E5-A804-4E4E-9505-8903F2D29D65}" type="pres">
      <dgm:prSet presAssocID="{6DD45FEA-7C52-49C1-9E7C-9EE24963FF27}" presName="Name37" presStyleLbl="parChTrans1D2" presStyleIdx="2" presStyleCnt="6"/>
      <dgm:spPr/>
    </dgm:pt>
    <dgm:pt modelId="{F98EB3D0-6A14-4651-8FEF-B461BB2CCB41}" type="pres">
      <dgm:prSet presAssocID="{9C37BDBB-29A5-4B93-A265-D8F69D7E2FBF}" presName="hierRoot2" presStyleCnt="0">
        <dgm:presLayoutVars>
          <dgm:hierBranch val="init"/>
        </dgm:presLayoutVars>
      </dgm:prSet>
      <dgm:spPr/>
    </dgm:pt>
    <dgm:pt modelId="{EA914B3B-ECB0-4053-AA62-C8A814DCCC44}" type="pres">
      <dgm:prSet presAssocID="{9C37BDBB-29A5-4B93-A265-D8F69D7E2FBF}" presName="rootComposite" presStyleCnt="0"/>
      <dgm:spPr/>
    </dgm:pt>
    <dgm:pt modelId="{1E437C05-EB11-41D1-97BC-77482FD61BF8}" type="pres">
      <dgm:prSet presAssocID="{9C37BDBB-29A5-4B93-A265-D8F69D7E2FBF}" presName="rootText" presStyleLbl="node2" presStyleIdx="2" presStyleCnt="6">
        <dgm:presLayoutVars>
          <dgm:chPref val="3"/>
        </dgm:presLayoutVars>
      </dgm:prSet>
      <dgm:spPr/>
    </dgm:pt>
    <dgm:pt modelId="{10FC9829-9151-4FE0-860C-87A3627B18DA}" type="pres">
      <dgm:prSet presAssocID="{9C37BDBB-29A5-4B93-A265-D8F69D7E2FBF}" presName="rootConnector" presStyleLbl="node2" presStyleIdx="2" presStyleCnt="6"/>
      <dgm:spPr/>
    </dgm:pt>
    <dgm:pt modelId="{184B0F09-0DCF-4359-A6CE-69F702FB8D09}" type="pres">
      <dgm:prSet presAssocID="{9C37BDBB-29A5-4B93-A265-D8F69D7E2FBF}" presName="hierChild4" presStyleCnt="0"/>
      <dgm:spPr/>
    </dgm:pt>
    <dgm:pt modelId="{B433C425-78DE-4971-84C7-7001EB4965C1}" type="pres">
      <dgm:prSet presAssocID="{9C37BDBB-29A5-4B93-A265-D8F69D7E2FBF}" presName="hierChild5" presStyleCnt="0"/>
      <dgm:spPr/>
    </dgm:pt>
    <dgm:pt modelId="{20866FD1-012C-4014-879B-D0988101D2BA}" type="pres">
      <dgm:prSet presAssocID="{F0EAF931-5854-4D78-90A3-35854682FBB8}" presName="hierChild3" presStyleCnt="0"/>
      <dgm:spPr/>
    </dgm:pt>
    <dgm:pt modelId="{CB35E1D7-418D-45F5-BDA6-B1C7723CB94E}" type="pres">
      <dgm:prSet presAssocID="{FE62F17A-D301-4A9D-9545-EA46AC4F1107}" presName="hierRoot1" presStyleCnt="0">
        <dgm:presLayoutVars>
          <dgm:hierBranch val="init"/>
        </dgm:presLayoutVars>
      </dgm:prSet>
      <dgm:spPr/>
    </dgm:pt>
    <dgm:pt modelId="{0F5E9C22-A989-4CC4-9C61-D8AC29D6A95B}" type="pres">
      <dgm:prSet presAssocID="{FE62F17A-D301-4A9D-9545-EA46AC4F1107}" presName="rootComposite1" presStyleCnt="0"/>
      <dgm:spPr/>
    </dgm:pt>
    <dgm:pt modelId="{BF0F705D-8F0A-4567-B333-9CCD88CC0C14}" type="pres">
      <dgm:prSet presAssocID="{FE62F17A-D301-4A9D-9545-EA46AC4F1107}" presName="rootText1" presStyleLbl="node0" presStyleIdx="1" presStyleCnt="2">
        <dgm:presLayoutVars>
          <dgm:chPref val="3"/>
        </dgm:presLayoutVars>
      </dgm:prSet>
      <dgm:spPr/>
    </dgm:pt>
    <dgm:pt modelId="{E7A71770-FF7F-4F09-A509-C55D3ED93D30}" type="pres">
      <dgm:prSet presAssocID="{FE62F17A-D301-4A9D-9545-EA46AC4F1107}" presName="rootConnector1" presStyleLbl="node1" presStyleIdx="0" presStyleCnt="0"/>
      <dgm:spPr/>
    </dgm:pt>
    <dgm:pt modelId="{55827351-C745-4AD6-BD87-F45110463D9E}" type="pres">
      <dgm:prSet presAssocID="{FE62F17A-D301-4A9D-9545-EA46AC4F1107}" presName="hierChild2" presStyleCnt="0"/>
      <dgm:spPr/>
    </dgm:pt>
    <dgm:pt modelId="{DAA159CE-0CFD-452E-B95F-35E24359BC29}" type="pres">
      <dgm:prSet presAssocID="{4264C53F-1FFF-4677-A4D3-41883AAE4773}" presName="Name37" presStyleLbl="parChTrans1D2" presStyleIdx="3" presStyleCnt="6"/>
      <dgm:spPr/>
    </dgm:pt>
    <dgm:pt modelId="{7050F667-DA92-4258-9F4A-AE64A1BFC2E1}" type="pres">
      <dgm:prSet presAssocID="{358719D7-CAA2-4ED5-9862-6F5EE03E5E82}" presName="hierRoot2" presStyleCnt="0">
        <dgm:presLayoutVars>
          <dgm:hierBranch val="init"/>
        </dgm:presLayoutVars>
      </dgm:prSet>
      <dgm:spPr/>
    </dgm:pt>
    <dgm:pt modelId="{32394A24-1F25-4128-8B3D-DC378EE1E7BA}" type="pres">
      <dgm:prSet presAssocID="{358719D7-CAA2-4ED5-9862-6F5EE03E5E82}" presName="rootComposite" presStyleCnt="0"/>
      <dgm:spPr/>
    </dgm:pt>
    <dgm:pt modelId="{6BB3185E-3B26-4567-B96E-4B42AFB448DF}" type="pres">
      <dgm:prSet presAssocID="{358719D7-CAA2-4ED5-9862-6F5EE03E5E82}" presName="rootText" presStyleLbl="node2" presStyleIdx="3" presStyleCnt="6">
        <dgm:presLayoutVars>
          <dgm:chPref val="3"/>
        </dgm:presLayoutVars>
      </dgm:prSet>
      <dgm:spPr/>
    </dgm:pt>
    <dgm:pt modelId="{2DF6129E-3C54-40C5-AB75-AE979ADF5037}" type="pres">
      <dgm:prSet presAssocID="{358719D7-CAA2-4ED5-9862-6F5EE03E5E82}" presName="rootConnector" presStyleLbl="node2" presStyleIdx="3" presStyleCnt="6"/>
      <dgm:spPr/>
    </dgm:pt>
    <dgm:pt modelId="{24391AFF-75F0-4562-B212-D0233F920EBD}" type="pres">
      <dgm:prSet presAssocID="{358719D7-CAA2-4ED5-9862-6F5EE03E5E82}" presName="hierChild4" presStyleCnt="0"/>
      <dgm:spPr/>
    </dgm:pt>
    <dgm:pt modelId="{061C0D3A-F4D2-4107-9533-4FC8D9334DFF}" type="pres">
      <dgm:prSet presAssocID="{358719D7-CAA2-4ED5-9862-6F5EE03E5E82}" presName="hierChild5" presStyleCnt="0"/>
      <dgm:spPr/>
    </dgm:pt>
    <dgm:pt modelId="{F7A7B287-0C6C-4458-AA86-D59C6AF41023}" type="pres">
      <dgm:prSet presAssocID="{52B9E8D8-FC3F-4B5C-AD50-4DF8FFA349A5}" presName="Name37" presStyleLbl="parChTrans1D2" presStyleIdx="4" presStyleCnt="6"/>
      <dgm:spPr/>
    </dgm:pt>
    <dgm:pt modelId="{243B0677-50B3-40F3-BE3C-5FD34A0E8DFC}" type="pres">
      <dgm:prSet presAssocID="{CC9F8565-C563-4C78-B744-AEA293912026}" presName="hierRoot2" presStyleCnt="0">
        <dgm:presLayoutVars>
          <dgm:hierBranch val="init"/>
        </dgm:presLayoutVars>
      </dgm:prSet>
      <dgm:spPr/>
    </dgm:pt>
    <dgm:pt modelId="{851C13EC-B866-451C-8B8B-87E2ABB136CA}" type="pres">
      <dgm:prSet presAssocID="{CC9F8565-C563-4C78-B744-AEA293912026}" presName="rootComposite" presStyleCnt="0"/>
      <dgm:spPr/>
    </dgm:pt>
    <dgm:pt modelId="{B2E04AB0-3CE6-42AC-83E3-C08BAA7F4813}" type="pres">
      <dgm:prSet presAssocID="{CC9F8565-C563-4C78-B744-AEA293912026}" presName="rootText" presStyleLbl="node2" presStyleIdx="4" presStyleCnt="6">
        <dgm:presLayoutVars>
          <dgm:chPref val="3"/>
        </dgm:presLayoutVars>
      </dgm:prSet>
      <dgm:spPr/>
    </dgm:pt>
    <dgm:pt modelId="{10550D51-C240-4D13-BA13-7BD2127A8649}" type="pres">
      <dgm:prSet presAssocID="{CC9F8565-C563-4C78-B744-AEA293912026}" presName="rootConnector" presStyleLbl="node2" presStyleIdx="4" presStyleCnt="6"/>
      <dgm:spPr/>
    </dgm:pt>
    <dgm:pt modelId="{E410EAA2-804F-4B38-B94C-20513BB51AE0}" type="pres">
      <dgm:prSet presAssocID="{CC9F8565-C563-4C78-B744-AEA293912026}" presName="hierChild4" presStyleCnt="0"/>
      <dgm:spPr/>
    </dgm:pt>
    <dgm:pt modelId="{1486BE17-A157-4CA0-9C92-1F6DDFC2FCC3}" type="pres">
      <dgm:prSet presAssocID="{CC9F8565-C563-4C78-B744-AEA293912026}" presName="hierChild5" presStyleCnt="0"/>
      <dgm:spPr/>
    </dgm:pt>
    <dgm:pt modelId="{49A49551-6D96-4119-A621-43CB835E4570}" type="pres">
      <dgm:prSet presAssocID="{C520F399-6638-4128-A9B1-D24E174CF50A}" presName="Name37" presStyleLbl="parChTrans1D2" presStyleIdx="5" presStyleCnt="6"/>
      <dgm:spPr/>
    </dgm:pt>
    <dgm:pt modelId="{AA2945BD-8440-46B9-AE05-44F8AF8209F5}" type="pres">
      <dgm:prSet presAssocID="{CDF7F930-B64B-4E56-87FC-DAA220C1AFA9}" presName="hierRoot2" presStyleCnt="0">
        <dgm:presLayoutVars>
          <dgm:hierBranch val="init"/>
        </dgm:presLayoutVars>
      </dgm:prSet>
      <dgm:spPr/>
    </dgm:pt>
    <dgm:pt modelId="{094E5B01-3C21-4A9F-8CBC-741CE7E6C9B8}" type="pres">
      <dgm:prSet presAssocID="{CDF7F930-B64B-4E56-87FC-DAA220C1AFA9}" presName="rootComposite" presStyleCnt="0"/>
      <dgm:spPr/>
    </dgm:pt>
    <dgm:pt modelId="{2EDDB085-C5BD-4C92-BC26-02BD09D2FE06}" type="pres">
      <dgm:prSet presAssocID="{CDF7F930-B64B-4E56-87FC-DAA220C1AFA9}" presName="rootText" presStyleLbl="node2" presStyleIdx="5" presStyleCnt="6">
        <dgm:presLayoutVars>
          <dgm:chPref val="3"/>
        </dgm:presLayoutVars>
      </dgm:prSet>
      <dgm:spPr/>
    </dgm:pt>
    <dgm:pt modelId="{051B91CE-CFF9-445E-BE1F-0BDD0BFA82F0}" type="pres">
      <dgm:prSet presAssocID="{CDF7F930-B64B-4E56-87FC-DAA220C1AFA9}" presName="rootConnector" presStyleLbl="node2" presStyleIdx="5" presStyleCnt="6"/>
      <dgm:spPr/>
    </dgm:pt>
    <dgm:pt modelId="{223CB003-B445-4C5E-8919-887B519E4B8E}" type="pres">
      <dgm:prSet presAssocID="{CDF7F930-B64B-4E56-87FC-DAA220C1AFA9}" presName="hierChild4" presStyleCnt="0"/>
      <dgm:spPr/>
    </dgm:pt>
    <dgm:pt modelId="{A12A636E-074A-4844-9E38-7B027C44A832}" type="pres">
      <dgm:prSet presAssocID="{CDF7F930-B64B-4E56-87FC-DAA220C1AFA9}" presName="hierChild5" presStyleCnt="0"/>
      <dgm:spPr/>
    </dgm:pt>
    <dgm:pt modelId="{528C5989-22F8-4505-B639-728F25F0D6D5}" type="pres">
      <dgm:prSet presAssocID="{FE62F17A-D301-4A9D-9545-EA46AC4F1107}" presName="hierChild3" presStyleCnt="0"/>
      <dgm:spPr/>
    </dgm:pt>
  </dgm:ptLst>
  <dgm:cxnLst>
    <dgm:cxn modelId="{005ED903-7FC9-4CBE-8F8E-78281AAAAAA3}" type="presOf" srcId="{F0EAF931-5854-4D78-90A3-35854682FBB8}" destId="{0E71EA7F-5A57-4502-AEA1-CE8F85CDA813}" srcOrd="1" destOrd="0" presId="urn:microsoft.com/office/officeart/2005/8/layout/orgChart1"/>
    <dgm:cxn modelId="{57F8BF13-3CA2-447F-A013-F5C2DC3D6331}" srcId="{F0EAF931-5854-4D78-90A3-35854682FBB8}" destId="{10828D8B-EBAE-4F3B-A0F2-C212478C4748}" srcOrd="0" destOrd="0" parTransId="{46DF8C1A-DB47-4F0A-A314-F5FD6BF4F7DF}" sibTransId="{E58E05C3-025E-468B-8C52-2115CB6C214D}"/>
    <dgm:cxn modelId="{1494EB1F-721E-4FA5-B34A-DF18745414E5}" type="presOf" srcId="{CDF7F930-B64B-4E56-87FC-DAA220C1AFA9}" destId="{2EDDB085-C5BD-4C92-BC26-02BD09D2FE06}" srcOrd="0" destOrd="0" presId="urn:microsoft.com/office/officeart/2005/8/layout/orgChart1"/>
    <dgm:cxn modelId="{56952E22-C9D2-4919-A7B3-2EA0C47B2194}" type="presOf" srcId="{CC9F8565-C563-4C78-B744-AEA293912026}" destId="{10550D51-C240-4D13-BA13-7BD2127A8649}" srcOrd="1" destOrd="0" presId="urn:microsoft.com/office/officeart/2005/8/layout/orgChart1"/>
    <dgm:cxn modelId="{D842F128-254E-47E9-AB74-4D1D289ABCBF}" type="presOf" srcId="{1880DB05-9C36-46EC-908B-DDF5ECBED8EE}" destId="{A67218F3-2703-4C79-8A0E-5630DF8020C7}" srcOrd="0" destOrd="0" presId="urn:microsoft.com/office/officeart/2005/8/layout/orgChart1"/>
    <dgm:cxn modelId="{D96F5031-4669-4F7D-8F6E-CB742FBC9DD7}" type="presOf" srcId="{CC9F8565-C563-4C78-B744-AEA293912026}" destId="{B2E04AB0-3CE6-42AC-83E3-C08BAA7F4813}" srcOrd="0" destOrd="0" presId="urn:microsoft.com/office/officeart/2005/8/layout/orgChart1"/>
    <dgm:cxn modelId="{D81B5232-8641-452A-A1CE-6A4650B99657}" type="presOf" srcId="{46DF8C1A-DB47-4F0A-A314-F5FD6BF4F7DF}" destId="{68CAA9C9-1765-4EB0-9A04-804331A8DE5E}" srcOrd="0" destOrd="0" presId="urn:microsoft.com/office/officeart/2005/8/layout/orgChart1"/>
    <dgm:cxn modelId="{78656533-EC98-4BF6-875E-1F2D2971520A}" type="presOf" srcId="{FE62F17A-D301-4A9D-9545-EA46AC4F1107}" destId="{E7A71770-FF7F-4F09-A509-C55D3ED93D30}" srcOrd="1" destOrd="0" presId="urn:microsoft.com/office/officeart/2005/8/layout/orgChart1"/>
    <dgm:cxn modelId="{FC09295B-C854-4887-923C-6BD40C90E695}" type="presOf" srcId="{A5BFA956-628F-4C9A-AD49-82F6FD39C789}" destId="{9E03252D-5EE7-4B06-A772-AC535FD7AA6B}" srcOrd="1" destOrd="0" presId="urn:microsoft.com/office/officeart/2005/8/layout/orgChart1"/>
    <dgm:cxn modelId="{44E1125C-85AD-437F-86B1-3942830C6C58}" srcId="{52E18228-4397-4D7F-B77B-9C5ADD969672}" destId="{F0EAF931-5854-4D78-90A3-35854682FBB8}" srcOrd="0" destOrd="0" parTransId="{1656CDC9-0E23-4617-80ED-AEC319BE9612}" sibTransId="{F11822C2-E7E4-4510-B6DC-978D6F2B4844}"/>
    <dgm:cxn modelId="{B808AC42-52A6-442D-8206-DC7DFDF4CA6C}" srcId="{F0EAF931-5854-4D78-90A3-35854682FBB8}" destId="{A5BFA956-628F-4C9A-AD49-82F6FD39C789}" srcOrd="1" destOrd="0" parTransId="{1880DB05-9C36-46EC-908B-DDF5ECBED8EE}" sibTransId="{27CD1631-1623-4470-806C-FA6050B8823F}"/>
    <dgm:cxn modelId="{D0611F43-8598-49F6-A9DE-7E143EA1ADA3}" srcId="{FE62F17A-D301-4A9D-9545-EA46AC4F1107}" destId="{CDF7F930-B64B-4E56-87FC-DAA220C1AFA9}" srcOrd="2" destOrd="0" parTransId="{C520F399-6638-4128-A9B1-D24E174CF50A}" sibTransId="{161DAA90-0265-4AF8-BFCA-7A94CF5E55A5}"/>
    <dgm:cxn modelId="{BEB08463-7575-4821-8C21-42158DC77D71}" type="presOf" srcId="{CDF7F930-B64B-4E56-87FC-DAA220C1AFA9}" destId="{051B91CE-CFF9-445E-BE1F-0BDD0BFA82F0}" srcOrd="1" destOrd="0" presId="urn:microsoft.com/office/officeart/2005/8/layout/orgChart1"/>
    <dgm:cxn modelId="{340B9D67-62E1-481B-86E5-B30F40EF3690}" srcId="{F0EAF931-5854-4D78-90A3-35854682FBB8}" destId="{9C37BDBB-29A5-4B93-A265-D8F69D7E2FBF}" srcOrd="2" destOrd="0" parTransId="{6DD45FEA-7C52-49C1-9E7C-9EE24963FF27}" sibTransId="{A590393C-90AC-4F82-92EC-0EB210C2BD12}"/>
    <dgm:cxn modelId="{ED778A6F-5D13-4C77-A5CF-A46181D607AB}" type="presOf" srcId="{358719D7-CAA2-4ED5-9862-6F5EE03E5E82}" destId="{2DF6129E-3C54-40C5-AB75-AE979ADF5037}" srcOrd="1" destOrd="0" presId="urn:microsoft.com/office/officeart/2005/8/layout/orgChart1"/>
    <dgm:cxn modelId="{9B349872-7F07-4DFA-AFD7-95FFA1B52C10}" srcId="{52E18228-4397-4D7F-B77B-9C5ADD969672}" destId="{FE62F17A-D301-4A9D-9545-EA46AC4F1107}" srcOrd="1" destOrd="0" parTransId="{964AC6DD-915E-4AF2-AFEA-29E67DB9673B}" sibTransId="{3AF9D74C-9677-4D65-BB29-7EA17E98098E}"/>
    <dgm:cxn modelId="{43E8E857-53B0-4305-97D7-1D671EFF95E1}" type="presOf" srcId="{52B9E8D8-FC3F-4B5C-AD50-4DF8FFA349A5}" destId="{F7A7B287-0C6C-4458-AA86-D59C6AF41023}" srcOrd="0" destOrd="0" presId="urn:microsoft.com/office/officeart/2005/8/layout/orgChart1"/>
    <dgm:cxn modelId="{9703F47F-B5AB-4683-805A-E2B045687FDA}" type="presOf" srcId="{10828D8B-EBAE-4F3B-A0F2-C212478C4748}" destId="{3BF6768E-A73F-4EB5-BB4E-901DE34DFD4C}" srcOrd="1" destOrd="0" presId="urn:microsoft.com/office/officeart/2005/8/layout/orgChart1"/>
    <dgm:cxn modelId="{FEECDC86-B4FB-4B26-8030-5034C3CE0198}" type="presOf" srcId="{9C37BDBB-29A5-4B93-A265-D8F69D7E2FBF}" destId="{10FC9829-9151-4FE0-860C-87A3627B18DA}" srcOrd="1" destOrd="0" presId="urn:microsoft.com/office/officeart/2005/8/layout/orgChart1"/>
    <dgm:cxn modelId="{6AB69987-7A06-4689-A2FA-B482E1AF4411}" type="presOf" srcId="{C520F399-6638-4128-A9B1-D24E174CF50A}" destId="{49A49551-6D96-4119-A621-43CB835E4570}" srcOrd="0" destOrd="0" presId="urn:microsoft.com/office/officeart/2005/8/layout/orgChart1"/>
    <dgm:cxn modelId="{CA76CF92-9C24-492B-9CC0-6B9A6B65B748}" type="presOf" srcId="{9C37BDBB-29A5-4B93-A265-D8F69D7E2FBF}" destId="{1E437C05-EB11-41D1-97BC-77482FD61BF8}" srcOrd="0" destOrd="0" presId="urn:microsoft.com/office/officeart/2005/8/layout/orgChart1"/>
    <dgm:cxn modelId="{660A35AA-BA12-4B2D-953C-4270B0CA820A}" type="presOf" srcId="{A5BFA956-628F-4C9A-AD49-82F6FD39C789}" destId="{3654F49D-2B5A-4507-B770-A8DCC9724E7F}" srcOrd="0" destOrd="0" presId="urn:microsoft.com/office/officeart/2005/8/layout/orgChart1"/>
    <dgm:cxn modelId="{F8CF38AB-2E95-439D-B9BB-5E336F7681AF}" type="presOf" srcId="{4264C53F-1FFF-4677-A4D3-41883AAE4773}" destId="{DAA159CE-0CFD-452E-B95F-35E24359BC29}" srcOrd="0" destOrd="0" presId="urn:microsoft.com/office/officeart/2005/8/layout/orgChart1"/>
    <dgm:cxn modelId="{D27C0CB6-BF19-4BE7-ABB2-3BFA91C0FDFF}" type="presOf" srcId="{6DD45FEA-7C52-49C1-9E7C-9EE24963FF27}" destId="{83F3D6E5-A804-4E4E-9505-8903F2D29D65}" srcOrd="0" destOrd="0" presId="urn:microsoft.com/office/officeart/2005/8/layout/orgChart1"/>
    <dgm:cxn modelId="{B401EEBA-6C2A-4CBC-853B-C63FC8ED6694}" type="presOf" srcId="{358719D7-CAA2-4ED5-9862-6F5EE03E5E82}" destId="{6BB3185E-3B26-4567-B96E-4B42AFB448DF}" srcOrd="0" destOrd="0" presId="urn:microsoft.com/office/officeart/2005/8/layout/orgChart1"/>
    <dgm:cxn modelId="{535C51BD-59A6-41AF-9A42-B1924BD8A2FA}" type="presOf" srcId="{10828D8B-EBAE-4F3B-A0F2-C212478C4748}" destId="{0BE55F35-44F9-43EB-982F-764AC08DB8AA}" srcOrd="0" destOrd="0" presId="urn:microsoft.com/office/officeart/2005/8/layout/orgChart1"/>
    <dgm:cxn modelId="{EEF5ACBD-9BCD-4B22-BC9D-8D81C381C34B}" srcId="{FE62F17A-D301-4A9D-9545-EA46AC4F1107}" destId="{CC9F8565-C563-4C78-B744-AEA293912026}" srcOrd="1" destOrd="0" parTransId="{52B9E8D8-FC3F-4B5C-AD50-4DF8FFA349A5}" sibTransId="{822862F1-D308-4422-B361-AFEC4D888767}"/>
    <dgm:cxn modelId="{E97DA4C5-B5CD-4641-BB3B-5677D053CC80}" type="presOf" srcId="{52E18228-4397-4D7F-B77B-9C5ADD969672}" destId="{F7D17064-D13F-4271-8ED0-425BBCE1E1DF}" srcOrd="0" destOrd="0" presId="urn:microsoft.com/office/officeart/2005/8/layout/orgChart1"/>
    <dgm:cxn modelId="{993D0ED5-F675-4F46-BB2F-F6739DF6DC1C}" srcId="{FE62F17A-D301-4A9D-9545-EA46AC4F1107}" destId="{358719D7-CAA2-4ED5-9862-6F5EE03E5E82}" srcOrd="0" destOrd="0" parTransId="{4264C53F-1FFF-4677-A4D3-41883AAE4773}" sibTransId="{9BCBABFE-B75A-46CF-8317-B06BA792E3F0}"/>
    <dgm:cxn modelId="{F0423DE7-E830-4035-984D-59EB7AAB62E8}" type="presOf" srcId="{F0EAF931-5854-4D78-90A3-35854682FBB8}" destId="{85C35DC3-D87E-425E-AEC4-DEEDB30E9192}" srcOrd="0" destOrd="0" presId="urn:microsoft.com/office/officeart/2005/8/layout/orgChart1"/>
    <dgm:cxn modelId="{C261E1F7-94DC-4BBF-9144-673DC001EB48}" type="presOf" srcId="{FE62F17A-D301-4A9D-9545-EA46AC4F1107}" destId="{BF0F705D-8F0A-4567-B333-9CCD88CC0C14}" srcOrd="0" destOrd="0" presId="urn:microsoft.com/office/officeart/2005/8/layout/orgChart1"/>
    <dgm:cxn modelId="{F05645EF-0C2B-4706-B7E9-02F48A90B908}" type="presParOf" srcId="{F7D17064-D13F-4271-8ED0-425BBCE1E1DF}" destId="{2D636DBC-39D6-4152-98C6-C1EBE842D740}" srcOrd="0" destOrd="0" presId="urn:microsoft.com/office/officeart/2005/8/layout/orgChart1"/>
    <dgm:cxn modelId="{95E67A09-859F-4948-AC4E-6B8F5F593BC5}" type="presParOf" srcId="{2D636DBC-39D6-4152-98C6-C1EBE842D740}" destId="{A11252F8-EA0F-4C70-BADB-A3C01EA71955}" srcOrd="0" destOrd="0" presId="urn:microsoft.com/office/officeart/2005/8/layout/orgChart1"/>
    <dgm:cxn modelId="{3157BF01-D1FB-48CA-BA5C-56D398F3AAC9}" type="presParOf" srcId="{A11252F8-EA0F-4C70-BADB-A3C01EA71955}" destId="{85C35DC3-D87E-425E-AEC4-DEEDB30E9192}" srcOrd="0" destOrd="0" presId="urn:microsoft.com/office/officeart/2005/8/layout/orgChart1"/>
    <dgm:cxn modelId="{F500D60A-AC6F-4E77-8191-491664614264}" type="presParOf" srcId="{A11252F8-EA0F-4C70-BADB-A3C01EA71955}" destId="{0E71EA7F-5A57-4502-AEA1-CE8F85CDA813}" srcOrd="1" destOrd="0" presId="urn:microsoft.com/office/officeart/2005/8/layout/orgChart1"/>
    <dgm:cxn modelId="{B0C57427-CF34-41B2-B6E2-66F42737F602}" type="presParOf" srcId="{2D636DBC-39D6-4152-98C6-C1EBE842D740}" destId="{9602085B-F719-4CE8-939C-ADEF13883F54}" srcOrd="1" destOrd="0" presId="urn:microsoft.com/office/officeart/2005/8/layout/orgChart1"/>
    <dgm:cxn modelId="{F46C6B87-E7FE-4681-9374-FE96A0AFA8D4}" type="presParOf" srcId="{9602085B-F719-4CE8-939C-ADEF13883F54}" destId="{68CAA9C9-1765-4EB0-9A04-804331A8DE5E}" srcOrd="0" destOrd="0" presId="urn:microsoft.com/office/officeart/2005/8/layout/orgChart1"/>
    <dgm:cxn modelId="{5FCE4564-8445-4E1E-93B6-1F84339DB896}" type="presParOf" srcId="{9602085B-F719-4CE8-939C-ADEF13883F54}" destId="{DA2F69FD-C811-4C23-8133-51E5EDEF0535}" srcOrd="1" destOrd="0" presId="urn:microsoft.com/office/officeart/2005/8/layout/orgChart1"/>
    <dgm:cxn modelId="{30D54AA0-898A-4A4B-B088-A657A2E4DB01}" type="presParOf" srcId="{DA2F69FD-C811-4C23-8133-51E5EDEF0535}" destId="{848B6949-F54A-40DE-8821-BE0F601A5126}" srcOrd="0" destOrd="0" presId="urn:microsoft.com/office/officeart/2005/8/layout/orgChart1"/>
    <dgm:cxn modelId="{A888C61D-FAF3-40D1-9DD5-450387BE9698}" type="presParOf" srcId="{848B6949-F54A-40DE-8821-BE0F601A5126}" destId="{0BE55F35-44F9-43EB-982F-764AC08DB8AA}" srcOrd="0" destOrd="0" presId="urn:microsoft.com/office/officeart/2005/8/layout/orgChart1"/>
    <dgm:cxn modelId="{28A59C66-7A4D-4CF4-842E-41AEDCEC4E74}" type="presParOf" srcId="{848B6949-F54A-40DE-8821-BE0F601A5126}" destId="{3BF6768E-A73F-4EB5-BB4E-901DE34DFD4C}" srcOrd="1" destOrd="0" presId="urn:microsoft.com/office/officeart/2005/8/layout/orgChart1"/>
    <dgm:cxn modelId="{256B20C9-F800-4384-A24E-2F14534455EA}" type="presParOf" srcId="{DA2F69FD-C811-4C23-8133-51E5EDEF0535}" destId="{CF1F67D3-E481-493F-8261-00E9C3F5968A}" srcOrd="1" destOrd="0" presId="urn:microsoft.com/office/officeart/2005/8/layout/orgChart1"/>
    <dgm:cxn modelId="{B299A5CB-0B23-4252-9F8F-E1D8FEBA1961}" type="presParOf" srcId="{DA2F69FD-C811-4C23-8133-51E5EDEF0535}" destId="{83C73578-CAA0-4359-AF1F-116F39D421E2}" srcOrd="2" destOrd="0" presId="urn:microsoft.com/office/officeart/2005/8/layout/orgChart1"/>
    <dgm:cxn modelId="{F8A9725E-5574-4D06-9E52-2A88A3F61C5C}" type="presParOf" srcId="{9602085B-F719-4CE8-939C-ADEF13883F54}" destId="{A67218F3-2703-4C79-8A0E-5630DF8020C7}" srcOrd="2" destOrd="0" presId="urn:microsoft.com/office/officeart/2005/8/layout/orgChart1"/>
    <dgm:cxn modelId="{85C87F34-63C2-4CFD-AF0D-A0F61C1A3283}" type="presParOf" srcId="{9602085B-F719-4CE8-939C-ADEF13883F54}" destId="{248A850D-2B9C-4402-AEA9-96D7D0B53095}" srcOrd="3" destOrd="0" presId="urn:microsoft.com/office/officeart/2005/8/layout/orgChart1"/>
    <dgm:cxn modelId="{C6743A79-6B80-4E18-AA19-DA4F356BA140}" type="presParOf" srcId="{248A850D-2B9C-4402-AEA9-96D7D0B53095}" destId="{1FB6A33F-2EB5-4BB7-983D-18EE0A537228}" srcOrd="0" destOrd="0" presId="urn:microsoft.com/office/officeart/2005/8/layout/orgChart1"/>
    <dgm:cxn modelId="{6B521D73-764D-44B3-897E-370044A0E370}" type="presParOf" srcId="{1FB6A33F-2EB5-4BB7-983D-18EE0A537228}" destId="{3654F49D-2B5A-4507-B770-A8DCC9724E7F}" srcOrd="0" destOrd="0" presId="urn:microsoft.com/office/officeart/2005/8/layout/orgChart1"/>
    <dgm:cxn modelId="{A0531361-AEB1-4542-BDE8-AD08F74EFE69}" type="presParOf" srcId="{1FB6A33F-2EB5-4BB7-983D-18EE0A537228}" destId="{9E03252D-5EE7-4B06-A772-AC535FD7AA6B}" srcOrd="1" destOrd="0" presId="urn:microsoft.com/office/officeart/2005/8/layout/orgChart1"/>
    <dgm:cxn modelId="{49AB4FBF-FC96-4A59-A5AF-0D5EABDA44C8}" type="presParOf" srcId="{248A850D-2B9C-4402-AEA9-96D7D0B53095}" destId="{09A22E25-B5EF-4FDD-A0EF-14D56C134EDD}" srcOrd="1" destOrd="0" presId="urn:microsoft.com/office/officeart/2005/8/layout/orgChart1"/>
    <dgm:cxn modelId="{CEFEBEBA-AF83-4996-AEB9-FD3CA5A0012C}" type="presParOf" srcId="{248A850D-2B9C-4402-AEA9-96D7D0B53095}" destId="{11791FD8-F908-4477-8682-206EE804A200}" srcOrd="2" destOrd="0" presId="urn:microsoft.com/office/officeart/2005/8/layout/orgChart1"/>
    <dgm:cxn modelId="{5EAEF211-2E4D-44C8-9108-9B10159871D3}" type="presParOf" srcId="{9602085B-F719-4CE8-939C-ADEF13883F54}" destId="{83F3D6E5-A804-4E4E-9505-8903F2D29D65}" srcOrd="4" destOrd="0" presId="urn:microsoft.com/office/officeart/2005/8/layout/orgChart1"/>
    <dgm:cxn modelId="{4FE66CB2-E11C-4002-9353-4980EBDE8D4C}" type="presParOf" srcId="{9602085B-F719-4CE8-939C-ADEF13883F54}" destId="{F98EB3D0-6A14-4651-8FEF-B461BB2CCB41}" srcOrd="5" destOrd="0" presId="urn:microsoft.com/office/officeart/2005/8/layout/orgChart1"/>
    <dgm:cxn modelId="{ADE9AF98-E902-4D0F-91B6-3EEB17E7712B}" type="presParOf" srcId="{F98EB3D0-6A14-4651-8FEF-B461BB2CCB41}" destId="{EA914B3B-ECB0-4053-AA62-C8A814DCCC44}" srcOrd="0" destOrd="0" presId="urn:microsoft.com/office/officeart/2005/8/layout/orgChart1"/>
    <dgm:cxn modelId="{AC5AD513-3E66-471E-85AB-6749BE930AA5}" type="presParOf" srcId="{EA914B3B-ECB0-4053-AA62-C8A814DCCC44}" destId="{1E437C05-EB11-41D1-97BC-77482FD61BF8}" srcOrd="0" destOrd="0" presId="urn:microsoft.com/office/officeart/2005/8/layout/orgChart1"/>
    <dgm:cxn modelId="{C80E3615-DAC7-4156-8875-F2ACB7C15A39}" type="presParOf" srcId="{EA914B3B-ECB0-4053-AA62-C8A814DCCC44}" destId="{10FC9829-9151-4FE0-860C-87A3627B18DA}" srcOrd="1" destOrd="0" presId="urn:microsoft.com/office/officeart/2005/8/layout/orgChart1"/>
    <dgm:cxn modelId="{B7A2A92F-AC6F-4329-ACA8-896D5AED582F}" type="presParOf" srcId="{F98EB3D0-6A14-4651-8FEF-B461BB2CCB41}" destId="{184B0F09-0DCF-4359-A6CE-69F702FB8D09}" srcOrd="1" destOrd="0" presId="urn:microsoft.com/office/officeart/2005/8/layout/orgChart1"/>
    <dgm:cxn modelId="{BBC62EFE-7EB4-4314-B942-E20C4371F4A8}" type="presParOf" srcId="{F98EB3D0-6A14-4651-8FEF-B461BB2CCB41}" destId="{B433C425-78DE-4971-84C7-7001EB4965C1}" srcOrd="2" destOrd="0" presId="urn:microsoft.com/office/officeart/2005/8/layout/orgChart1"/>
    <dgm:cxn modelId="{A0C074D8-12ED-4F5F-B97B-A1A921C43606}" type="presParOf" srcId="{2D636DBC-39D6-4152-98C6-C1EBE842D740}" destId="{20866FD1-012C-4014-879B-D0988101D2BA}" srcOrd="2" destOrd="0" presId="urn:microsoft.com/office/officeart/2005/8/layout/orgChart1"/>
    <dgm:cxn modelId="{30E20E63-1DEB-4191-95EB-E0D4FD73AD3E}" type="presParOf" srcId="{F7D17064-D13F-4271-8ED0-425BBCE1E1DF}" destId="{CB35E1D7-418D-45F5-BDA6-B1C7723CB94E}" srcOrd="1" destOrd="0" presId="urn:microsoft.com/office/officeart/2005/8/layout/orgChart1"/>
    <dgm:cxn modelId="{9388DF67-01F3-4E9F-80DD-DF2D45590392}" type="presParOf" srcId="{CB35E1D7-418D-45F5-BDA6-B1C7723CB94E}" destId="{0F5E9C22-A989-4CC4-9C61-D8AC29D6A95B}" srcOrd="0" destOrd="0" presId="urn:microsoft.com/office/officeart/2005/8/layout/orgChart1"/>
    <dgm:cxn modelId="{978962EB-EAC4-41B2-962A-3BC055082119}" type="presParOf" srcId="{0F5E9C22-A989-4CC4-9C61-D8AC29D6A95B}" destId="{BF0F705D-8F0A-4567-B333-9CCD88CC0C14}" srcOrd="0" destOrd="0" presId="urn:microsoft.com/office/officeart/2005/8/layout/orgChart1"/>
    <dgm:cxn modelId="{E3D71F91-52F4-4EF1-B0C7-7FD1F2C2D3D0}" type="presParOf" srcId="{0F5E9C22-A989-4CC4-9C61-D8AC29D6A95B}" destId="{E7A71770-FF7F-4F09-A509-C55D3ED93D30}" srcOrd="1" destOrd="0" presId="urn:microsoft.com/office/officeart/2005/8/layout/orgChart1"/>
    <dgm:cxn modelId="{4F057F32-615A-4622-B818-3D83F5DDB30D}" type="presParOf" srcId="{CB35E1D7-418D-45F5-BDA6-B1C7723CB94E}" destId="{55827351-C745-4AD6-BD87-F45110463D9E}" srcOrd="1" destOrd="0" presId="urn:microsoft.com/office/officeart/2005/8/layout/orgChart1"/>
    <dgm:cxn modelId="{69162345-F75F-4A40-BF9C-25672B8E2944}" type="presParOf" srcId="{55827351-C745-4AD6-BD87-F45110463D9E}" destId="{DAA159CE-0CFD-452E-B95F-35E24359BC29}" srcOrd="0" destOrd="0" presId="urn:microsoft.com/office/officeart/2005/8/layout/orgChart1"/>
    <dgm:cxn modelId="{0FC1A059-B6CE-4070-A0F3-599F290B9417}" type="presParOf" srcId="{55827351-C745-4AD6-BD87-F45110463D9E}" destId="{7050F667-DA92-4258-9F4A-AE64A1BFC2E1}" srcOrd="1" destOrd="0" presId="urn:microsoft.com/office/officeart/2005/8/layout/orgChart1"/>
    <dgm:cxn modelId="{850A2550-4AF3-460B-B813-878A330FA4D4}" type="presParOf" srcId="{7050F667-DA92-4258-9F4A-AE64A1BFC2E1}" destId="{32394A24-1F25-4128-8B3D-DC378EE1E7BA}" srcOrd="0" destOrd="0" presId="urn:microsoft.com/office/officeart/2005/8/layout/orgChart1"/>
    <dgm:cxn modelId="{105FE914-EE79-4107-887C-384C3F8D02A5}" type="presParOf" srcId="{32394A24-1F25-4128-8B3D-DC378EE1E7BA}" destId="{6BB3185E-3B26-4567-B96E-4B42AFB448DF}" srcOrd="0" destOrd="0" presId="urn:microsoft.com/office/officeart/2005/8/layout/orgChart1"/>
    <dgm:cxn modelId="{ACC30A7D-94CB-421A-BB81-07C417193F41}" type="presParOf" srcId="{32394A24-1F25-4128-8B3D-DC378EE1E7BA}" destId="{2DF6129E-3C54-40C5-AB75-AE979ADF5037}" srcOrd="1" destOrd="0" presId="urn:microsoft.com/office/officeart/2005/8/layout/orgChart1"/>
    <dgm:cxn modelId="{8CD8B260-9F7D-4A64-A141-A9F955E685B0}" type="presParOf" srcId="{7050F667-DA92-4258-9F4A-AE64A1BFC2E1}" destId="{24391AFF-75F0-4562-B212-D0233F920EBD}" srcOrd="1" destOrd="0" presId="urn:microsoft.com/office/officeart/2005/8/layout/orgChart1"/>
    <dgm:cxn modelId="{FE709E71-1ED5-4F27-A193-751E946F7EEC}" type="presParOf" srcId="{7050F667-DA92-4258-9F4A-AE64A1BFC2E1}" destId="{061C0D3A-F4D2-4107-9533-4FC8D9334DFF}" srcOrd="2" destOrd="0" presId="urn:microsoft.com/office/officeart/2005/8/layout/orgChart1"/>
    <dgm:cxn modelId="{DCC6B68A-53C1-49E5-B124-84079D9F254A}" type="presParOf" srcId="{55827351-C745-4AD6-BD87-F45110463D9E}" destId="{F7A7B287-0C6C-4458-AA86-D59C6AF41023}" srcOrd="2" destOrd="0" presId="urn:microsoft.com/office/officeart/2005/8/layout/orgChart1"/>
    <dgm:cxn modelId="{8EDD35DB-D35D-47C5-87DD-DDDB1C388E9B}" type="presParOf" srcId="{55827351-C745-4AD6-BD87-F45110463D9E}" destId="{243B0677-50B3-40F3-BE3C-5FD34A0E8DFC}" srcOrd="3" destOrd="0" presId="urn:microsoft.com/office/officeart/2005/8/layout/orgChart1"/>
    <dgm:cxn modelId="{78792539-E71A-49C0-8725-97B97512CD45}" type="presParOf" srcId="{243B0677-50B3-40F3-BE3C-5FD34A0E8DFC}" destId="{851C13EC-B866-451C-8B8B-87E2ABB136CA}" srcOrd="0" destOrd="0" presId="urn:microsoft.com/office/officeart/2005/8/layout/orgChart1"/>
    <dgm:cxn modelId="{313A0CB3-4053-40FD-AFC6-23D346E8560B}" type="presParOf" srcId="{851C13EC-B866-451C-8B8B-87E2ABB136CA}" destId="{B2E04AB0-3CE6-42AC-83E3-C08BAA7F4813}" srcOrd="0" destOrd="0" presId="urn:microsoft.com/office/officeart/2005/8/layout/orgChart1"/>
    <dgm:cxn modelId="{A0FEF6AF-D152-4A0A-921C-D3176C8BF1C3}" type="presParOf" srcId="{851C13EC-B866-451C-8B8B-87E2ABB136CA}" destId="{10550D51-C240-4D13-BA13-7BD2127A8649}" srcOrd="1" destOrd="0" presId="urn:microsoft.com/office/officeart/2005/8/layout/orgChart1"/>
    <dgm:cxn modelId="{EFDFBC1F-7EC0-4118-B2C7-450F484BE044}" type="presParOf" srcId="{243B0677-50B3-40F3-BE3C-5FD34A0E8DFC}" destId="{E410EAA2-804F-4B38-B94C-20513BB51AE0}" srcOrd="1" destOrd="0" presId="urn:microsoft.com/office/officeart/2005/8/layout/orgChart1"/>
    <dgm:cxn modelId="{A389EE26-77E2-4D9E-A3AA-02151618A9B3}" type="presParOf" srcId="{243B0677-50B3-40F3-BE3C-5FD34A0E8DFC}" destId="{1486BE17-A157-4CA0-9C92-1F6DDFC2FCC3}" srcOrd="2" destOrd="0" presId="urn:microsoft.com/office/officeart/2005/8/layout/orgChart1"/>
    <dgm:cxn modelId="{787F6086-8537-4561-8805-28E42414F973}" type="presParOf" srcId="{55827351-C745-4AD6-BD87-F45110463D9E}" destId="{49A49551-6D96-4119-A621-43CB835E4570}" srcOrd="4" destOrd="0" presId="urn:microsoft.com/office/officeart/2005/8/layout/orgChart1"/>
    <dgm:cxn modelId="{5FBFD29A-DE80-467F-83FD-62337EB2BE9F}" type="presParOf" srcId="{55827351-C745-4AD6-BD87-F45110463D9E}" destId="{AA2945BD-8440-46B9-AE05-44F8AF8209F5}" srcOrd="5" destOrd="0" presId="urn:microsoft.com/office/officeart/2005/8/layout/orgChart1"/>
    <dgm:cxn modelId="{E31D0B80-398A-4B77-97AB-EF2AA7C256C2}" type="presParOf" srcId="{AA2945BD-8440-46B9-AE05-44F8AF8209F5}" destId="{094E5B01-3C21-4A9F-8CBC-741CE7E6C9B8}" srcOrd="0" destOrd="0" presId="urn:microsoft.com/office/officeart/2005/8/layout/orgChart1"/>
    <dgm:cxn modelId="{87356318-1CB3-43D8-85F6-6E6DED890B9C}" type="presParOf" srcId="{094E5B01-3C21-4A9F-8CBC-741CE7E6C9B8}" destId="{2EDDB085-C5BD-4C92-BC26-02BD09D2FE06}" srcOrd="0" destOrd="0" presId="urn:microsoft.com/office/officeart/2005/8/layout/orgChart1"/>
    <dgm:cxn modelId="{0ED854EF-9F0E-4719-8CD2-78059FE7895E}" type="presParOf" srcId="{094E5B01-3C21-4A9F-8CBC-741CE7E6C9B8}" destId="{051B91CE-CFF9-445E-BE1F-0BDD0BFA82F0}" srcOrd="1" destOrd="0" presId="urn:microsoft.com/office/officeart/2005/8/layout/orgChart1"/>
    <dgm:cxn modelId="{8EDAA34F-7F51-4E35-A550-63C5ABD52815}" type="presParOf" srcId="{AA2945BD-8440-46B9-AE05-44F8AF8209F5}" destId="{223CB003-B445-4C5E-8919-887B519E4B8E}" srcOrd="1" destOrd="0" presId="urn:microsoft.com/office/officeart/2005/8/layout/orgChart1"/>
    <dgm:cxn modelId="{9A85E1D5-5C6F-445A-9F2A-92B3F924E58C}" type="presParOf" srcId="{AA2945BD-8440-46B9-AE05-44F8AF8209F5}" destId="{A12A636E-074A-4844-9E38-7B027C44A832}" srcOrd="2" destOrd="0" presId="urn:microsoft.com/office/officeart/2005/8/layout/orgChart1"/>
    <dgm:cxn modelId="{0058F5A9-90AC-47C9-A4AB-B05F0BA85ACB}" type="presParOf" srcId="{CB35E1D7-418D-45F5-BDA6-B1C7723CB94E}" destId="{528C5989-22F8-4505-B639-728F25F0D6D5}" srcOrd="2" destOrd="0" presId="urn:microsoft.com/office/officeart/2005/8/layout/orgChar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C07DD-F6AB-4E46-82BB-24934560BD3D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8B9388A-A23C-4683-BC01-F7E1168D7E2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Normalization Level</a:t>
          </a:r>
        </a:p>
      </dgm:t>
    </dgm:pt>
    <dgm:pt modelId="{482DC1CD-5D29-48AA-BDF7-736A6103A124}" type="parTrans" cxnId="{718F729F-701C-4623-A131-CBD6C6168FD1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B466E69C-217C-4E40-9472-7D5DDEB3EF35}" type="sibTrans" cxnId="{718F729F-701C-4623-A131-CBD6C6168FD1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1662D1AA-7CCB-4C38-A85C-2E4F9E829F19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dirty="0">
              <a:latin typeface="Montserrat" panose="00000500000000000000" pitchFamily="2" charset="0"/>
            </a:rPr>
            <a:t>: Low normalization (typically 1NF or 2NF).</a:t>
          </a:r>
        </a:p>
      </dgm:t>
    </dgm:pt>
    <dgm:pt modelId="{62B932E2-43FF-4F36-AB15-1B6F0594AC96}" type="parTrans" cxnId="{D428B5E3-EE45-40BD-A01B-655C3B6AC81A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7170EDA7-960D-4B7D-ADED-10808F8066F8}" type="sibTrans" cxnId="{D428B5E3-EE45-40BD-A01B-655C3B6AC81A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DC5FB760-3AFD-4574-BFD7-C991D10E82F7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dirty="0">
              <a:latin typeface="Montserrat" panose="00000500000000000000" pitchFamily="2" charset="0"/>
            </a:rPr>
            <a:t>: High normalization (typically 3NF).</a:t>
          </a:r>
        </a:p>
      </dgm:t>
    </dgm:pt>
    <dgm:pt modelId="{DAB63700-63A9-43B3-B8F2-FC93D6AA69C2}" type="parTrans" cxnId="{957F9CED-39D9-492A-AEC2-8BBDADDF6190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4D34E116-75BB-40E3-AEAE-13ED2AF629A8}" type="sibTrans" cxnId="{957F9CED-39D9-492A-AEC2-8BBDADDF6190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C54D71C4-44FD-45AE-AAAB-A79302C6347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Query Performance</a:t>
          </a:r>
        </a:p>
      </dgm:t>
    </dgm:pt>
    <dgm:pt modelId="{E6AEE392-3F4E-4BF8-8300-8F9A2FB323A5}" type="parTrans" cxnId="{E725FA23-E492-42A9-B350-485B64287769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8BC2735A-FCF5-4376-AB5E-0CEC115376BB}" type="sibTrans" cxnId="{E725FA23-E492-42A9-B350-485B64287769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C1891D55-42AE-47C8-8BDC-C69AE476316F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dirty="0">
              <a:latin typeface="Montserrat" panose="00000500000000000000" pitchFamily="2" charset="0"/>
            </a:rPr>
            <a:t>: Faster due to simpler joins and fewer tables.</a:t>
          </a:r>
        </a:p>
      </dgm:t>
    </dgm:pt>
    <dgm:pt modelId="{A23994CD-D10D-4A4E-AE16-A4C45058CE42}" type="parTrans" cxnId="{4129BBD3-2E57-434D-A1FC-7CE94FC686EC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2BA32267-B653-4326-9886-EFFF7B8F0617}" type="sibTrans" cxnId="{4129BBD3-2E57-434D-A1FC-7CE94FC686EC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71EA1ABA-A5A7-40F2-A04D-C17116028E00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dirty="0">
              <a:latin typeface="Montserrat" panose="00000500000000000000" pitchFamily="2" charset="0"/>
            </a:rPr>
            <a:t>: Slower due to multiple joins from normalized tables.</a:t>
          </a:r>
        </a:p>
      </dgm:t>
    </dgm:pt>
    <dgm:pt modelId="{5458765D-1B2C-4B8C-9D37-CAD0456CC568}" type="parTrans" cxnId="{CB7499AF-77E0-4522-BD81-4BC90F95A2C4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82D16FCD-3F54-4A3A-9741-DEB83220F12C}" type="sibTrans" cxnId="{CB7499AF-77E0-4522-BD81-4BC90F95A2C4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95580EC6-CCA8-4CE1-B02D-8626CFA02A7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Maintenance</a:t>
          </a:r>
        </a:p>
      </dgm:t>
    </dgm:pt>
    <dgm:pt modelId="{BC1BB0C2-44C7-449D-993A-6F1902F42D94}" type="parTrans" cxnId="{ADF73281-9F99-4DC5-A80C-DC222C0C9950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208D166E-1FA0-4223-BB43-F8891789E938}" type="sibTrans" cxnId="{ADF73281-9F99-4DC5-A80C-DC222C0C9950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E564A002-4610-4F71-A5CE-369F5C91AFD5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Star Schema: </a:t>
          </a:r>
          <a:r>
            <a:rPr lang="en-US" dirty="0">
              <a:latin typeface="Montserrat" panose="00000500000000000000" pitchFamily="2" charset="0"/>
            </a:rPr>
            <a:t>Easier to maintain and understand due to its simple structure.</a:t>
          </a:r>
        </a:p>
      </dgm:t>
    </dgm:pt>
    <dgm:pt modelId="{DA9A1B90-65FD-4A8C-9BEC-8E09FE4D52D5}" type="parTrans" cxnId="{2C77FA2C-EBF9-44C2-8B8E-C3448B159B03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4FDB5155-BDDB-42AA-B634-27440A8AB359}" type="sibTrans" cxnId="{2C77FA2C-EBF9-44C2-8B8E-C3448B159B03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7107FAA8-03A0-4432-B41F-A3BCBC6615C7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dirty="0">
              <a:latin typeface="Montserrat" panose="00000500000000000000" pitchFamily="2" charset="0"/>
            </a:rPr>
            <a:t>: Harder to maintain because of complex relationships.</a:t>
          </a:r>
        </a:p>
      </dgm:t>
    </dgm:pt>
    <dgm:pt modelId="{0878DC2E-2B73-44BF-AD54-86E6B14953A9}" type="parTrans" cxnId="{FF627568-01ED-4FCD-A748-849EB9C40BB4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B5CFC5BB-D14F-4B51-8CC4-84268CA4B269}" type="sibTrans" cxnId="{FF627568-01ED-4FCD-A748-849EB9C40BB4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C1B15976-48EA-48B3-868B-BF3FA8BF2A59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Storage Space</a:t>
          </a:r>
        </a:p>
      </dgm:t>
    </dgm:pt>
    <dgm:pt modelId="{1EBFA2F7-1E40-4067-AA1D-7A3C55AE639C}" type="parTrans" cxnId="{D78CDB85-CC72-45B0-96D9-1FFE1D535B3C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944A156C-42B7-4BF9-BFB5-67A3B5B0ABFB}" type="sibTrans" cxnId="{D78CDB85-CC72-45B0-96D9-1FFE1D535B3C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68C3766D-4EFC-4638-AF47-38E9B64AAE59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dirty="0">
              <a:latin typeface="Montserrat" panose="00000500000000000000" pitchFamily="2" charset="0"/>
            </a:rPr>
            <a:t>: Consumes more space due to data redundancy.</a:t>
          </a:r>
        </a:p>
      </dgm:t>
    </dgm:pt>
    <dgm:pt modelId="{3EBAB083-B343-4E7E-9ACC-501F95B1C533}" type="parTrans" cxnId="{40336C63-4619-4442-9DA8-FCB8423B7404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810EE7AB-7234-4033-9C18-5655CB612512}" type="sibTrans" cxnId="{40336C63-4619-4442-9DA8-FCB8423B7404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6AEC7A0B-341C-4690-BED4-23CB0030C0FF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Snowflake Schema: </a:t>
          </a:r>
          <a:r>
            <a:rPr lang="en-US" dirty="0">
              <a:latin typeface="Montserrat" panose="00000500000000000000" pitchFamily="2" charset="0"/>
            </a:rPr>
            <a:t>Consumes less space due to normalized tables and reduced redundancy.</a:t>
          </a:r>
        </a:p>
      </dgm:t>
    </dgm:pt>
    <dgm:pt modelId="{BFA20E7B-CAC0-4F64-8430-4A69FC5E1C68}" type="parTrans" cxnId="{C46F8041-E04F-4CEF-A109-93D0680EB5B3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8278241B-60A1-41D2-86CA-6580B6615A1F}" type="sibTrans" cxnId="{C46F8041-E04F-4CEF-A109-93D0680EB5B3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F541095B-7088-4D18-A1E1-120B5C3C7B3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Use Cases</a:t>
          </a:r>
        </a:p>
      </dgm:t>
    </dgm:pt>
    <dgm:pt modelId="{01F7686B-0411-424D-B406-B85F5D704998}" type="parTrans" cxnId="{279764A3-1071-41FE-8272-384B1DBE7147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B16D50E3-AAA7-4C62-8D36-9611999CFCCB}" type="sibTrans" cxnId="{279764A3-1071-41FE-8272-384B1DBE7147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0C93269D-4A5D-47DE-B2E9-4141220CEEA1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dirty="0">
              <a:latin typeface="Montserrat" panose="00000500000000000000" pitchFamily="2" charset="0"/>
            </a:rPr>
            <a:t>: Suitable for simple queries and quick reporting (e.g., dashboards, ad-hoc reports).</a:t>
          </a:r>
        </a:p>
      </dgm:t>
    </dgm:pt>
    <dgm:pt modelId="{69BDE325-8A73-4E4B-867E-53345407DF19}" type="parTrans" cxnId="{73E87B4F-A5FB-4950-BA42-FF2136BC3E3A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E6210E55-BDA3-4985-84CF-3E3F9829A69C}" type="sibTrans" cxnId="{73E87B4F-A5FB-4950-BA42-FF2136BC3E3A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B1C3693B-29E9-46B4-B549-A0F9FAB74E00}">
      <dgm:prSet/>
      <dgm:spPr>
        <a:solidFill>
          <a:schemeClr val="tx1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dirty="0">
              <a:latin typeface="Montserrat" panose="00000500000000000000" pitchFamily="2" charset="0"/>
            </a:rPr>
            <a:t>: Suitable for complex queries, large datasets, and analytical processing.</a:t>
          </a:r>
        </a:p>
      </dgm:t>
    </dgm:pt>
    <dgm:pt modelId="{774F8F34-B8AE-4125-B2AA-E362400D122F}" type="parTrans" cxnId="{3F0AE3B0-4824-415E-9EE0-1AE123D2B006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1E782F6F-75D7-4980-98EE-2B427390BDA5}" type="sibTrans" cxnId="{3F0AE3B0-4824-415E-9EE0-1AE123D2B006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7CC1464E-266F-4ADF-BF34-C1AB8285AD2A}" type="pres">
      <dgm:prSet presAssocID="{76FC07DD-F6AB-4E46-82BB-24934560BD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AD6BE4-9DBC-42D3-BCAB-1544A84038DC}" type="pres">
      <dgm:prSet presAssocID="{E8B9388A-A23C-4683-BC01-F7E1168D7E25}" presName="root" presStyleCnt="0"/>
      <dgm:spPr/>
    </dgm:pt>
    <dgm:pt modelId="{ADCA3810-38F5-4AD9-A0BF-9410AF928689}" type="pres">
      <dgm:prSet presAssocID="{E8B9388A-A23C-4683-BC01-F7E1168D7E25}" presName="rootComposite" presStyleCnt="0"/>
      <dgm:spPr/>
    </dgm:pt>
    <dgm:pt modelId="{FF316B36-A503-425B-A58B-4D561EF19BC7}" type="pres">
      <dgm:prSet presAssocID="{E8B9388A-A23C-4683-BC01-F7E1168D7E25}" presName="rootText" presStyleLbl="node1" presStyleIdx="0" presStyleCnt="5"/>
      <dgm:spPr/>
    </dgm:pt>
    <dgm:pt modelId="{E3C70F12-B7E1-4AEC-88FB-C8341F57DCD9}" type="pres">
      <dgm:prSet presAssocID="{E8B9388A-A23C-4683-BC01-F7E1168D7E25}" presName="rootConnector" presStyleLbl="node1" presStyleIdx="0" presStyleCnt="5"/>
      <dgm:spPr/>
    </dgm:pt>
    <dgm:pt modelId="{FDC14910-E0F9-4526-B439-7B16C84CFF30}" type="pres">
      <dgm:prSet presAssocID="{E8B9388A-A23C-4683-BC01-F7E1168D7E25}" presName="childShape" presStyleCnt="0"/>
      <dgm:spPr/>
    </dgm:pt>
    <dgm:pt modelId="{DE60B5BE-A4EA-4FDE-AAF4-1543836409A1}" type="pres">
      <dgm:prSet presAssocID="{62B932E2-43FF-4F36-AB15-1B6F0594AC96}" presName="Name13" presStyleLbl="parChTrans1D2" presStyleIdx="0" presStyleCnt="10"/>
      <dgm:spPr/>
    </dgm:pt>
    <dgm:pt modelId="{D6AB4114-AABC-4BF1-BA1A-68F4983A282C}" type="pres">
      <dgm:prSet presAssocID="{1662D1AA-7CCB-4C38-A85C-2E4F9E829F19}" presName="childText" presStyleLbl="bgAcc1" presStyleIdx="0" presStyleCnt="10">
        <dgm:presLayoutVars>
          <dgm:bulletEnabled val="1"/>
        </dgm:presLayoutVars>
      </dgm:prSet>
      <dgm:spPr/>
    </dgm:pt>
    <dgm:pt modelId="{14791210-5AD3-4521-9E5B-F9533268DA3D}" type="pres">
      <dgm:prSet presAssocID="{DAB63700-63A9-43B3-B8F2-FC93D6AA69C2}" presName="Name13" presStyleLbl="parChTrans1D2" presStyleIdx="1" presStyleCnt="10"/>
      <dgm:spPr/>
    </dgm:pt>
    <dgm:pt modelId="{8F381397-BA77-45C8-93ED-48F259CE915A}" type="pres">
      <dgm:prSet presAssocID="{DC5FB760-3AFD-4574-BFD7-C991D10E82F7}" presName="childText" presStyleLbl="bgAcc1" presStyleIdx="1" presStyleCnt="10">
        <dgm:presLayoutVars>
          <dgm:bulletEnabled val="1"/>
        </dgm:presLayoutVars>
      </dgm:prSet>
      <dgm:spPr/>
    </dgm:pt>
    <dgm:pt modelId="{E83428F3-0BCC-4804-A3A8-4F20139C63E7}" type="pres">
      <dgm:prSet presAssocID="{C54D71C4-44FD-45AE-AAAB-A79302C63478}" presName="root" presStyleCnt="0"/>
      <dgm:spPr/>
    </dgm:pt>
    <dgm:pt modelId="{59D8D8F4-5D5C-46A8-A25D-C7F6BD4FC2C3}" type="pres">
      <dgm:prSet presAssocID="{C54D71C4-44FD-45AE-AAAB-A79302C63478}" presName="rootComposite" presStyleCnt="0"/>
      <dgm:spPr/>
    </dgm:pt>
    <dgm:pt modelId="{64344D72-810B-46A0-B88A-4D822B9F51B4}" type="pres">
      <dgm:prSet presAssocID="{C54D71C4-44FD-45AE-AAAB-A79302C63478}" presName="rootText" presStyleLbl="node1" presStyleIdx="1" presStyleCnt="5"/>
      <dgm:spPr/>
    </dgm:pt>
    <dgm:pt modelId="{C83372BA-F342-40BD-9B7C-D452345F82F8}" type="pres">
      <dgm:prSet presAssocID="{C54D71C4-44FD-45AE-AAAB-A79302C63478}" presName="rootConnector" presStyleLbl="node1" presStyleIdx="1" presStyleCnt="5"/>
      <dgm:spPr/>
    </dgm:pt>
    <dgm:pt modelId="{48DDE714-5477-429D-95EC-C18082861EB4}" type="pres">
      <dgm:prSet presAssocID="{C54D71C4-44FD-45AE-AAAB-A79302C63478}" presName="childShape" presStyleCnt="0"/>
      <dgm:spPr/>
    </dgm:pt>
    <dgm:pt modelId="{CF26D770-1041-4C42-BEF6-441F42D71248}" type="pres">
      <dgm:prSet presAssocID="{A23994CD-D10D-4A4E-AE16-A4C45058CE42}" presName="Name13" presStyleLbl="parChTrans1D2" presStyleIdx="2" presStyleCnt="10"/>
      <dgm:spPr/>
    </dgm:pt>
    <dgm:pt modelId="{F2179958-5C66-44A2-A772-91C7E95C5475}" type="pres">
      <dgm:prSet presAssocID="{C1891D55-42AE-47C8-8BDC-C69AE476316F}" presName="childText" presStyleLbl="bgAcc1" presStyleIdx="2" presStyleCnt="10">
        <dgm:presLayoutVars>
          <dgm:bulletEnabled val="1"/>
        </dgm:presLayoutVars>
      </dgm:prSet>
      <dgm:spPr/>
    </dgm:pt>
    <dgm:pt modelId="{38D8A864-F01C-49A2-89EB-EBB31417A32B}" type="pres">
      <dgm:prSet presAssocID="{5458765D-1B2C-4B8C-9D37-CAD0456CC568}" presName="Name13" presStyleLbl="parChTrans1D2" presStyleIdx="3" presStyleCnt="10"/>
      <dgm:spPr/>
    </dgm:pt>
    <dgm:pt modelId="{73D96345-234E-4892-9B60-D3AC57247C37}" type="pres">
      <dgm:prSet presAssocID="{71EA1ABA-A5A7-40F2-A04D-C17116028E00}" presName="childText" presStyleLbl="bgAcc1" presStyleIdx="3" presStyleCnt="10">
        <dgm:presLayoutVars>
          <dgm:bulletEnabled val="1"/>
        </dgm:presLayoutVars>
      </dgm:prSet>
      <dgm:spPr/>
    </dgm:pt>
    <dgm:pt modelId="{8F97A05C-3BD6-4186-B35E-6A9A8AE98790}" type="pres">
      <dgm:prSet presAssocID="{95580EC6-CCA8-4CE1-B02D-8626CFA02A75}" presName="root" presStyleCnt="0"/>
      <dgm:spPr/>
    </dgm:pt>
    <dgm:pt modelId="{72469367-27DB-441A-8A59-93E14FB2D79C}" type="pres">
      <dgm:prSet presAssocID="{95580EC6-CCA8-4CE1-B02D-8626CFA02A75}" presName="rootComposite" presStyleCnt="0"/>
      <dgm:spPr/>
    </dgm:pt>
    <dgm:pt modelId="{F5CB95BE-DF8D-4506-91B1-05A8664A2605}" type="pres">
      <dgm:prSet presAssocID="{95580EC6-CCA8-4CE1-B02D-8626CFA02A75}" presName="rootText" presStyleLbl="node1" presStyleIdx="2" presStyleCnt="5"/>
      <dgm:spPr/>
    </dgm:pt>
    <dgm:pt modelId="{D1EA01A1-441A-4BB2-9B4E-19C9D9D1FE9A}" type="pres">
      <dgm:prSet presAssocID="{95580EC6-CCA8-4CE1-B02D-8626CFA02A75}" presName="rootConnector" presStyleLbl="node1" presStyleIdx="2" presStyleCnt="5"/>
      <dgm:spPr/>
    </dgm:pt>
    <dgm:pt modelId="{FF3981A6-F7F1-4D83-A3AB-0E47D3616976}" type="pres">
      <dgm:prSet presAssocID="{95580EC6-CCA8-4CE1-B02D-8626CFA02A75}" presName="childShape" presStyleCnt="0"/>
      <dgm:spPr/>
    </dgm:pt>
    <dgm:pt modelId="{360360EA-2030-4CAF-8F17-8FFCA0A67268}" type="pres">
      <dgm:prSet presAssocID="{DA9A1B90-65FD-4A8C-9BEC-8E09FE4D52D5}" presName="Name13" presStyleLbl="parChTrans1D2" presStyleIdx="4" presStyleCnt="10"/>
      <dgm:spPr/>
    </dgm:pt>
    <dgm:pt modelId="{4276514C-564D-41AD-B57C-B8C9193888BE}" type="pres">
      <dgm:prSet presAssocID="{E564A002-4610-4F71-A5CE-369F5C91AFD5}" presName="childText" presStyleLbl="bgAcc1" presStyleIdx="4" presStyleCnt="10">
        <dgm:presLayoutVars>
          <dgm:bulletEnabled val="1"/>
        </dgm:presLayoutVars>
      </dgm:prSet>
      <dgm:spPr/>
    </dgm:pt>
    <dgm:pt modelId="{069B6BB3-F10F-48C3-8728-2A10CAD3CEE6}" type="pres">
      <dgm:prSet presAssocID="{0878DC2E-2B73-44BF-AD54-86E6B14953A9}" presName="Name13" presStyleLbl="parChTrans1D2" presStyleIdx="5" presStyleCnt="10"/>
      <dgm:spPr/>
    </dgm:pt>
    <dgm:pt modelId="{F1A034AD-A6C7-4C36-BF9F-CCD449E57C21}" type="pres">
      <dgm:prSet presAssocID="{7107FAA8-03A0-4432-B41F-A3BCBC6615C7}" presName="childText" presStyleLbl="bgAcc1" presStyleIdx="5" presStyleCnt="10">
        <dgm:presLayoutVars>
          <dgm:bulletEnabled val="1"/>
        </dgm:presLayoutVars>
      </dgm:prSet>
      <dgm:spPr/>
    </dgm:pt>
    <dgm:pt modelId="{AD10E581-1CC2-4569-8D7D-ACE642F112EA}" type="pres">
      <dgm:prSet presAssocID="{C1B15976-48EA-48B3-868B-BF3FA8BF2A59}" presName="root" presStyleCnt="0"/>
      <dgm:spPr/>
    </dgm:pt>
    <dgm:pt modelId="{6FF609AB-941B-4BCE-A9A6-E852612098C1}" type="pres">
      <dgm:prSet presAssocID="{C1B15976-48EA-48B3-868B-BF3FA8BF2A59}" presName="rootComposite" presStyleCnt="0"/>
      <dgm:spPr/>
    </dgm:pt>
    <dgm:pt modelId="{E8246D96-4984-4DE3-8C5D-84DDE56DF123}" type="pres">
      <dgm:prSet presAssocID="{C1B15976-48EA-48B3-868B-BF3FA8BF2A59}" presName="rootText" presStyleLbl="node1" presStyleIdx="3" presStyleCnt="5"/>
      <dgm:spPr/>
    </dgm:pt>
    <dgm:pt modelId="{E241DF8C-EDF4-44BF-B621-0D44F1FFEA32}" type="pres">
      <dgm:prSet presAssocID="{C1B15976-48EA-48B3-868B-BF3FA8BF2A59}" presName="rootConnector" presStyleLbl="node1" presStyleIdx="3" presStyleCnt="5"/>
      <dgm:spPr/>
    </dgm:pt>
    <dgm:pt modelId="{37FA617F-79E0-456F-B75E-E99D8201BC28}" type="pres">
      <dgm:prSet presAssocID="{C1B15976-48EA-48B3-868B-BF3FA8BF2A59}" presName="childShape" presStyleCnt="0"/>
      <dgm:spPr/>
    </dgm:pt>
    <dgm:pt modelId="{50E81433-DF4E-4811-B60D-E4A055C01098}" type="pres">
      <dgm:prSet presAssocID="{3EBAB083-B343-4E7E-9ACC-501F95B1C533}" presName="Name13" presStyleLbl="parChTrans1D2" presStyleIdx="6" presStyleCnt="10"/>
      <dgm:spPr/>
    </dgm:pt>
    <dgm:pt modelId="{00B20DC9-149D-4BAF-961E-5833E1C92B7C}" type="pres">
      <dgm:prSet presAssocID="{68C3766D-4EFC-4638-AF47-38E9B64AAE59}" presName="childText" presStyleLbl="bgAcc1" presStyleIdx="6" presStyleCnt="10">
        <dgm:presLayoutVars>
          <dgm:bulletEnabled val="1"/>
        </dgm:presLayoutVars>
      </dgm:prSet>
      <dgm:spPr/>
    </dgm:pt>
    <dgm:pt modelId="{BEF81662-6451-46AF-BEE5-891084534C5D}" type="pres">
      <dgm:prSet presAssocID="{BFA20E7B-CAC0-4F64-8430-4A69FC5E1C68}" presName="Name13" presStyleLbl="parChTrans1D2" presStyleIdx="7" presStyleCnt="10"/>
      <dgm:spPr/>
    </dgm:pt>
    <dgm:pt modelId="{C65AA2C3-1EF5-4A64-B963-F9C0158E3266}" type="pres">
      <dgm:prSet presAssocID="{6AEC7A0B-341C-4690-BED4-23CB0030C0FF}" presName="childText" presStyleLbl="bgAcc1" presStyleIdx="7" presStyleCnt="10">
        <dgm:presLayoutVars>
          <dgm:bulletEnabled val="1"/>
        </dgm:presLayoutVars>
      </dgm:prSet>
      <dgm:spPr/>
    </dgm:pt>
    <dgm:pt modelId="{8666F28A-E87E-434F-83BE-8B8B598EC09A}" type="pres">
      <dgm:prSet presAssocID="{F541095B-7088-4D18-A1E1-120B5C3C7B3C}" presName="root" presStyleCnt="0"/>
      <dgm:spPr/>
    </dgm:pt>
    <dgm:pt modelId="{6434D58A-0D27-45E3-9A0C-5F8944214262}" type="pres">
      <dgm:prSet presAssocID="{F541095B-7088-4D18-A1E1-120B5C3C7B3C}" presName="rootComposite" presStyleCnt="0"/>
      <dgm:spPr/>
    </dgm:pt>
    <dgm:pt modelId="{0060DB07-4300-4FE8-9B8F-8FBF373787DB}" type="pres">
      <dgm:prSet presAssocID="{F541095B-7088-4D18-A1E1-120B5C3C7B3C}" presName="rootText" presStyleLbl="node1" presStyleIdx="4" presStyleCnt="5"/>
      <dgm:spPr/>
    </dgm:pt>
    <dgm:pt modelId="{D45576A3-DE57-4B7B-AD53-9CF2ABE15B70}" type="pres">
      <dgm:prSet presAssocID="{F541095B-7088-4D18-A1E1-120B5C3C7B3C}" presName="rootConnector" presStyleLbl="node1" presStyleIdx="4" presStyleCnt="5"/>
      <dgm:spPr/>
    </dgm:pt>
    <dgm:pt modelId="{2BC232E6-1D68-4050-9F06-F0096A5CCE01}" type="pres">
      <dgm:prSet presAssocID="{F541095B-7088-4D18-A1E1-120B5C3C7B3C}" presName="childShape" presStyleCnt="0"/>
      <dgm:spPr/>
    </dgm:pt>
    <dgm:pt modelId="{1D36A63A-AD5F-4388-8CA2-B23BC2F00908}" type="pres">
      <dgm:prSet presAssocID="{69BDE325-8A73-4E4B-867E-53345407DF19}" presName="Name13" presStyleLbl="parChTrans1D2" presStyleIdx="8" presStyleCnt="10"/>
      <dgm:spPr/>
    </dgm:pt>
    <dgm:pt modelId="{0F15946B-024E-4CE6-AAC8-391AE5CE5630}" type="pres">
      <dgm:prSet presAssocID="{0C93269D-4A5D-47DE-B2E9-4141220CEEA1}" presName="childText" presStyleLbl="bgAcc1" presStyleIdx="8" presStyleCnt="10">
        <dgm:presLayoutVars>
          <dgm:bulletEnabled val="1"/>
        </dgm:presLayoutVars>
      </dgm:prSet>
      <dgm:spPr/>
    </dgm:pt>
    <dgm:pt modelId="{164B6571-8390-4B94-BE85-13EBFFBAF8E7}" type="pres">
      <dgm:prSet presAssocID="{774F8F34-B8AE-4125-B2AA-E362400D122F}" presName="Name13" presStyleLbl="parChTrans1D2" presStyleIdx="9" presStyleCnt="10"/>
      <dgm:spPr/>
    </dgm:pt>
    <dgm:pt modelId="{E49C705A-1494-4FFA-B50C-5766CCE09FE2}" type="pres">
      <dgm:prSet presAssocID="{B1C3693B-29E9-46B4-B549-A0F9FAB74E00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669AF104-DC73-4119-9371-2A5A26E03094}" type="presOf" srcId="{C1B15976-48EA-48B3-868B-BF3FA8BF2A59}" destId="{E241DF8C-EDF4-44BF-B621-0D44F1FFEA32}" srcOrd="1" destOrd="0" presId="urn:microsoft.com/office/officeart/2005/8/layout/hierarchy3"/>
    <dgm:cxn modelId="{77E1A512-900D-4E54-9BA1-547E5B719D7F}" type="presOf" srcId="{5458765D-1B2C-4B8C-9D37-CAD0456CC568}" destId="{38D8A864-F01C-49A2-89EB-EBB31417A32B}" srcOrd="0" destOrd="0" presId="urn:microsoft.com/office/officeart/2005/8/layout/hierarchy3"/>
    <dgm:cxn modelId="{98DEA715-294D-4B7F-8F66-2772C7F04D13}" type="presOf" srcId="{DA9A1B90-65FD-4A8C-9BEC-8E09FE4D52D5}" destId="{360360EA-2030-4CAF-8F17-8FFCA0A67268}" srcOrd="0" destOrd="0" presId="urn:microsoft.com/office/officeart/2005/8/layout/hierarchy3"/>
    <dgm:cxn modelId="{DA5A891A-B4F6-4549-915B-E9F53E4F0EAE}" type="presOf" srcId="{7107FAA8-03A0-4432-B41F-A3BCBC6615C7}" destId="{F1A034AD-A6C7-4C36-BF9F-CCD449E57C21}" srcOrd="0" destOrd="0" presId="urn:microsoft.com/office/officeart/2005/8/layout/hierarchy3"/>
    <dgm:cxn modelId="{F5D31E1B-C670-4F8A-8D98-C26C3476C9AB}" type="presOf" srcId="{B1C3693B-29E9-46B4-B549-A0F9FAB74E00}" destId="{E49C705A-1494-4FFA-B50C-5766CCE09FE2}" srcOrd="0" destOrd="0" presId="urn:microsoft.com/office/officeart/2005/8/layout/hierarchy3"/>
    <dgm:cxn modelId="{E725FA23-E492-42A9-B350-485B64287769}" srcId="{76FC07DD-F6AB-4E46-82BB-24934560BD3D}" destId="{C54D71C4-44FD-45AE-AAAB-A79302C63478}" srcOrd="1" destOrd="0" parTransId="{E6AEE392-3F4E-4BF8-8300-8F9A2FB323A5}" sibTransId="{8BC2735A-FCF5-4376-AB5E-0CEC115376BB}"/>
    <dgm:cxn modelId="{8A27F527-A33A-4398-A620-FF9C225837CF}" type="presOf" srcId="{71EA1ABA-A5A7-40F2-A04D-C17116028E00}" destId="{73D96345-234E-4892-9B60-D3AC57247C37}" srcOrd="0" destOrd="0" presId="urn:microsoft.com/office/officeart/2005/8/layout/hierarchy3"/>
    <dgm:cxn modelId="{2C77FA2C-EBF9-44C2-8B8E-C3448B159B03}" srcId="{95580EC6-CCA8-4CE1-B02D-8626CFA02A75}" destId="{E564A002-4610-4F71-A5CE-369F5C91AFD5}" srcOrd="0" destOrd="0" parTransId="{DA9A1B90-65FD-4A8C-9BEC-8E09FE4D52D5}" sibTransId="{4FDB5155-BDDB-42AA-B634-27440A8AB359}"/>
    <dgm:cxn modelId="{65323230-FD70-4AEA-AD92-A35814727D6F}" type="presOf" srcId="{DC5FB760-3AFD-4574-BFD7-C991D10E82F7}" destId="{8F381397-BA77-45C8-93ED-48F259CE915A}" srcOrd="0" destOrd="0" presId="urn:microsoft.com/office/officeart/2005/8/layout/hierarchy3"/>
    <dgm:cxn modelId="{0D6D4E33-3626-44CF-8F21-9AE0C7555C20}" type="presOf" srcId="{95580EC6-CCA8-4CE1-B02D-8626CFA02A75}" destId="{F5CB95BE-DF8D-4506-91B1-05A8664A2605}" srcOrd="0" destOrd="0" presId="urn:microsoft.com/office/officeart/2005/8/layout/hierarchy3"/>
    <dgm:cxn modelId="{0DFD145F-B69E-4116-808A-96192BED1CC8}" type="presOf" srcId="{0878DC2E-2B73-44BF-AD54-86E6B14953A9}" destId="{069B6BB3-F10F-48C3-8728-2A10CAD3CEE6}" srcOrd="0" destOrd="0" presId="urn:microsoft.com/office/officeart/2005/8/layout/hierarchy3"/>
    <dgm:cxn modelId="{C46F8041-E04F-4CEF-A109-93D0680EB5B3}" srcId="{C1B15976-48EA-48B3-868B-BF3FA8BF2A59}" destId="{6AEC7A0B-341C-4690-BED4-23CB0030C0FF}" srcOrd="1" destOrd="0" parTransId="{BFA20E7B-CAC0-4F64-8430-4A69FC5E1C68}" sibTransId="{8278241B-60A1-41D2-86CA-6580B6615A1F}"/>
    <dgm:cxn modelId="{40336C63-4619-4442-9DA8-FCB8423B7404}" srcId="{C1B15976-48EA-48B3-868B-BF3FA8BF2A59}" destId="{68C3766D-4EFC-4638-AF47-38E9B64AAE59}" srcOrd="0" destOrd="0" parTransId="{3EBAB083-B343-4E7E-9ACC-501F95B1C533}" sibTransId="{810EE7AB-7234-4033-9C18-5655CB612512}"/>
    <dgm:cxn modelId="{1FDD2C45-8CB1-4595-ADE4-79BE1B47F51D}" type="presOf" srcId="{E8B9388A-A23C-4683-BC01-F7E1168D7E25}" destId="{E3C70F12-B7E1-4AEC-88FB-C8341F57DCD9}" srcOrd="1" destOrd="0" presId="urn:microsoft.com/office/officeart/2005/8/layout/hierarchy3"/>
    <dgm:cxn modelId="{2EAF1948-930C-487A-A58B-EAECE27DDF58}" type="presOf" srcId="{3EBAB083-B343-4E7E-9ACC-501F95B1C533}" destId="{50E81433-DF4E-4811-B60D-E4A055C01098}" srcOrd="0" destOrd="0" presId="urn:microsoft.com/office/officeart/2005/8/layout/hierarchy3"/>
    <dgm:cxn modelId="{FF627568-01ED-4FCD-A748-849EB9C40BB4}" srcId="{95580EC6-CCA8-4CE1-B02D-8626CFA02A75}" destId="{7107FAA8-03A0-4432-B41F-A3BCBC6615C7}" srcOrd="1" destOrd="0" parTransId="{0878DC2E-2B73-44BF-AD54-86E6B14953A9}" sibTransId="{B5CFC5BB-D14F-4B51-8CC4-84268CA4B269}"/>
    <dgm:cxn modelId="{6B7B686A-E2CF-4CF1-B0EC-E08392181D1E}" type="presOf" srcId="{95580EC6-CCA8-4CE1-B02D-8626CFA02A75}" destId="{D1EA01A1-441A-4BB2-9B4E-19C9D9D1FE9A}" srcOrd="1" destOrd="0" presId="urn:microsoft.com/office/officeart/2005/8/layout/hierarchy3"/>
    <dgm:cxn modelId="{D9BD516C-6677-4CE6-9189-D442E036D6C4}" type="presOf" srcId="{F541095B-7088-4D18-A1E1-120B5C3C7B3C}" destId="{0060DB07-4300-4FE8-9B8F-8FBF373787DB}" srcOrd="0" destOrd="0" presId="urn:microsoft.com/office/officeart/2005/8/layout/hierarchy3"/>
    <dgm:cxn modelId="{73E87B4F-A5FB-4950-BA42-FF2136BC3E3A}" srcId="{F541095B-7088-4D18-A1E1-120B5C3C7B3C}" destId="{0C93269D-4A5D-47DE-B2E9-4141220CEEA1}" srcOrd="0" destOrd="0" parTransId="{69BDE325-8A73-4E4B-867E-53345407DF19}" sibTransId="{E6210E55-BDA3-4985-84CF-3E3F9829A69C}"/>
    <dgm:cxn modelId="{B0C90F81-00F1-432A-A038-206882D3814D}" type="presOf" srcId="{6AEC7A0B-341C-4690-BED4-23CB0030C0FF}" destId="{C65AA2C3-1EF5-4A64-B963-F9C0158E3266}" srcOrd="0" destOrd="0" presId="urn:microsoft.com/office/officeart/2005/8/layout/hierarchy3"/>
    <dgm:cxn modelId="{ADF73281-9F99-4DC5-A80C-DC222C0C9950}" srcId="{76FC07DD-F6AB-4E46-82BB-24934560BD3D}" destId="{95580EC6-CCA8-4CE1-B02D-8626CFA02A75}" srcOrd="2" destOrd="0" parTransId="{BC1BB0C2-44C7-449D-993A-6F1902F42D94}" sibTransId="{208D166E-1FA0-4223-BB43-F8891789E938}"/>
    <dgm:cxn modelId="{D78CDB85-CC72-45B0-96D9-1FFE1D535B3C}" srcId="{76FC07DD-F6AB-4E46-82BB-24934560BD3D}" destId="{C1B15976-48EA-48B3-868B-BF3FA8BF2A59}" srcOrd="3" destOrd="0" parTransId="{1EBFA2F7-1E40-4067-AA1D-7A3C55AE639C}" sibTransId="{944A156C-42B7-4BF9-BFB5-67A3B5B0ABFB}"/>
    <dgm:cxn modelId="{627F5186-485C-40E2-9331-C543F59BB2BD}" type="presOf" srcId="{69BDE325-8A73-4E4B-867E-53345407DF19}" destId="{1D36A63A-AD5F-4388-8CA2-B23BC2F00908}" srcOrd="0" destOrd="0" presId="urn:microsoft.com/office/officeart/2005/8/layout/hierarchy3"/>
    <dgm:cxn modelId="{C1B44E91-A42D-4C47-B6AD-01D17DE4C5A8}" type="presOf" srcId="{BFA20E7B-CAC0-4F64-8430-4A69FC5E1C68}" destId="{BEF81662-6451-46AF-BEE5-891084534C5D}" srcOrd="0" destOrd="0" presId="urn:microsoft.com/office/officeart/2005/8/layout/hierarchy3"/>
    <dgm:cxn modelId="{D0E5AE98-544A-4107-B723-D3F4A2C299B5}" type="presOf" srcId="{62B932E2-43FF-4F36-AB15-1B6F0594AC96}" destId="{DE60B5BE-A4EA-4FDE-AAF4-1543836409A1}" srcOrd="0" destOrd="0" presId="urn:microsoft.com/office/officeart/2005/8/layout/hierarchy3"/>
    <dgm:cxn modelId="{76575C99-2044-4548-9389-B0FF0CFAAB27}" type="presOf" srcId="{C54D71C4-44FD-45AE-AAAB-A79302C63478}" destId="{C83372BA-F342-40BD-9B7C-D452345F82F8}" srcOrd="1" destOrd="0" presId="urn:microsoft.com/office/officeart/2005/8/layout/hierarchy3"/>
    <dgm:cxn modelId="{718F729F-701C-4623-A131-CBD6C6168FD1}" srcId="{76FC07DD-F6AB-4E46-82BB-24934560BD3D}" destId="{E8B9388A-A23C-4683-BC01-F7E1168D7E25}" srcOrd="0" destOrd="0" parTransId="{482DC1CD-5D29-48AA-BDF7-736A6103A124}" sibTransId="{B466E69C-217C-4E40-9472-7D5DDEB3EF35}"/>
    <dgm:cxn modelId="{867420A0-6B04-495C-AD29-5F19FBE4A1A9}" type="presOf" srcId="{76FC07DD-F6AB-4E46-82BB-24934560BD3D}" destId="{7CC1464E-266F-4ADF-BF34-C1AB8285AD2A}" srcOrd="0" destOrd="0" presId="urn:microsoft.com/office/officeart/2005/8/layout/hierarchy3"/>
    <dgm:cxn modelId="{912236A0-2215-444B-8195-93F0E55B7283}" type="presOf" srcId="{C54D71C4-44FD-45AE-AAAB-A79302C63478}" destId="{64344D72-810B-46A0-B88A-4D822B9F51B4}" srcOrd="0" destOrd="0" presId="urn:microsoft.com/office/officeart/2005/8/layout/hierarchy3"/>
    <dgm:cxn modelId="{279764A3-1071-41FE-8272-384B1DBE7147}" srcId="{76FC07DD-F6AB-4E46-82BB-24934560BD3D}" destId="{F541095B-7088-4D18-A1E1-120B5C3C7B3C}" srcOrd="4" destOrd="0" parTransId="{01F7686B-0411-424D-B406-B85F5D704998}" sibTransId="{B16D50E3-AAA7-4C62-8D36-9611999CFCCB}"/>
    <dgm:cxn modelId="{70B5A3A8-B86E-45FB-A556-3198C75291FF}" type="presOf" srcId="{774F8F34-B8AE-4125-B2AA-E362400D122F}" destId="{164B6571-8390-4B94-BE85-13EBFFBAF8E7}" srcOrd="0" destOrd="0" presId="urn:microsoft.com/office/officeart/2005/8/layout/hierarchy3"/>
    <dgm:cxn modelId="{CB7499AF-77E0-4522-BD81-4BC90F95A2C4}" srcId="{C54D71C4-44FD-45AE-AAAB-A79302C63478}" destId="{71EA1ABA-A5A7-40F2-A04D-C17116028E00}" srcOrd="1" destOrd="0" parTransId="{5458765D-1B2C-4B8C-9D37-CAD0456CC568}" sibTransId="{82D16FCD-3F54-4A3A-9741-DEB83220F12C}"/>
    <dgm:cxn modelId="{AC1B3FB0-9BCF-443F-8CFE-C65C3278AD64}" type="presOf" srcId="{E8B9388A-A23C-4683-BC01-F7E1168D7E25}" destId="{FF316B36-A503-425B-A58B-4D561EF19BC7}" srcOrd="0" destOrd="0" presId="urn:microsoft.com/office/officeart/2005/8/layout/hierarchy3"/>
    <dgm:cxn modelId="{3F0AE3B0-4824-415E-9EE0-1AE123D2B006}" srcId="{F541095B-7088-4D18-A1E1-120B5C3C7B3C}" destId="{B1C3693B-29E9-46B4-B549-A0F9FAB74E00}" srcOrd="1" destOrd="0" parTransId="{774F8F34-B8AE-4125-B2AA-E362400D122F}" sibTransId="{1E782F6F-75D7-4980-98EE-2B427390BDA5}"/>
    <dgm:cxn modelId="{59D4C4B8-3058-407B-BEBD-E02FB0F3D9AC}" type="presOf" srcId="{DAB63700-63A9-43B3-B8F2-FC93D6AA69C2}" destId="{14791210-5AD3-4521-9E5B-F9533268DA3D}" srcOrd="0" destOrd="0" presId="urn:microsoft.com/office/officeart/2005/8/layout/hierarchy3"/>
    <dgm:cxn modelId="{39F84CBD-1222-4FE6-9A93-D28375CC2850}" type="presOf" srcId="{A23994CD-D10D-4A4E-AE16-A4C45058CE42}" destId="{CF26D770-1041-4C42-BEF6-441F42D71248}" srcOrd="0" destOrd="0" presId="urn:microsoft.com/office/officeart/2005/8/layout/hierarchy3"/>
    <dgm:cxn modelId="{A9CE78D0-59A4-4934-B42F-6F35477B7238}" type="presOf" srcId="{0C93269D-4A5D-47DE-B2E9-4141220CEEA1}" destId="{0F15946B-024E-4CE6-AAC8-391AE5CE5630}" srcOrd="0" destOrd="0" presId="urn:microsoft.com/office/officeart/2005/8/layout/hierarchy3"/>
    <dgm:cxn modelId="{4129BBD3-2E57-434D-A1FC-7CE94FC686EC}" srcId="{C54D71C4-44FD-45AE-AAAB-A79302C63478}" destId="{C1891D55-42AE-47C8-8BDC-C69AE476316F}" srcOrd="0" destOrd="0" parTransId="{A23994CD-D10D-4A4E-AE16-A4C45058CE42}" sibTransId="{2BA32267-B653-4326-9886-EFFF7B8F0617}"/>
    <dgm:cxn modelId="{C019C0D6-41B0-4AD9-8CD3-A853FB4422D3}" type="presOf" srcId="{C1891D55-42AE-47C8-8BDC-C69AE476316F}" destId="{F2179958-5C66-44A2-A772-91C7E95C5475}" srcOrd="0" destOrd="0" presId="urn:microsoft.com/office/officeart/2005/8/layout/hierarchy3"/>
    <dgm:cxn modelId="{5096CCDA-A882-4D5A-A419-EEBED1B1C67D}" type="presOf" srcId="{1662D1AA-7CCB-4C38-A85C-2E4F9E829F19}" destId="{D6AB4114-AABC-4BF1-BA1A-68F4983A282C}" srcOrd="0" destOrd="0" presId="urn:microsoft.com/office/officeart/2005/8/layout/hierarchy3"/>
    <dgm:cxn modelId="{65CD84E2-63F4-4274-84F0-809DE68E4757}" type="presOf" srcId="{E564A002-4610-4F71-A5CE-369F5C91AFD5}" destId="{4276514C-564D-41AD-B57C-B8C9193888BE}" srcOrd="0" destOrd="0" presId="urn:microsoft.com/office/officeart/2005/8/layout/hierarchy3"/>
    <dgm:cxn modelId="{D428B5E3-EE45-40BD-A01B-655C3B6AC81A}" srcId="{E8B9388A-A23C-4683-BC01-F7E1168D7E25}" destId="{1662D1AA-7CCB-4C38-A85C-2E4F9E829F19}" srcOrd="0" destOrd="0" parTransId="{62B932E2-43FF-4F36-AB15-1B6F0594AC96}" sibTransId="{7170EDA7-960D-4B7D-ADED-10808F8066F8}"/>
    <dgm:cxn modelId="{957F9CED-39D9-492A-AEC2-8BBDADDF6190}" srcId="{E8B9388A-A23C-4683-BC01-F7E1168D7E25}" destId="{DC5FB760-3AFD-4574-BFD7-C991D10E82F7}" srcOrd="1" destOrd="0" parTransId="{DAB63700-63A9-43B3-B8F2-FC93D6AA69C2}" sibTransId="{4D34E116-75BB-40E3-AEAE-13ED2AF629A8}"/>
    <dgm:cxn modelId="{966050FB-E314-4BE8-9C14-0A8591CBA293}" type="presOf" srcId="{68C3766D-4EFC-4638-AF47-38E9B64AAE59}" destId="{00B20DC9-149D-4BAF-961E-5833E1C92B7C}" srcOrd="0" destOrd="0" presId="urn:microsoft.com/office/officeart/2005/8/layout/hierarchy3"/>
    <dgm:cxn modelId="{0D38E2FB-B8FB-418B-804F-92AE4A1BD45D}" type="presOf" srcId="{F541095B-7088-4D18-A1E1-120B5C3C7B3C}" destId="{D45576A3-DE57-4B7B-AD53-9CF2ABE15B70}" srcOrd="1" destOrd="0" presId="urn:microsoft.com/office/officeart/2005/8/layout/hierarchy3"/>
    <dgm:cxn modelId="{65E6F9FE-D5F9-4486-829D-83CF83E04DDA}" type="presOf" srcId="{C1B15976-48EA-48B3-868B-BF3FA8BF2A59}" destId="{E8246D96-4984-4DE3-8C5D-84DDE56DF123}" srcOrd="0" destOrd="0" presId="urn:microsoft.com/office/officeart/2005/8/layout/hierarchy3"/>
    <dgm:cxn modelId="{4B3989D2-0EA3-4D75-AD1B-4A3E956B6B0B}" type="presParOf" srcId="{7CC1464E-266F-4ADF-BF34-C1AB8285AD2A}" destId="{EAAD6BE4-9DBC-42D3-BCAB-1544A84038DC}" srcOrd="0" destOrd="0" presId="urn:microsoft.com/office/officeart/2005/8/layout/hierarchy3"/>
    <dgm:cxn modelId="{17E22012-03B9-42FE-B503-99F4C90A582A}" type="presParOf" srcId="{EAAD6BE4-9DBC-42D3-BCAB-1544A84038DC}" destId="{ADCA3810-38F5-4AD9-A0BF-9410AF928689}" srcOrd="0" destOrd="0" presId="urn:microsoft.com/office/officeart/2005/8/layout/hierarchy3"/>
    <dgm:cxn modelId="{EEACB9AD-FCA2-48DB-86CB-1CB8CD1C1F9B}" type="presParOf" srcId="{ADCA3810-38F5-4AD9-A0BF-9410AF928689}" destId="{FF316B36-A503-425B-A58B-4D561EF19BC7}" srcOrd="0" destOrd="0" presId="urn:microsoft.com/office/officeart/2005/8/layout/hierarchy3"/>
    <dgm:cxn modelId="{FBD24A3B-86C7-4894-A81B-76DF0ECE4DF4}" type="presParOf" srcId="{ADCA3810-38F5-4AD9-A0BF-9410AF928689}" destId="{E3C70F12-B7E1-4AEC-88FB-C8341F57DCD9}" srcOrd="1" destOrd="0" presId="urn:microsoft.com/office/officeart/2005/8/layout/hierarchy3"/>
    <dgm:cxn modelId="{660D1F74-2AC7-4654-A31C-33481D00621C}" type="presParOf" srcId="{EAAD6BE4-9DBC-42D3-BCAB-1544A84038DC}" destId="{FDC14910-E0F9-4526-B439-7B16C84CFF30}" srcOrd="1" destOrd="0" presId="urn:microsoft.com/office/officeart/2005/8/layout/hierarchy3"/>
    <dgm:cxn modelId="{6A8282EC-AC96-4333-AE9E-A5CF62BBF6B0}" type="presParOf" srcId="{FDC14910-E0F9-4526-B439-7B16C84CFF30}" destId="{DE60B5BE-A4EA-4FDE-AAF4-1543836409A1}" srcOrd="0" destOrd="0" presId="urn:microsoft.com/office/officeart/2005/8/layout/hierarchy3"/>
    <dgm:cxn modelId="{6F2F6581-A798-421A-9C12-9B4BC8585C6D}" type="presParOf" srcId="{FDC14910-E0F9-4526-B439-7B16C84CFF30}" destId="{D6AB4114-AABC-4BF1-BA1A-68F4983A282C}" srcOrd="1" destOrd="0" presId="urn:microsoft.com/office/officeart/2005/8/layout/hierarchy3"/>
    <dgm:cxn modelId="{B94B626C-2EAF-4108-9771-767A7C329CEA}" type="presParOf" srcId="{FDC14910-E0F9-4526-B439-7B16C84CFF30}" destId="{14791210-5AD3-4521-9E5B-F9533268DA3D}" srcOrd="2" destOrd="0" presId="urn:microsoft.com/office/officeart/2005/8/layout/hierarchy3"/>
    <dgm:cxn modelId="{49373240-7D44-4163-981F-1904B3D19F7B}" type="presParOf" srcId="{FDC14910-E0F9-4526-B439-7B16C84CFF30}" destId="{8F381397-BA77-45C8-93ED-48F259CE915A}" srcOrd="3" destOrd="0" presId="urn:microsoft.com/office/officeart/2005/8/layout/hierarchy3"/>
    <dgm:cxn modelId="{D7F0BCED-1A2C-473B-B651-6F47F837D433}" type="presParOf" srcId="{7CC1464E-266F-4ADF-BF34-C1AB8285AD2A}" destId="{E83428F3-0BCC-4804-A3A8-4F20139C63E7}" srcOrd="1" destOrd="0" presId="urn:microsoft.com/office/officeart/2005/8/layout/hierarchy3"/>
    <dgm:cxn modelId="{E125981C-D2EE-4C29-A37A-DB9D964C77D9}" type="presParOf" srcId="{E83428F3-0BCC-4804-A3A8-4F20139C63E7}" destId="{59D8D8F4-5D5C-46A8-A25D-C7F6BD4FC2C3}" srcOrd="0" destOrd="0" presId="urn:microsoft.com/office/officeart/2005/8/layout/hierarchy3"/>
    <dgm:cxn modelId="{A98C68E3-AD8A-491F-975D-F7F39F218622}" type="presParOf" srcId="{59D8D8F4-5D5C-46A8-A25D-C7F6BD4FC2C3}" destId="{64344D72-810B-46A0-B88A-4D822B9F51B4}" srcOrd="0" destOrd="0" presId="urn:microsoft.com/office/officeart/2005/8/layout/hierarchy3"/>
    <dgm:cxn modelId="{1C74378C-7977-48CA-9B96-F32880B1E918}" type="presParOf" srcId="{59D8D8F4-5D5C-46A8-A25D-C7F6BD4FC2C3}" destId="{C83372BA-F342-40BD-9B7C-D452345F82F8}" srcOrd="1" destOrd="0" presId="urn:microsoft.com/office/officeart/2005/8/layout/hierarchy3"/>
    <dgm:cxn modelId="{3F1AB134-AFC6-4AA5-9D0D-C584799624BA}" type="presParOf" srcId="{E83428F3-0BCC-4804-A3A8-4F20139C63E7}" destId="{48DDE714-5477-429D-95EC-C18082861EB4}" srcOrd="1" destOrd="0" presId="urn:microsoft.com/office/officeart/2005/8/layout/hierarchy3"/>
    <dgm:cxn modelId="{02128BAF-FA00-42E4-83BA-D3515A96B33B}" type="presParOf" srcId="{48DDE714-5477-429D-95EC-C18082861EB4}" destId="{CF26D770-1041-4C42-BEF6-441F42D71248}" srcOrd="0" destOrd="0" presId="urn:microsoft.com/office/officeart/2005/8/layout/hierarchy3"/>
    <dgm:cxn modelId="{8ACD5997-49D2-427E-B31A-373D35AF4BBC}" type="presParOf" srcId="{48DDE714-5477-429D-95EC-C18082861EB4}" destId="{F2179958-5C66-44A2-A772-91C7E95C5475}" srcOrd="1" destOrd="0" presId="urn:microsoft.com/office/officeart/2005/8/layout/hierarchy3"/>
    <dgm:cxn modelId="{395A74D3-CED0-4C0B-80B1-AB1606CF415C}" type="presParOf" srcId="{48DDE714-5477-429D-95EC-C18082861EB4}" destId="{38D8A864-F01C-49A2-89EB-EBB31417A32B}" srcOrd="2" destOrd="0" presId="urn:microsoft.com/office/officeart/2005/8/layout/hierarchy3"/>
    <dgm:cxn modelId="{90BD3960-6D67-42F5-92DF-A0530EC97EBF}" type="presParOf" srcId="{48DDE714-5477-429D-95EC-C18082861EB4}" destId="{73D96345-234E-4892-9B60-D3AC57247C37}" srcOrd="3" destOrd="0" presId="urn:microsoft.com/office/officeart/2005/8/layout/hierarchy3"/>
    <dgm:cxn modelId="{2837863B-8DB7-4F78-BDE4-263DA35C93BC}" type="presParOf" srcId="{7CC1464E-266F-4ADF-BF34-C1AB8285AD2A}" destId="{8F97A05C-3BD6-4186-B35E-6A9A8AE98790}" srcOrd="2" destOrd="0" presId="urn:microsoft.com/office/officeart/2005/8/layout/hierarchy3"/>
    <dgm:cxn modelId="{8E21C53E-CE73-4481-8ED5-2A4D7D0CDDB5}" type="presParOf" srcId="{8F97A05C-3BD6-4186-B35E-6A9A8AE98790}" destId="{72469367-27DB-441A-8A59-93E14FB2D79C}" srcOrd="0" destOrd="0" presId="urn:microsoft.com/office/officeart/2005/8/layout/hierarchy3"/>
    <dgm:cxn modelId="{374187E8-E0BF-4021-A070-1CA6CEB9B4DC}" type="presParOf" srcId="{72469367-27DB-441A-8A59-93E14FB2D79C}" destId="{F5CB95BE-DF8D-4506-91B1-05A8664A2605}" srcOrd="0" destOrd="0" presId="urn:microsoft.com/office/officeart/2005/8/layout/hierarchy3"/>
    <dgm:cxn modelId="{D9379715-7AC8-422C-8DC1-2D3C77550D3B}" type="presParOf" srcId="{72469367-27DB-441A-8A59-93E14FB2D79C}" destId="{D1EA01A1-441A-4BB2-9B4E-19C9D9D1FE9A}" srcOrd="1" destOrd="0" presId="urn:microsoft.com/office/officeart/2005/8/layout/hierarchy3"/>
    <dgm:cxn modelId="{C4125B11-4411-46CE-AD0C-70D9D2B0BE66}" type="presParOf" srcId="{8F97A05C-3BD6-4186-B35E-6A9A8AE98790}" destId="{FF3981A6-F7F1-4D83-A3AB-0E47D3616976}" srcOrd="1" destOrd="0" presId="urn:microsoft.com/office/officeart/2005/8/layout/hierarchy3"/>
    <dgm:cxn modelId="{AA19D0A2-D473-4C67-AC7F-35A91D92CA97}" type="presParOf" srcId="{FF3981A6-F7F1-4D83-A3AB-0E47D3616976}" destId="{360360EA-2030-4CAF-8F17-8FFCA0A67268}" srcOrd="0" destOrd="0" presId="urn:microsoft.com/office/officeart/2005/8/layout/hierarchy3"/>
    <dgm:cxn modelId="{EF91361F-757B-4B55-A53E-09C8168928EE}" type="presParOf" srcId="{FF3981A6-F7F1-4D83-A3AB-0E47D3616976}" destId="{4276514C-564D-41AD-B57C-B8C9193888BE}" srcOrd="1" destOrd="0" presId="urn:microsoft.com/office/officeart/2005/8/layout/hierarchy3"/>
    <dgm:cxn modelId="{2484678B-2D29-4D12-A7EC-47C820BB9678}" type="presParOf" srcId="{FF3981A6-F7F1-4D83-A3AB-0E47D3616976}" destId="{069B6BB3-F10F-48C3-8728-2A10CAD3CEE6}" srcOrd="2" destOrd="0" presId="urn:microsoft.com/office/officeart/2005/8/layout/hierarchy3"/>
    <dgm:cxn modelId="{563184C2-5FA0-46CA-B9B7-B0A6114715F7}" type="presParOf" srcId="{FF3981A6-F7F1-4D83-A3AB-0E47D3616976}" destId="{F1A034AD-A6C7-4C36-BF9F-CCD449E57C21}" srcOrd="3" destOrd="0" presId="urn:microsoft.com/office/officeart/2005/8/layout/hierarchy3"/>
    <dgm:cxn modelId="{9661873E-9A31-4C77-BBC3-856981247164}" type="presParOf" srcId="{7CC1464E-266F-4ADF-BF34-C1AB8285AD2A}" destId="{AD10E581-1CC2-4569-8D7D-ACE642F112EA}" srcOrd="3" destOrd="0" presId="urn:microsoft.com/office/officeart/2005/8/layout/hierarchy3"/>
    <dgm:cxn modelId="{01B20F4D-0AE3-49F7-A1D3-E292E50253C1}" type="presParOf" srcId="{AD10E581-1CC2-4569-8D7D-ACE642F112EA}" destId="{6FF609AB-941B-4BCE-A9A6-E852612098C1}" srcOrd="0" destOrd="0" presId="urn:microsoft.com/office/officeart/2005/8/layout/hierarchy3"/>
    <dgm:cxn modelId="{0013E7E8-B918-471F-BF52-6FF3B83F2612}" type="presParOf" srcId="{6FF609AB-941B-4BCE-A9A6-E852612098C1}" destId="{E8246D96-4984-4DE3-8C5D-84DDE56DF123}" srcOrd="0" destOrd="0" presId="urn:microsoft.com/office/officeart/2005/8/layout/hierarchy3"/>
    <dgm:cxn modelId="{16C71B2B-9660-4F7C-9226-2EB647405F68}" type="presParOf" srcId="{6FF609AB-941B-4BCE-A9A6-E852612098C1}" destId="{E241DF8C-EDF4-44BF-B621-0D44F1FFEA32}" srcOrd="1" destOrd="0" presId="urn:microsoft.com/office/officeart/2005/8/layout/hierarchy3"/>
    <dgm:cxn modelId="{44E4864E-CA80-4AB5-A551-B5AE857C38F4}" type="presParOf" srcId="{AD10E581-1CC2-4569-8D7D-ACE642F112EA}" destId="{37FA617F-79E0-456F-B75E-E99D8201BC28}" srcOrd="1" destOrd="0" presId="urn:microsoft.com/office/officeart/2005/8/layout/hierarchy3"/>
    <dgm:cxn modelId="{7538FF99-578D-45B1-B8F3-696417605FF4}" type="presParOf" srcId="{37FA617F-79E0-456F-B75E-E99D8201BC28}" destId="{50E81433-DF4E-4811-B60D-E4A055C01098}" srcOrd="0" destOrd="0" presId="urn:microsoft.com/office/officeart/2005/8/layout/hierarchy3"/>
    <dgm:cxn modelId="{441B2BC1-025D-4D4D-9524-0A1A6A6738E9}" type="presParOf" srcId="{37FA617F-79E0-456F-B75E-E99D8201BC28}" destId="{00B20DC9-149D-4BAF-961E-5833E1C92B7C}" srcOrd="1" destOrd="0" presId="urn:microsoft.com/office/officeart/2005/8/layout/hierarchy3"/>
    <dgm:cxn modelId="{D7B9D80A-AC6C-4724-A45E-2669E40298FA}" type="presParOf" srcId="{37FA617F-79E0-456F-B75E-E99D8201BC28}" destId="{BEF81662-6451-46AF-BEE5-891084534C5D}" srcOrd="2" destOrd="0" presId="urn:microsoft.com/office/officeart/2005/8/layout/hierarchy3"/>
    <dgm:cxn modelId="{6888D81B-F212-4FC4-9AD2-E590EE14D0DB}" type="presParOf" srcId="{37FA617F-79E0-456F-B75E-E99D8201BC28}" destId="{C65AA2C3-1EF5-4A64-B963-F9C0158E3266}" srcOrd="3" destOrd="0" presId="urn:microsoft.com/office/officeart/2005/8/layout/hierarchy3"/>
    <dgm:cxn modelId="{379BBFB8-A7F4-4C56-B169-4F68AFD84CDA}" type="presParOf" srcId="{7CC1464E-266F-4ADF-BF34-C1AB8285AD2A}" destId="{8666F28A-E87E-434F-83BE-8B8B598EC09A}" srcOrd="4" destOrd="0" presId="urn:microsoft.com/office/officeart/2005/8/layout/hierarchy3"/>
    <dgm:cxn modelId="{57FEAD2E-7E0B-4C44-AC8A-0AD15A6B7906}" type="presParOf" srcId="{8666F28A-E87E-434F-83BE-8B8B598EC09A}" destId="{6434D58A-0D27-45E3-9A0C-5F8944214262}" srcOrd="0" destOrd="0" presId="urn:microsoft.com/office/officeart/2005/8/layout/hierarchy3"/>
    <dgm:cxn modelId="{A832F03C-9B8D-4E39-AD35-25AA8C14C7E2}" type="presParOf" srcId="{6434D58A-0D27-45E3-9A0C-5F8944214262}" destId="{0060DB07-4300-4FE8-9B8F-8FBF373787DB}" srcOrd="0" destOrd="0" presId="urn:microsoft.com/office/officeart/2005/8/layout/hierarchy3"/>
    <dgm:cxn modelId="{DA415B5C-ABB4-4F08-A591-43B7E229373C}" type="presParOf" srcId="{6434D58A-0D27-45E3-9A0C-5F8944214262}" destId="{D45576A3-DE57-4B7B-AD53-9CF2ABE15B70}" srcOrd="1" destOrd="0" presId="urn:microsoft.com/office/officeart/2005/8/layout/hierarchy3"/>
    <dgm:cxn modelId="{486E01CE-486F-4F61-BD07-4D72BE769A04}" type="presParOf" srcId="{8666F28A-E87E-434F-83BE-8B8B598EC09A}" destId="{2BC232E6-1D68-4050-9F06-F0096A5CCE01}" srcOrd="1" destOrd="0" presId="urn:microsoft.com/office/officeart/2005/8/layout/hierarchy3"/>
    <dgm:cxn modelId="{BC0C72F4-C98A-4903-B95C-EFBD9E530E58}" type="presParOf" srcId="{2BC232E6-1D68-4050-9F06-F0096A5CCE01}" destId="{1D36A63A-AD5F-4388-8CA2-B23BC2F00908}" srcOrd="0" destOrd="0" presId="urn:microsoft.com/office/officeart/2005/8/layout/hierarchy3"/>
    <dgm:cxn modelId="{F995F6A9-1641-4FCD-BEBE-87640CA78499}" type="presParOf" srcId="{2BC232E6-1D68-4050-9F06-F0096A5CCE01}" destId="{0F15946B-024E-4CE6-AAC8-391AE5CE5630}" srcOrd="1" destOrd="0" presId="urn:microsoft.com/office/officeart/2005/8/layout/hierarchy3"/>
    <dgm:cxn modelId="{F23FCF54-F316-439E-ABAC-948892781937}" type="presParOf" srcId="{2BC232E6-1D68-4050-9F06-F0096A5CCE01}" destId="{164B6571-8390-4B94-BE85-13EBFFBAF8E7}" srcOrd="2" destOrd="0" presId="urn:microsoft.com/office/officeart/2005/8/layout/hierarchy3"/>
    <dgm:cxn modelId="{F7E98415-A831-4D18-8D09-D25D423CDA66}" type="presParOf" srcId="{2BC232E6-1D68-4050-9F06-F0096A5CCE01}" destId="{E49C705A-1494-4FFA-B50C-5766CCE09FE2}" srcOrd="3" destOrd="0" presId="urn:microsoft.com/office/officeart/2005/8/layout/hierarchy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49551-6D96-4119-A621-43CB835E4570}">
      <dsp:nvSpPr>
        <dsp:cNvPr id="0" name=""/>
        <dsp:cNvSpPr/>
      </dsp:nvSpPr>
      <dsp:spPr>
        <a:xfrm>
          <a:off x="8530825" y="1252734"/>
          <a:ext cx="1932206" cy="335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70"/>
              </a:lnTo>
              <a:lnTo>
                <a:pt x="1932206" y="167670"/>
              </a:lnTo>
              <a:lnTo>
                <a:pt x="1932206" y="33534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7B287-0C6C-4458-AA86-D59C6AF41023}">
      <dsp:nvSpPr>
        <dsp:cNvPr id="0" name=""/>
        <dsp:cNvSpPr/>
      </dsp:nvSpPr>
      <dsp:spPr>
        <a:xfrm>
          <a:off x="8485105" y="1252734"/>
          <a:ext cx="91440" cy="3353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34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59CE-0CFD-452E-B95F-35E24359BC29}">
      <dsp:nvSpPr>
        <dsp:cNvPr id="0" name=""/>
        <dsp:cNvSpPr/>
      </dsp:nvSpPr>
      <dsp:spPr>
        <a:xfrm>
          <a:off x="6598618" y="1252734"/>
          <a:ext cx="1932206" cy="335341"/>
        </a:xfrm>
        <a:custGeom>
          <a:avLst/>
          <a:gdLst/>
          <a:ahLst/>
          <a:cxnLst/>
          <a:rect l="0" t="0" r="0" b="0"/>
          <a:pathLst>
            <a:path>
              <a:moveTo>
                <a:pt x="1932206" y="0"/>
              </a:moveTo>
              <a:lnTo>
                <a:pt x="1932206" y="167670"/>
              </a:lnTo>
              <a:lnTo>
                <a:pt x="0" y="167670"/>
              </a:lnTo>
              <a:lnTo>
                <a:pt x="0" y="33534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3D6E5-A804-4E4E-9505-8903F2D29D65}">
      <dsp:nvSpPr>
        <dsp:cNvPr id="0" name=""/>
        <dsp:cNvSpPr/>
      </dsp:nvSpPr>
      <dsp:spPr>
        <a:xfrm>
          <a:off x="2734205" y="1252734"/>
          <a:ext cx="1932206" cy="335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70"/>
              </a:lnTo>
              <a:lnTo>
                <a:pt x="1932206" y="167670"/>
              </a:lnTo>
              <a:lnTo>
                <a:pt x="1932206" y="33534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218F3-2703-4C79-8A0E-5630DF8020C7}">
      <dsp:nvSpPr>
        <dsp:cNvPr id="0" name=""/>
        <dsp:cNvSpPr/>
      </dsp:nvSpPr>
      <dsp:spPr>
        <a:xfrm>
          <a:off x="2688485" y="1252734"/>
          <a:ext cx="91440" cy="3353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34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AA9C9-1765-4EB0-9A04-804331A8DE5E}">
      <dsp:nvSpPr>
        <dsp:cNvPr id="0" name=""/>
        <dsp:cNvSpPr/>
      </dsp:nvSpPr>
      <dsp:spPr>
        <a:xfrm>
          <a:off x="801999" y="1252734"/>
          <a:ext cx="1932206" cy="335341"/>
        </a:xfrm>
        <a:custGeom>
          <a:avLst/>
          <a:gdLst/>
          <a:ahLst/>
          <a:cxnLst/>
          <a:rect l="0" t="0" r="0" b="0"/>
          <a:pathLst>
            <a:path>
              <a:moveTo>
                <a:pt x="1932206" y="0"/>
              </a:moveTo>
              <a:lnTo>
                <a:pt x="1932206" y="167670"/>
              </a:lnTo>
              <a:lnTo>
                <a:pt x="0" y="167670"/>
              </a:lnTo>
              <a:lnTo>
                <a:pt x="0" y="33534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35DC3-D87E-425E-AEC4-DEEDB30E9192}">
      <dsp:nvSpPr>
        <dsp:cNvPr id="0" name=""/>
        <dsp:cNvSpPr/>
      </dsp:nvSpPr>
      <dsp:spPr>
        <a:xfrm>
          <a:off x="1935773" y="454301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>
              <a:latin typeface="Montserrat" panose="00000500000000000000" pitchFamily="2" charset="0"/>
            </a:rPr>
            <a:t>Star Schema:</a:t>
          </a:r>
          <a:endParaRPr lang="en-US" sz="1100" kern="1200">
            <a:latin typeface="Montserrat" panose="00000500000000000000" pitchFamily="2" charset="0"/>
          </a:endParaRPr>
        </a:p>
      </dsp:txBody>
      <dsp:txXfrm>
        <a:off x="1935773" y="454301"/>
        <a:ext cx="1596864" cy="798432"/>
      </dsp:txXfrm>
    </dsp:sp>
    <dsp:sp modelId="{0BE55F35-44F9-43EB-982F-764AC08DB8AA}">
      <dsp:nvSpPr>
        <dsp:cNvPr id="0" name=""/>
        <dsp:cNvSpPr/>
      </dsp:nvSpPr>
      <dsp:spPr>
        <a:xfrm>
          <a:off x="3566" y="1588075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>
              <a:latin typeface="Montserrat" panose="00000500000000000000" pitchFamily="2" charset="0"/>
            </a:rPr>
            <a:t>Central fact table connected to dimension tables directly.</a:t>
          </a:r>
          <a:endParaRPr lang="en-US" sz="1100" kern="1200">
            <a:latin typeface="Montserrat" panose="00000500000000000000" pitchFamily="2" charset="0"/>
          </a:endParaRPr>
        </a:p>
      </dsp:txBody>
      <dsp:txXfrm>
        <a:off x="3566" y="1588075"/>
        <a:ext cx="1596864" cy="798432"/>
      </dsp:txXfrm>
    </dsp:sp>
    <dsp:sp modelId="{3654F49D-2B5A-4507-B770-A8DCC9724E7F}">
      <dsp:nvSpPr>
        <dsp:cNvPr id="0" name=""/>
        <dsp:cNvSpPr/>
      </dsp:nvSpPr>
      <dsp:spPr>
        <a:xfrm>
          <a:off x="1935773" y="1588075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>
              <a:latin typeface="Montserrat" panose="00000500000000000000" pitchFamily="2" charset="0"/>
            </a:rPr>
            <a:t>Dimension tables are denormalized (contain redundant data).</a:t>
          </a:r>
          <a:endParaRPr lang="en-US" sz="1100" kern="1200">
            <a:latin typeface="Montserrat" panose="00000500000000000000" pitchFamily="2" charset="0"/>
          </a:endParaRPr>
        </a:p>
      </dsp:txBody>
      <dsp:txXfrm>
        <a:off x="1935773" y="1588075"/>
        <a:ext cx="1596864" cy="798432"/>
      </dsp:txXfrm>
    </dsp:sp>
    <dsp:sp modelId="{1E437C05-EB11-41D1-97BC-77482FD61BF8}">
      <dsp:nvSpPr>
        <dsp:cNvPr id="0" name=""/>
        <dsp:cNvSpPr/>
      </dsp:nvSpPr>
      <dsp:spPr>
        <a:xfrm>
          <a:off x="3867979" y="1588075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Montserrat" panose="00000500000000000000" pitchFamily="2" charset="0"/>
            </a:rPr>
            <a:t>Simple and faster for querying.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3867979" y="1588075"/>
        <a:ext cx="1596864" cy="798432"/>
      </dsp:txXfrm>
    </dsp:sp>
    <dsp:sp modelId="{BF0F705D-8F0A-4567-B333-9CCD88CC0C14}">
      <dsp:nvSpPr>
        <dsp:cNvPr id="0" name=""/>
        <dsp:cNvSpPr/>
      </dsp:nvSpPr>
      <dsp:spPr>
        <a:xfrm>
          <a:off x="7732392" y="454301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>
              <a:latin typeface="Montserrat" panose="00000500000000000000" pitchFamily="2" charset="0"/>
            </a:rPr>
            <a:t>Snowflake Schema:</a:t>
          </a:r>
          <a:endParaRPr lang="en-US" sz="1100" kern="1200">
            <a:latin typeface="Montserrat" panose="00000500000000000000" pitchFamily="2" charset="0"/>
          </a:endParaRPr>
        </a:p>
      </dsp:txBody>
      <dsp:txXfrm>
        <a:off x="7732392" y="454301"/>
        <a:ext cx="1596864" cy="798432"/>
      </dsp:txXfrm>
    </dsp:sp>
    <dsp:sp modelId="{6BB3185E-3B26-4567-B96E-4B42AFB448DF}">
      <dsp:nvSpPr>
        <dsp:cNvPr id="0" name=""/>
        <dsp:cNvSpPr/>
      </dsp:nvSpPr>
      <dsp:spPr>
        <a:xfrm>
          <a:off x="5800186" y="1588075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>
              <a:latin typeface="Montserrat" panose="00000500000000000000" pitchFamily="2" charset="0"/>
            </a:rPr>
            <a:t>Central fact table connected to normalized dimension tables.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5800186" y="1588075"/>
        <a:ext cx="1596864" cy="798432"/>
      </dsp:txXfrm>
    </dsp:sp>
    <dsp:sp modelId="{B2E04AB0-3CE6-42AC-83E3-C08BAA7F4813}">
      <dsp:nvSpPr>
        <dsp:cNvPr id="0" name=""/>
        <dsp:cNvSpPr/>
      </dsp:nvSpPr>
      <dsp:spPr>
        <a:xfrm>
          <a:off x="7732392" y="1588075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>
              <a:latin typeface="Montserrat" panose="00000500000000000000" pitchFamily="2" charset="0"/>
            </a:rPr>
            <a:t>Dimension tables are split into multiple related tables (sub-dimensions).</a:t>
          </a:r>
          <a:endParaRPr lang="en-US" sz="1100" kern="1200">
            <a:latin typeface="Montserrat" panose="00000500000000000000" pitchFamily="2" charset="0"/>
          </a:endParaRPr>
        </a:p>
      </dsp:txBody>
      <dsp:txXfrm>
        <a:off x="7732392" y="1588075"/>
        <a:ext cx="1596864" cy="798432"/>
      </dsp:txXfrm>
    </dsp:sp>
    <dsp:sp modelId="{2EDDB085-C5BD-4C92-BC26-02BD09D2FE06}">
      <dsp:nvSpPr>
        <dsp:cNvPr id="0" name=""/>
        <dsp:cNvSpPr/>
      </dsp:nvSpPr>
      <dsp:spPr>
        <a:xfrm>
          <a:off x="9664599" y="1588075"/>
          <a:ext cx="1596864" cy="7984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>
              <a:latin typeface="Montserrat" panose="00000500000000000000" pitchFamily="2" charset="0"/>
            </a:rPr>
            <a:t>More complex and slower for querying but saves storage.</a:t>
          </a:r>
          <a:endParaRPr lang="en-US" sz="1100" kern="1200">
            <a:latin typeface="Montserrat" panose="00000500000000000000" pitchFamily="2" charset="0"/>
          </a:endParaRPr>
        </a:p>
      </dsp:txBody>
      <dsp:txXfrm>
        <a:off x="9664599" y="1588075"/>
        <a:ext cx="1596864" cy="798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16B36-A503-425B-A58B-4D561EF19BC7}">
      <dsp:nvSpPr>
        <dsp:cNvPr id="0" name=""/>
        <dsp:cNvSpPr/>
      </dsp:nvSpPr>
      <dsp:spPr>
        <a:xfrm>
          <a:off x="5522" y="178383"/>
          <a:ext cx="1883127" cy="941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 panose="00000500000000000000" pitchFamily="2" charset="0"/>
            </a:rPr>
            <a:t>Normalization Level</a:t>
          </a:r>
        </a:p>
      </dsp:txBody>
      <dsp:txXfrm>
        <a:off x="33099" y="205960"/>
        <a:ext cx="1827973" cy="886409"/>
      </dsp:txXfrm>
    </dsp:sp>
    <dsp:sp modelId="{DE60B5BE-A4EA-4FDE-AAF4-1543836409A1}">
      <dsp:nvSpPr>
        <dsp:cNvPr id="0" name=""/>
        <dsp:cNvSpPr/>
      </dsp:nvSpPr>
      <dsp:spPr>
        <a:xfrm>
          <a:off x="193835" y="1119946"/>
          <a:ext cx="188312" cy="70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172"/>
              </a:lnTo>
              <a:lnTo>
                <a:pt x="188312" y="706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B4114-AABC-4BF1-BA1A-68F4983A282C}">
      <dsp:nvSpPr>
        <dsp:cNvPr id="0" name=""/>
        <dsp:cNvSpPr/>
      </dsp:nvSpPr>
      <dsp:spPr>
        <a:xfrm>
          <a:off x="382147" y="1355337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sz="1000" kern="1200" dirty="0">
              <a:latin typeface="Montserrat" panose="00000500000000000000" pitchFamily="2" charset="0"/>
            </a:rPr>
            <a:t>: Low normalization (typically 1NF or 2NF).</a:t>
          </a:r>
        </a:p>
      </dsp:txBody>
      <dsp:txXfrm>
        <a:off x="409724" y="1382914"/>
        <a:ext cx="1451347" cy="886409"/>
      </dsp:txXfrm>
    </dsp:sp>
    <dsp:sp modelId="{14791210-5AD3-4521-9E5B-F9533268DA3D}">
      <dsp:nvSpPr>
        <dsp:cNvPr id="0" name=""/>
        <dsp:cNvSpPr/>
      </dsp:nvSpPr>
      <dsp:spPr>
        <a:xfrm>
          <a:off x="193835" y="1119946"/>
          <a:ext cx="188312" cy="1883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127"/>
              </a:lnTo>
              <a:lnTo>
                <a:pt x="188312" y="18831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81397-BA77-45C8-93ED-48F259CE915A}">
      <dsp:nvSpPr>
        <dsp:cNvPr id="0" name=""/>
        <dsp:cNvSpPr/>
      </dsp:nvSpPr>
      <dsp:spPr>
        <a:xfrm>
          <a:off x="382147" y="2532292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sz="1000" kern="1200" dirty="0">
              <a:latin typeface="Montserrat" panose="00000500000000000000" pitchFamily="2" charset="0"/>
            </a:rPr>
            <a:t>: High normalization (typically 3NF).</a:t>
          </a:r>
        </a:p>
      </dsp:txBody>
      <dsp:txXfrm>
        <a:off x="409724" y="2559869"/>
        <a:ext cx="1451347" cy="886409"/>
      </dsp:txXfrm>
    </dsp:sp>
    <dsp:sp modelId="{64344D72-810B-46A0-B88A-4D822B9F51B4}">
      <dsp:nvSpPr>
        <dsp:cNvPr id="0" name=""/>
        <dsp:cNvSpPr/>
      </dsp:nvSpPr>
      <dsp:spPr>
        <a:xfrm>
          <a:off x="2359431" y="178383"/>
          <a:ext cx="1883127" cy="941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 panose="00000500000000000000" pitchFamily="2" charset="0"/>
            </a:rPr>
            <a:t>Query Performance</a:t>
          </a:r>
        </a:p>
      </dsp:txBody>
      <dsp:txXfrm>
        <a:off x="2387008" y="205960"/>
        <a:ext cx="1827973" cy="886409"/>
      </dsp:txXfrm>
    </dsp:sp>
    <dsp:sp modelId="{CF26D770-1041-4C42-BEF6-441F42D71248}">
      <dsp:nvSpPr>
        <dsp:cNvPr id="0" name=""/>
        <dsp:cNvSpPr/>
      </dsp:nvSpPr>
      <dsp:spPr>
        <a:xfrm>
          <a:off x="2547744" y="1119946"/>
          <a:ext cx="188312" cy="70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172"/>
              </a:lnTo>
              <a:lnTo>
                <a:pt x="188312" y="706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9958-5C66-44A2-A772-91C7E95C5475}">
      <dsp:nvSpPr>
        <dsp:cNvPr id="0" name=""/>
        <dsp:cNvSpPr/>
      </dsp:nvSpPr>
      <dsp:spPr>
        <a:xfrm>
          <a:off x="2736057" y="1355337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sz="1000" kern="1200" dirty="0">
              <a:latin typeface="Montserrat" panose="00000500000000000000" pitchFamily="2" charset="0"/>
            </a:rPr>
            <a:t>: Faster due to simpler joins and fewer tables.</a:t>
          </a:r>
        </a:p>
      </dsp:txBody>
      <dsp:txXfrm>
        <a:off x="2763634" y="1382914"/>
        <a:ext cx="1451347" cy="886409"/>
      </dsp:txXfrm>
    </dsp:sp>
    <dsp:sp modelId="{38D8A864-F01C-49A2-89EB-EBB31417A32B}">
      <dsp:nvSpPr>
        <dsp:cNvPr id="0" name=""/>
        <dsp:cNvSpPr/>
      </dsp:nvSpPr>
      <dsp:spPr>
        <a:xfrm>
          <a:off x="2547744" y="1119946"/>
          <a:ext cx="188312" cy="1883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127"/>
              </a:lnTo>
              <a:lnTo>
                <a:pt x="188312" y="18831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96345-234E-4892-9B60-D3AC57247C37}">
      <dsp:nvSpPr>
        <dsp:cNvPr id="0" name=""/>
        <dsp:cNvSpPr/>
      </dsp:nvSpPr>
      <dsp:spPr>
        <a:xfrm>
          <a:off x="2736057" y="2532292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sz="1000" kern="1200" dirty="0">
              <a:latin typeface="Montserrat" panose="00000500000000000000" pitchFamily="2" charset="0"/>
            </a:rPr>
            <a:t>: Slower due to multiple joins from normalized tables.</a:t>
          </a:r>
        </a:p>
      </dsp:txBody>
      <dsp:txXfrm>
        <a:off x="2763634" y="2559869"/>
        <a:ext cx="1451347" cy="886409"/>
      </dsp:txXfrm>
    </dsp:sp>
    <dsp:sp modelId="{F5CB95BE-DF8D-4506-91B1-05A8664A2605}">
      <dsp:nvSpPr>
        <dsp:cNvPr id="0" name=""/>
        <dsp:cNvSpPr/>
      </dsp:nvSpPr>
      <dsp:spPr>
        <a:xfrm>
          <a:off x="4713340" y="178383"/>
          <a:ext cx="1883127" cy="941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 panose="00000500000000000000" pitchFamily="2" charset="0"/>
            </a:rPr>
            <a:t>Maintenance</a:t>
          </a:r>
        </a:p>
      </dsp:txBody>
      <dsp:txXfrm>
        <a:off x="4740917" y="205960"/>
        <a:ext cx="1827973" cy="886409"/>
      </dsp:txXfrm>
    </dsp:sp>
    <dsp:sp modelId="{360360EA-2030-4CAF-8F17-8FFCA0A67268}">
      <dsp:nvSpPr>
        <dsp:cNvPr id="0" name=""/>
        <dsp:cNvSpPr/>
      </dsp:nvSpPr>
      <dsp:spPr>
        <a:xfrm>
          <a:off x="4901653" y="1119946"/>
          <a:ext cx="188312" cy="70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172"/>
              </a:lnTo>
              <a:lnTo>
                <a:pt x="188312" y="706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6514C-564D-41AD-B57C-B8C9193888BE}">
      <dsp:nvSpPr>
        <dsp:cNvPr id="0" name=""/>
        <dsp:cNvSpPr/>
      </dsp:nvSpPr>
      <dsp:spPr>
        <a:xfrm>
          <a:off x="5089966" y="1355337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Star Schema: </a:t>
          </a:r>
          <a:r>
            <a:rPr lang="en-US" sz="1000" kern="1200" dirty="0">
              <a:latin typeface="Montserrat" panose="00000500000000000000" pitchFamily="2" charset="0"/>
            </a:rPr>
            <a:t>Easier to maintain and understand due to its simple structure.</a:t>
          </a:r>
        </a:p>
      </dsp:txBody>
      <dsp:txXfrm>
        <a:off x="5117543" y="1382914"/>
        <a:ext cx="1451347" cy="886409"/>
      </dsp:txXfrm>
    </dsp:sp>
    <dsp:sp modelId="{069B6BB3-F10F-48C3-8728-2A10CAD3CEE6}">
      <dsp:nvSpPr>
        <dsp:cNvPr id="0" name=""/>
        <dsp:cNvSpPr/>
      </dsp:nvSpPr>
      <dsp:spPr>
        <a:xfrm>
          <a:off x="4901653" y="1119946"/>
          <a:ext cx="188312" cy="1883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127"/>
              </a:lnTo>
              <a:lnTo>
                <a:pt x="188312" y="18831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034AD-A6C7-4C36-BF9F-CCD449E57C21}">
      <dsp:nvSpPr>
        <dsp:cNvPr id="0" name=""/>
        <dsp:cNvSpPr/>
      </dsp:nvSpPr>
      <dsp:spPr>
        <a:xfrm>
          <a:off x="5089966" y="2532292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sz="1000" kern="1200" dirty="0">
              <a:latin typeface="Montserrat" panose="00000500000000000000" pitchFamily="2" charset="0"/>
            </a:rPr>
            <a:t>: Harder to maintain because of complex relationships.</a:t>
          </a:r>
        </a:p>
      </dsp:txBody>
      <dsp:txXfrm>
        <a:off x="5117543" y="2559869"/>
        <a:ext cx="1451347" cy="886409"/>
      </dsp:txXfrm>
    </dsp:sp>
    <dsp:sp modelId="{E8246D96-4984-4DE3-8C5D-84DDE56DF123}">
      <dsp:nvSpPr>
        <dsp:cNvPr id="0" name=""/>
        <dsp:cNvSpPr/>
      </dsp:nvSpPr>
      <dsp:spPr>
        <a:xfrm>
          <a:off x="7067250" y="178383"/>
          <a:ext cx="1883127" cy="941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 panose="00000500000000000000" pitchFamily="2" charset="0"/>
            </a:rPr>
            <a:t>Storage Space</a:t>
          </a:r>
        </a:p>
      </dsp:txBody>
      <dsp:txXfrm>
        <a:off x="7094827" y="205960"/>
        <a:ext cx="1827973" cy="886409"/>
      </dsp:txXfrm>
    </dsp:sp>
    <dsp:sp modelId="{50E81433-DF4E-4811-B60D-E4A055C01098}">
      <dsp:nvSpPr>
        <dsp:cNvPr id="0" name=""/>
        <dsp:cNvSpPr/>
      </dsp:nvSpPr>
      <dsp:spPr>
        <a:xfrm>
          <a:off x="7255562" y="1119946"/>
          <a:ext cx="188312" cy="70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172"/>
              </a:lnTo>
              <a:lnTo>
                <a:pt x="188312" y="706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20DC9-149D-4BAF-961E-5833E1C92B7C}">
      <dsp:nvSpPr>
        <dsp:cNvPr id="0" name=""/>
        <dsp:cNvSpPr/>
      </dsp:nvSpPr>
      <dsp:spPr>
        <a:xfrm>
          <a:off x="7443875" y="1355337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sz="1000" kern="1200" dirty="0">
              <a:latin typeface="Montserrat" panose="00000500000000000000" pitchFamily="2" charset="0"/>
            </a:rPr>
            <a:t>: Consumes more space due to data redundancy.</a:t>
          </a:r>
        </a:p>
      </dsp:txBody>
      <dsp:txXfrm>
        <a:off x="7471452" y="1382914"/>
        <a:ext cx="1451347" cy="886409"/>
      </dsp:txXfrm>
    </dsp:sp>
    <dsp:sp modelId="{BEF81662-6451-46AF-BEE5-891084534C5D}">
      <dsp:nvSpPr>
        <dsp:cNvPr id="0" name=""/>
        <dsp:cNvSpPr/>
      </dsp:nvSpPr>
      <dsp:spPr>
        <a:xfrm>
          <a:off x="7255562" y="1119946"/>
          <a:ext cx="188312" cy="1883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127"/>
              </a:lnTo>
              <a:lnTo>
                <a:pt x="188312" y="18831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AA2C3-1EF5-4A64-B963-F9C0158E3266}">
      <dsp:nvSpPr>
        <dsp:cNvPr id="0" name=""/>
        <dsp:cNvSpPr/>
      </dsp:nvSpPr>
      <dsp:spPr>
        <a:xfrm>
          <a:off x="7443875" y="2532292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Snowflake Schema: </a:t>
          </a:r>
          <a:r>
            <a:rPr lang="en-US" sz="1000" kern="1200" dirty="0">
              <a:latin typeface="Montserrat" panose="00000500000000000000" pitchFamily="2" charset="0"/>
            </a:rPr>
            <a:t>Consumes less space due to normalized tables and reduced redundancy.</a:t>
          </a:r>
        </a:p>
      </dsp:txBody>
      <dsp:txXfrm>
        <a:off x="7471452" y="2559869"/>
        <a:ext cx="1451347" cy="886409"/>
      </dsp:txXfrm>
    </dsp:sp>
    <dsp:sp modelId="{0060DB07-4300-4FE8-9B8F-8FBF373787DB}">
      <dsp:nvSpPr>
        <dsp:cNvPr id="0" name=""/>
        <dsp:cNvSpPr/>
      </dsp:nvSpPr>
      <dsp:spPr>
        <a:xfrm>
          <a:off x="9421159" y="178383"/>
          <a:ext cx="1883127" cy="9415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Montserrat" panose="00000500000000000000" pitchFamily="2" charset="0"/>
            </a:rPr>
            <a:t>Use Cases</a:t>
          </a:r>
        </a:p>
      </dsp:txBody>
      <dsp:txXfrm>
        <a:off x="9448736" y="205960"/>
        <a:ext cx="1827973" cy="886409"/>
      </dsp:txXfrm>
    </dsp:sp>
    <dsp:sp modelId="{1D36A63A-AD5F-4388-8CA2-B23BC2F00908}">
      <dsp:nvSpPr>
        <dsp:cNvPr id="0" name=""/>
        <dsp:cNvSpPr/>
      </dsp:nvSpPr>
      <dsp:spPr>
        <a:xfrm>
          <a:off x="9609471" y="1119946"/>
          <a:ext cx="188312" cy="70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172"/>
              </a:lnTo>
              <a:lnTo>
                <a:pt x="188312" y="706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5946B-024E-4CE6-AAC8-391AE5CE5630}">
      <dsp:nvSpPr>
        <dsp:cNvPr id="0" name=""/>
        <dsp:cNvSpPr/>
      </dsp:nvSpPr>
      <dsp:spPr>
        <a:xfrm>
          <a:off x="9797784" y="1355337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Star Schema</a:t>
          </a:r>
          <a:r>
            <a:rPr lang="en-US" sz="1000" kern="1200" dirty="0">
              <a:latin typeface="Montserrat" panose="00000500000000000000" pitchFamily="2" charset="0"/>
            </a:rPr>
            <a:t>: Suitable for simple queries and quick reporting (e.g., dashboards, ad-hoc reports).</a:t>
          </a:r>
        </a:p>
      </dsp:txBody>
      <dsp:txXfrm>
        <a:off x="9825361" y="1382914"/>
        <a:ext cx="1451347" cy="886409"/>
      </dsp:txXfrm>
    </dsp:sp>
    <dsp:sp modelId="{164B6571-8390-4B94-BE85-13EBFFBAF8E7}">
      <dsp:nvSpPr>
        <dsp:cNvPr id="0" name=""/>
        <dsp:cNvSpPr/>
      </dsp:nvSpPr>
      <dsp:spPr>
        <a:xfrm>
          <a:off x="9609471" y="1119946"/>
          <a:ext cx="188312" cy="1883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127"/>
              </a:lnTo>
              <a:lnTo>
                <a:pt x="188312" y="18831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C705A-1494-4FFA-B50C-5766CCE09FE2}">
      <dsp:nvSpPr>
        <dsp:cNvPr id="0" name=""/>
        <dsp:cNvSpPr/>
      </dsp:nvSpPr>
      <dsp:spPr>
        <a:xfrm>
          <a:off x="9797784" y="2532292"/>
          <a:ext cx="1506501" cy="941563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Montserrat" panose="00000500000000000000" pitchFamily="2" charset="0"/>
            </a:rPr>
            <a:t>Snowflake Schema</a:t>
          </a:r>
          <a:r>
            <a:rPr lang="en-US" sz="1000" kern="1200" dirty="0">
              <a:latin typeface="Montserrat" panose="00000500000000000000" pitchFamily="2" charset="0"/>
            </a:rPr>
            <a:t>: Suitable for complex queries, large datasets, and analytical processing.</a:t>
          </a:r>
        </a:p>
      </dsp:txBody>
      <dsp:txXfrm>
        <a:off x="9825361" y="2559869"/>
        <a:ext cx="1451347" cy="88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345F6-4A33-4A1F-920D-7D39DB87687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3977-E68C-4C3E-A0E5-19788FE73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3977-E68C-4C3E-A0E5-19788FE73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3977-E68C-4C3E-A0E5-19788FE73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1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4547B5-39AC-49AE-B8AB-E377B878BE4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6047F9D-6654-4E4D-B2AE-03E7E687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C05D-B739-D176-6CA2-AA9304D5B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15EE-EB4D-A4A1-588A-80C987C41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Schema Models</a:t>
            </a:r>
          </a:p>
        </p:txBody>
      </p:sp>
    </p:spTree>
    <p:extLst>
      <p:ext uri="{BB962C8B-B14F-4D97-AF65-F5344CB8AC3E}">
        <p14:creationId xmlns:p14="http://schemas.microsoft.com/office/powerpoint/2010/main" val="12273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1CBB6-AEE7-E19C-7039-DDE264138086}"/>
              </a:ext>
            </a:extLst>
          </p:cNvPr>
          <p:cNvSpPr txBox="1"/>
          <p:nvPr/>
        </p:nvSpPr>
        <p:spPr>
          <a:xfrm>
            <a:off x="5290792" y="1123578"/>
            <a:ext cx="6407872" cy="4334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Montserrat" panose="00000500000000000000" pitchFamily="2" charset="0"/>
              </a:rPr>
              <a:t>       </a:t>
            </a:r>
            <a:r>
              <a:rPr lang="en-US" sz="3600" b="1" dirty="0">
                <a:latin typeface="Montserrat" panose="00000500000000000000" pitchFamily="2" charset="0"/>
              </a:rPr>
              <a:t>Star</a:t>
            </a:r>
          </a:p>
          <a:p>
            <a:pPr algn="just"/>
            <a:r>
              <a:rPr lang="en-US" sz="4000" b="1" dirty="0">
                <a:latin typeface="Montserrat" panose="00000500000000000000" pitchFamily="2" charset="0"/>
              </a:rPr>
              <a:t>❄</a:t>
            </a:r>
            <a:r>
              <a:rPr lang="en-US" sz="3600" b="1" dirty="0">
                <a:latin typeface="Montserrat" panose="00000500000000000000" pitchFamily="2" charset="0"/>
              </a:rPr>
              <a:t>  Snowflake </a:t>
            </a:r>
          </a:p>
          <a:p>
            <a:pPr algn="just"/>
            <a:endParaRPr lang="en-US" sz="2800" dirty="0">
              <a:latin typeface="Montserrat" panose="00000500000000000000" pitchFamily="2" charset="0"/>
            </a:endParaRPr>
          </a:p>
          <a:p>
            <a:pPr algn="just"/>
            <a:r>
              <a:rPr lang="en-US" sz="2800" dirty="0">
                <a:latin typeface="Montserrat" panose="00000500000000000000" pitchFamily="2" charset="0"/>
              </a:rPr>
              <a:t>are two schemas commonly used </a:t>
            </a:r>
            <a:r>
              <a:rPr lang="en-US" sz="2800" u="sng" dirty="0">
                <a:latin typeface="Montserrat" panose="00000500000000000000" pitchFamily="2" charset="0"/>
              </a:rPr>
              <a:t>data warehouse</a:t>
            </a:r>
            <a:r>
              <a:rPr lang="en-US" sz="2800" dirty="0">
                <a:latin typeface="Montserrat" panose="00000500000000000000" pitchFamily="2" charset="0"/>
              </a:rPr>
              <a:t> schema models.</a:t>
            </a:r>
          </a:p>
          <a:p>
            <a:pPr algn="just"/>
            <a:endParaRPr lang="en-US" sz="2800" dirty="0">
              <a:latin typeface="Montserrat" panose="00000500000000000000" pitchFamily="2" charset="0"/>
            </a:endParaRPr>
          </a:p>
          <a:p>
            <a:pPr algn="just"/>
            <a:r>
              <a:rPr lang="en-US" sz="2800" dirty="0">
                <a:latin typeface="Montserrat" panose="00000500000000000000" pitchFamily="2" charset="0"/>
              </a:rPr>
              <a:t>Both organize data into </a:t>
            </a:r>
            <a:r>
              <a:rPr lang="en-US" sz="2800" u="sng" dirty="0">
                <a:latin typeface="Montserrat" panose="00000500000000000000" pitchFamily="2" charset="0"/>
              </a:rPr>
              <a:t>fact and dimension</a:t>
            </a:r>
            <a:r>
              <a:rPr lang="en-US" sz="2800" dirty="0">
                <a:latin typeface="Montserrat" panose="00000500000000000000" pitchFamily="2" charset="0"/>
              </a:rPr>
              <a:t> tables but </a:t>
            </a:r>
            <a:r>
              <a:rPr lang="en-US" sz="2800" u="sng" dirty="0">
                <a:latin typeface="Montserrat" panose="00000500000000000000" pitchFamily="2" charset="0"/>
              </a:rPr>
              <a:t>differ in structure and normalization levels.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3907C-6931-D0DC-A22B-EC42F188F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05" y="2334606"/>
            <a:ext cx="3743325" cy="2000250"/>
          </a:xfrm>
          <a:prstGeom prst="rect">
            <a:avLst/>
          </a:prstGeom>
        </p:spPr>
      </p:pic>
      <p:pic>
        <p:nvPicPr>
          <p:cNvPr id="13" name="Graphic 12" descr="Star outline">
            <a:extLst>
              <a:ext uri="{FF2B5EF4-FFF2-40B4-BE49-F238E27FC236}">
                <a16:creationId xmlns:a16="http://schemas.microsoft.com/office/drawing/2014/main" id="{960D1663-AFE2-86FC-9B88-A988C6399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5357" y="1123578"/>
            <a:ext cx="554611" cy="554611"/>
          </a:xfrm>
          <a:prstGeom prst="rect">
            <a:avLst/>
          </a:prstGeom>
        </p:spPr>
      </p:pic>
      <p:pic>
        <p:nvPicPr>
          <p:cNvPr id="2" name="Picture 1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D2AD13F7-A0A4-1B85-9DFF-3495B4250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7" y="5657154"/>
            <a:ext cx="791851" cy="86489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8747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F081-24D9-13A2-6420-6181631F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  <a:cs typeface="Mongolian Baiti" panose="03000500000000000000" pitchFamily="66" charset="0"/>
              </a:rPr>
              <a:t>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27FE9E-246F-B17D-B11D-82012A81D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17174"/>
              </p:ext>
            </p:extLst>
          </p:nvPr>
        </p:nvGraphicFramePr>
        <p:xfrm>
          <a:off x="546755" y="2316123"/>
          <a:ext cx="11265031" cy="28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3AE29CA4-5FC2-5125-B9FB-6CA16CB80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7" y="5657154"/>
            <a:ext cx="791851" cy="86489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318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80F-1AB6-D4CF-989D-6D8640F5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15326AA-8DB4-81FC-4BC3-D82DD54C6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531279"/>
              </p:ext>
            </p:extLst>
          </p:nvPr>
        </p:nvGraphicFramePr>
        <p:xfrm>
          <a:off x="440054" y="2004915"/>
          <a:ext cx="11309809" cy="365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835D393E-6527-4451-68E0-9DAA9A6A6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7" y="5657154"/>
            <a:ext cx="791851" cy="86489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8DB51-0E9F-2A6E-7E88-32F8A8D24225}"/>
              </a:ext>
            </a:extLst>
          </p:cNvPr>
          <p:cNvSpPr txBox="1"/>
          <p:nvPr/>
        </p:nvSpPr>
        <p:spPr>
          <a:xfrm>
            <a:off x="2802118" y="586913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Normalization in databases is the process of organizing data to eliminate redundancy and ensure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39431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EF68-10C7-0299-1C8A-3F6214D8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 – 1nf / 2nf / 3nf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3BDA22-D1B9-DC77-714D-711FF199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00670"/>
              </p:ext>
            </p:extLst>
          </p:nvPr>
        </p:nvGraphicFramePr>
        <p:xfrm>
          <a:off x="995220" y="2322780"/>
          <a:ext cx="6004561" cy="38310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8005">
                  <a:extLst>
                    <a:ext uri="{9D8B030D-6E8A-4147-A177-3AD203B41FA5}">
                      <a16:colId xmlns:a16="http://schemas.microsoft.com/office/drawing/2014/main" val="2892972905"/>
                    </a:ext>
                  </a:extLst>
                </a:gridCol>
                <a:gridCol w="1176486">
                  <a:extLst>
                    <a:ext uri="{9D8B030D-6E8A-4147-A177-3AD203B41FA5}">
                      <a16:colId xmlns:a16="http://schemas.microsoft.com/office/drawing/2014/main" val="1468473688"/>
                    </a:ext>
                  </a:extLst>
                </a:gridCol>
                <a:gridCol w="1799623">
                  <a:extLst>
                    <a:ext uri="{9D8B030D-6E8A-4147-A177-3AD203B41FA5}">
                      <a16:colId xmlns:a16="http://schemas.microsoft.com/office/drawing/2014/main" val="53747587"/>
                    </a:ext>
                  </a:extLst>
                </a:gridCol>
                <a:gridCol w="1231321">
                  <a:extLst>
                    <a:ext uri="{9D8B030D-6E8A-4147-A177-3AD203B41FA5}">
                      <a16:colId xmlns:a16="http://schemas.microsoft.com/office/drawing/2014/main" val="3372174237"/>
                    </a:ext>
                  </a:extLst>
                </a:gridCol>
                <a:gridCol w="481062">
                  <a:extLst>
                    <a:ext uri="{9D8B030D-6E8A-4147-A177-3AD203B41FA5}">
                      <a16:colId xmlns:a16="http://schemas.microsoft.com/office/drawing/2014/main" val="3083090741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3246687019"/>
                    </a:ext>
                  </a:extLst>
                </a:gridCol>
              </a:tblGrid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SLNo</a:t>
                      </a:r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Customer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Qty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02200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Iqbal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Marina Beach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647169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Marina Beach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719727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Marina Beach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Chennai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35858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Koramangala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Bangalore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3898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Kanhai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ISBT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New Delhi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978350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Iqbal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Koramangala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Bangalore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12068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Iqbal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Koramanagla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Bangalore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440389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Kanhai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Jayanagar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Bangalore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299632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ChandniChowk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New Delhi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748006"/>
                  </a:ext>
                </a:extLst>
              </a:tr>
              <a:tr h="3482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Iqbal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Jayanagar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Bangalore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057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A0266E-CB80-3384-EFEF-D087924CAD06}"/>
              </a:ext>
            </a:extLst>
          </p:cNvPr>
          <p:cNvSpPr txBox="1"/>
          <p:nvPr/>
        </p:nvSpPr>
        <p:spPr>
          <a:xfrm rot="16200000">
            <a:off x="-235161" y="2163298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1 NF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469253D-520B-ACF2-49FC-3C6E0DED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26" y="2322780"/>
            <a:ext cx="2355943" cy="3198896"/>
          </a:xfrm>
          <a:prstGeom prst="rect">
            <a:avLst/>
          </a:prstGeom>
        </p:spPr>
      </p:pic>
      <p:pic>
        <p:nvPicPr>
          <p:cNvPr id="56" name="Picture 55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57B1D7E1-03A4-7A41-C8C8-E54C1EDCD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7" y="5657154"/>
            <a:ext cx="791851" cy="86489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953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AD0C-FA53-83E8-6B06-001278AC4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81D3-ACC5-9033-E668-126A10CE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 – 1nf / 2nf / 3nf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6F542-1C4A-9D1F-4F64-F729D627E525}"/>
              </a:ext>
            </a:extLst>
          </p:cNvPr>
          <p:cNvSpPr txBox="1"/>
          <p:nvPr/>
        </p:nvSpPr>
        <p:spPr>
          <a:xfrm rot="16200000">
            <a:off x="-276037" y="2163298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2 NF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175886-B399-5F23-B9B6-4F338DDE6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08678"/>
              </p:ext>
            </p:extLst>
          </p:nvPr>
        </p:nvGraphicFramePr>
        <p:xfrm>
          <a:off x="902139" y="2061343"/>
          <a:ext cx="4100935" cy="44938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4397">
                  <a:extLst>
                    <a:ext uri="{9D8B030D-6E8A-4147-A177-3AD203B41FA5}">
                      <a16:colId xmlns:a16="http://schemas.microsoft.com/office/drawing/2014/main" val="2433665667"/>
                    </a:ext>
                  </a:extLst>
                </a:gridCol>
                <a:gridCol w="930655">
                  <a:extLst>
                    <a:ext uri="{9D8B030D-6E8A-4147-A177-3AD203B41FA5}">
                      <a16:colId xmlns:a16="http://schemas.microsoft.com/office/drawing/2014/main" val="1296065991"/>
                    </a:ext>
                  </a:extLst>
                </a:gridCol>
                <a:gridCol w="964620">
                  <a:extLst>
                    <a:ext uri="{9D8B030D-6E8A-4147-A177-3AD203B41FA5}">
                      <a16:colId xmlns:a16="http://schemas.microsoft.com/office/drawing/2014/main" val="628013513"/>
                    </a:ext>
                  </a:extLst>
                </a:gridCol>
                <a:gridCol w="597226">
                  <a:extLst>
                    <a:ext uri="{9D8B030D-6E8A-4147-A177-3AD203B41FA5}">
                      <a16:colId xmlns:a16="http://schemas.microsoft.com/office/drawing/2014/main" val="1820401033"/>
                    </a:ext>
                  </a:extLst>
                </a:gridCol>
                <a:gridCol w="794037">
                  <a:extLst>
                    <a:ext uri="{9D8B030D-6E8A-4147-A177-3AD203B41FA5}">
                      <a16:colId xmlns:a16="http://schemas.microsoft.com/office/drawing/2014/main" val="2286552337"/>
                    </a:ext>
                  </a:extLst>
                </a:gridCol>
              </a:tblGrid>
              <a:tr h="6401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SL 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Cust 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Branch 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Qty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Price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47751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86985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36302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32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478226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75114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50863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94489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43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463646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218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619702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19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95DE30-472F-F5A6-6584-70290A06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6760"/>
              </p:ext>
            </p:extLst>
          </p:nvPr>
        </p:nvGraphicFramePr>
        <p:xfrm>
          <a:off x="5137468" y="2061343"/>
          <a:ext cx="1924911" cy="15087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9130">
                  <a:extLst>
                    <a:ext uri="{9D8B030D-6E8A-4147-A177-3AD203B41FA5}">
                      <a16:colId xmlns:a16="http://schemas.microsoft.com/office/drawing/2014/main" val="3421188146"/>
                    </a:ext>
                  </a:extLst>
                </a:gridCol>
                <a:gridCol w="1125781">
                  <a:extLst>
                    <a:ext uri="{9D8B030D-6E8A-4147-A177-3AD203B41FA5}">
                      <a16:colId xmlns:a16="http://schemas.microsoft.com/office/drawing/2014/main" val="1308585705"/>
                    </a:ext>
                  </a:extLst>
                </a:gridCol>
              </a:tblGrid>
              <a:tr h="567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Cust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Customer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46924"/>
                  </a:ext>
                </a:extLst>
              </a:tr>
              <a:tr h="313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Iqbal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2553"/>
                  </a:ext>
                </a:extLst>
              </a:tr>
              <a:tr h="313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31104"/>
                  </a:ext>
                </a:extLst>
              </a:tr>
              <a:tr h="313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Kanhai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2637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312DE4-73C5-52BA-062A-917C66D8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41808"/>
              </p:ext>
            </p:extLst>
          </p:nvPr>
        </p:nvGraphicFramePr>
        <p:xfrm>
          <a:off x="5137468" y="3894913"/>
          <a:ext cx="2772638" cy="1508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1902">
                  <a:extLst>
                    <a:ext uri="{9D8B030D-6E8A-4147-A177-3AD203B41FA5}">
                      <a16:colId xmlns:a16="http://schemas.microsoft.com/office/drawing/2014/main" val="3917881732"/>
                    </a:ext>
                  </a:extLst>
                </a:gridCol>
                <a:gridCol w="1190511">
                  <a:extLst>
                    <a:ext uri="{9D8B030D-6E8A-4147-A177-3AD203B41FA5}">
                      <a16:colId xmlns:a16="http://schemas.microsoft.com/office/drawing/2014/main" val="2279701523"/>
                    </a:ext>
                  </a:extLst>
                </a:gridCol>
                <a:gridCol w="830225">
                  <a:extLst>
                    <a:ext uri="{9D8B030D-6E8A-4147-A177-3AD203B41FA5}">
                      <a16:colId xmlns:a16="http://schemas.microsoft.com/office/drawing/2014/main" val="144623016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Branch ID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Branch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716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Marina Beach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Chennai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0808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Koramangala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Bangalore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9275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ISBT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New Delhi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63316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Jayanagar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Bangalore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107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Chandni Chowk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New Delhi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887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F3C73F-67D5-610C-C39A-D0D54683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280" y="2732803"/>
            <a:ext cx="3667776" cy="2456199"/>
          </a:xfrm>
          <a:prstGeom prst="rect">
            <a:avLst/>
          </a:prstGeom>
        </p:spPr>
      </p:pic>
      <p:pic>
        <p:nvPicPr>
          <p:cNvPr id="10" name="Picture 9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BAE8E74A-F291-EF26-CBF3-552D9F4A2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7" y="5657154"/>
            <a:ext cx="791851" cy="86489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A7F72C-53F1-2FBA-44FD-F52D7E9E2DEA}"/>
              </a:ext>
            </a:extLst>
          </p:cNvPr>
          <p:cNvSpPr/>
          <p:nvPr/>
        </p:nvSpPr>
        <p:spPr>
          <a:xfrm>
            <a:off x="9144000" y="3685880"/>
            <a:ext cx="672504" cy="122549"/>
          </a:xfrm>
          <a:prstGeom prst="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ysClr val="windowText" lastClr="000000"/>
                </a:solidFill>
              </a:rPr>
              <a:t>CUSTOMERID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FABD50-B9D8-D0C6-1ABE-7959CD94605E}"/>
              </a:ext>
            </a:extLst>
          </p:cNvPr>
          <p:cNvSpPr/>
          <p:nvPr/>
        </p:nvSpPr>
        <p:spPr>
          <a:xfrm>
            <a:off x="9816504" y="4625747"/>
            <a:ext cx="672504" cy="122549"/>
          </a:xfrm>
          <a:prstGeom prst="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ysClr val="windowText" lastClr="000000"/>
                </a:solidFill>
              </a:rPr>
              <a:t>BRANCH ID</a:t>
            </a:r>
          </a:p>
        </p:txBody>
      </p:sp>
    </p:spTree>
    <p:extLst>
      <p:ext uri="{BB962C8B-B14F-4D97-AF65-F5344CB8AC3E}">
        <p14:creationId xmlns:p14="http://schemas.microsoft.com/office/powerpoint/2010/main" val="2992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3AADB-95E4-F1E6-4A0F-347887D89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6D9F-43CD-888C-556F-66C9BEC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 – 1nf / 2nf / 3nf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82F84-E2A5-3320-1EEF-4D5BD53CD86B}"/>
              </a:ext>
            </a:extLst>
          </p:cNvPr>
          <p:cNvSpPr txBox="1"/>
          <p:nvPr/>
        </p:nvSpPr>
        <p:spPr>
          <a:xfrm rot="16200000">
            <a:off x="-235161" y="2470119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</a:rPr>
              <a:t>1 NF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A83034D-3B8B-2D92-1AEE-50E99EFD7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53343"/>
              </p:ext>
            </p:extLst>
          </p:nvPr>
        </p:nvGraphicFramePr>
        <p:xfrm>
          <a:off x="595567" y="2248015"/>
          <a:ext cx="1916720" cy="22498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0638">
                  <a:extLst>
                    <a:ext uri="{9D8B030D-6E8A-4147-A177-3AD203B41FA5}">
                      <a16:colId xmlns:a16="http://schemas.microsoft.com/office/drawing/2014/main" val="2433665667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129606599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628013513"/>
                    </a:ext>
                  </a:extLst>
                </a:gridCol>
                <a:gridCol w="279135">
                  <a:extLst>
                    <a:ext uri="{9D8B030D-6E8A-4147-A177-3AD203B41FA5}">
                      <a16:colId xmlns:a16="http://schemas.microsoft.com/office/drawing/2014/main" val="1820401033"/>
                    </a:ext>
                  </a:extLst>
                </a:gridCol>
                <a:gridCol w="371122">
                  <a:extLst>
                    <a:ext uri="{9D8B030D-6E8A-4147-A177-3AD203B41FA5}">
                      <a16:colId xmlns:a16="http://schemas.microsoft.com/office/drawing/2014/main" val="22865523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SL 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Cust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</a:rPr>
                        <a:t>BranchID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Qty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47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86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36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478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75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50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94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463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8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619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195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960F96D-B463-25B0-0799-73AF266C4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47956"/>
              </p:ext>
            </p:extLst>
          </p:nvPr>
        </p:nvGraphicFramePr>
        <p:xfrm>
          <a:off x="2712264" y="2234958"/>
          <a:ext cx="1047750" cy="916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3421188146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13085857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Cust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Customer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46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Iqbal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2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31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Kanhai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26371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72F491C-B76B-10DE-BC28-FF2C31DF8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89156"/>
              </p:ext>
            </p:extLst>
          </p:nvPr>
        </p:nvGraphicFramePr>
        <p:xfrm>
          <a:off x="2712264" y="3372917"/>
          <a:ext cx="22479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1788173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7970152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462301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Branch ID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7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Marina Beach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08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Koramangala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92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ISBT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633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Jayanagar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10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Chandni Chowk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887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3BEA03E-1D6F-CE38-9126-CEC8634EA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7554"/>
              </p:ext>
            </p:extLst>
          </p:nvPr>
        </p:nvGraphicFramePr>
        <p:xfrm>
          <a:off x="5160141" y="3358844"/>
          <a:ext cx="143118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4157">
                  <a:extLst>
                    <a:ext uri="{9D8B030D-6E8A-4147-A177-3AD203B41FA5}">
                      <a16:colId xmlns:a16="http://schemas.microsoft.com/office/drawing/2014/main" val="3421188146"/>
                    </a:ext>
                  </a:extLst>
                </a:gridCol>
                <a:gridCol w="837023">
                  <a:extLst>
                    <a:ext uri="{9D8B030D-6E8A-4147-A177-3AD203B41FA5}">
                      <a16:colId xmlns:a16="http://schemas.microsoft.com/office/drawing/2014/main" val="13085857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City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Customer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46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Chennai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2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Bangalore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31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 Delhi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26371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5A9E192-C88E-B29E-B68B-D8028E78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33" y="2266248"/>
            <a:ext cx="5356921" cy="2948882"/>
          </a:xfrm>
          <a:prstGeom prst="rect">
            <a:avLst/>
          </a:prstGeom>
        </p:spPr>
      </p:pic>
      <p:pic>
        <p:nvPicPr>
          <p:cNvPr id="10" name="Picture 9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5EBE57CA-F416-E3F8-4F46-727767CE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7" y="5657154"/>
            <a:ext cx="791851" cy="86489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66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D62F-C613-A6C3-CF2B-96A4A7B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41B35D-0D51-60A3-9646-ED07D845E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94213"/>
              </p:ext>
            </p:extLst>
          </p:nvPr>
        </p:nvGraphicFramePr>
        <p:xfrm>
          <a:off x="420023" y="2479249"/>
          <a:ext cx="11349872" cy="24915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5816">
                  <a:extLst>
                    <a:ext uri="{9D8B030D-6E8A-4147-A177-3AD203B41FA5}">
                      <a16:colId xmlns:a16="http://schemas.microsoft.com/office/drawing/2014/main" val="2318564206"/>
                    </a:ext>
                  </a:extLst>
                </a:gridCol>
                <a:gridCol w="4053526">
                  <a:extLst>
                    <a:ext uri="{9D8B030D-6E8A-4147-A177-3AD203B41FA5}">
                      <a16:colId xmlns:a16="http://schemas.microsoft.com/office/drawing/2014/main" val="3025945076"/>
                    </a:ext>
                  </a:extLst>
                </a:gridCol>
                <a:gridCol w="4790530">
                  <a:extLst>
                    <a:ext uri="{9D8B030D-6E8A-4147-A177-3AD203B41FA5}">
                      <a16:colId xmlns:a16="http://schemas.microsoft.com/office/drawing/2014/main" val="341795238"/>
                    </a:ext>
                  </a:extLst>
                </a:gridCol>
              </a:tblGrid>
              <a:tr h="300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Aspect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Star Schema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Snowflake Schema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18818"/>
                  </a:ext>
                </a:extLst>
              </a:tr>
              <a:tr h="434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Structure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Central fact with flat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Central fact with normalized dimensions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076501"/>
                  </a:ext>
                </a:extLst>
              </a:tr>
              <a:tr h="300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Normalization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Low (denormalized)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High (normalized)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63279"/>
                  </a:ext>
                </a:extLst>
              </a:tr>
              <a:tr h="437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Query Performance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Fast (fewer joins)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Slower (multiple joins)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759147"/>
                  </a:ext>
                </a:extLst>
              </a:tr>
              <a:tr h="300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Maintenance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Easy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Complex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85475"/>
                  </a:ext>
                </a:extLst>
              </a:tr>
              <a:tr h="300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Storage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More (due to redundancy)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Less (due to normalization)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49964"/>
                  </a:ext>
                </a:extLst>
              </a:tr>
              <a:tr h="416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Best for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Simple reporting, OLAP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Complex analytics, large databases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976539"/>
                  </a:ext>
                </a:extLst>
              </a:tr>
            </a:tbl>
          </a:graphicData>
        </a:graphic>
      </p:graphicFrame>
      <p:pic>
        <p:nvPicPr>
          <p:cNvPr id="12" name="Picture 11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20159319-8111-A1BE-45C0-89745BC6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97" y="5657154"/>
            <a:ext cx="791851" cy="86489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071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0FC78D518334F83801655239DCC37" ma:contentTypeVersion="18" ma:contentTypeDescription="Create a new document." ma:contentTypeScope="" ma:versionID="7d52ca37ed2b48cd1512f396bb8b58e7">
  <xsd:schema xmlns:xsd="http://www.w3.org/2001/XMLSchema" xmlns:xs="http://www.w3.org/2001/XMLSchema" xmlns:p="http://schemas.microsoft.com/office/2006/metadata/properties" xmlns:ns3="817a21bb-8f25-42dc-a3cb-c55a37f666d7" xmlns:ns4="86a0dcef-e735-4cb0-bf5b-8fae171ba12a" targetNamespace="http://schemas.microsoft.com/office/2006/metadata/properties" ma:root="true" ma:fieldsID="832a08c3b88efc2af3180af6b74f7e14" ns3:_="" ns4:_="">
    <xsd:import namespace="817a21bb-8f25-42dc-a3cb-c55a37f666d7"/>
    <xsd:import namespace="86a0dcef-e735-4cb0-bf5b-8fae171ba1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a21bb-8f25-42dc-a3cb-c55a37f666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0dcef-e735-4cb0-bf5b-8fae171ba1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7a21bb-8f25-42dc-a3cb-c55a37f666d7" xsi:nil="true"/>
  </documentManagement>
</p:properties>
</file>

<file path=customXml/itemProps1.xml><?xml version="1.0" encoding="utf-8"?>
<ds:datastoreItem xmlns:ds="http://schemas.openxmlformats.org/officeDocument/2006/customXml" ds:itemID="{898DF406-5C4F-478B-8AFF-690446344B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AFF3E9-2456-481B-A668-047BD4B11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7a21bb-8f25-42dc-a3cb-c55a37f666d7"/>
    <ds:schemaRef ds:uri="86a0dcef-e735-4cb0-bf5b-8fae171ba1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2C0BF1-08CC-4184-B261-49D25206DA28}">
  <ds:schemaRefs>
    <ds:schemaRef ds:uri="http://purl.org/dc/elements/1.1/"/>
    <ds:schemaRef ds:uri="817a21bb-8f25-42dc-a3cb-c55a37f666d7"/>
    <ds:schemaRef ds:uri="86a0dcef-e735-4cb0-bf5b-8fae171ba12a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260</TotalTime>
  <Words>611</Words>
  <Application>Microsoft Office PowerPoint</Application>
  <PresentationFormat>Widescreen</PresentationFormat>
  <Paragraphs>302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Narrow</vt:lpstr>
      <vt:lpstr>Corbel</vt:lpstr>
      <vt:lpstr>Montserrat</vt:lpstr>
      <vt:lpstr>Wingdings</vt:lpstr>
      <vt:lpstr>Banded</vt:lpstr>
      <vt:lpstr>Data warehouse</vt:lpstr>
      <vt:lpstr>PowerPoint Presentation</vt:lpstr>
      <vt:lpstr>Structure</vt:lpstr>
      <vt:lpstr>More Details</vt:lpstr>
      <vt:lpstr>Normal forms – 1nf / 2nf / 3nf</vt:lpstr>
      <vt:lpstr>Normal forms – 1nf / 2nf / 3nf</vt:lpstr>
      <vt:lpstr>Normal forms – 1nf / 2nf / 3nf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Perepa</dc:creator>
  <cp:lastModifiedBy>Vijay Perepa</cp:lastModifiedBy>
  <cp:revision>2</cp:revision>
  <dcterms:created xsi:type="dcterms:W3CDTF">2025-02-17T14:01:54Z</dcterms:created>
  <dcterms:modified xsi:type="dcterms:W3CDTF">2025-02-19T05:58:26Z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0x010100AAF0FC78D518334F83801655239DCC37</vt:lpwstr>
  </property>
</Properties>
</file>