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heme/themeOverride8.xml" ContentType="application/vnd.openxmlformats-officedocument.themeOverr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heme/themeOverride9.xml" ContentType="application/vnd.openxmlformats-officedocument.themeOverr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heme/themeOverride10.xml" ContentType="application/vnd.openxmlformats-officedocument.themeOverr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6" r:id="rId21"/>
    <p:sldId id="277" r:id="rId22"/>
    <p:sldId id="275" r:id="rId23"/>
    <p:sldId id="279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9" d="100"/>
          <a:sy n="89" d="100"/>
        </p:scale>
        <p:origin x="137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onnectors/office365/" TargetMode="External"/><Relationship Id="rId2" Type="http://schemas.openxmlformats.org/officeDocument/2006/relationships/hyperlink" Target="https://learn.microsoft.com/en-us/power-platform/guidance/coe/setup" TargetMode="External"/><Relationship Id="rId1" Type="http://schemas.openxmlformats.org/officeDocument/2006/relationships/hyperlink" Target="https://learn.microsoft.com/en-us/power-platform/admin/use-service-admin-role-manage-tenant" TargetMode="External"/><Relationship Id="rId5" Type="http://schemas.openxmlformats.org/officeDocument/2006/relationships/hyperlink" Target="https://learn.microsoft.com/en-us/power-platform/guidance/coe/power-bi" TargetMode="External"/><Relationship Id="rId4" Type="http://schemas.openxmlformats.org/officeDocument/2006/relationships/hyperlink" Target="https://learn.microsoft.com/en-us/microsoft-365/compliance/search-the-audit-log-in-security-and-compliance" TargetMode="Externa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s://learn.microsoft.com/en-us/power-platform/guidance/coe/core-components" TargetMode="Externa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hyperlink" Target="https://make.powerautomate.com/" TargetMode="External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hyperlink" Target="https://make.powerapps.com/" TargetMode="External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hyperlink" Target="https://learn.microsoft.com/en-us/power-platform/guidance/coe/governance-components" TargetMode="External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platform/guidance/coe/setup" TargetMode="External"/><Relationship Id="rId1" Type="http://schemas.openxmlformats.org/officeDocument/2006/relationships/hyperlink" Target="https://aka.ms/CoeStarterKitDownload" TargetMode="External"/></Relationships>
</file>

<file path=ppt/diagrams/_rels/data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platform/admin/self-service-analytics" TargetMode="External"/><Relationship Id="rId1" Type="http://schemas.openxmlformats.org/officeDocument/2006/relationships/hyperlink" Target="https://portal.azure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onnectors/office365/" TargetMode="External"/><Relationship Id="rId2" Type="http://schemas.openxmlformats.org/officeDocument/2006/relationships/hyperlink" Target="https://learn.microsoft.com/en-us/power-platform/guidance/coe/setup" TargetMode="External"/><Relationship Id="rId1" Type="http://schemas.openxmlformats.org/officeDocument/2006/relationships/hyperlink" Target="https://learn.microsoft.com/en-us/power-platform/admin/use-service-admin-role-manage-tenant" TargetMode="External"/><Relationship Id="rId5" Type="http://schemas.openxmlformats.org/officeDocument/2006/relationships/hyperlink" Target="https://learn.microsoft.com/en-us/power-platform/guidance/coe/power-bi" TargetMode="External"/><Relationship Id="rId4" Type="http://schemas.openxmlformats.org/officeDocument/2006/relationships/hyperlink" Target="https://learn.microsoft.com/en-us/microsoft-365/compliance/search-the-audit-log-in-security-and-compliance" TargetMode="External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https://learn.microsoft.com/en-us/power-platform/guidance/coe/core-components" TargetMode="External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hyperlink" Target="https://make.powerautomate.com/" TargetMode="External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hyperlink" Target="https://make.powerapps.com/" TargetMode="External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hyperlink" Target="https://learn.microsoft.com/en-us/power-platform/guidance/coe/governance-components" TargetMode="External"/></Relationships>
</file>

<file path=ppt/diagrams/_rels/drawing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platform/guidance/coe/setup" TargetMode="External"/><Relationship Id="rId1" Type="http://schemas.openxmlformats.org/officeDocument/2006/relationships/hyperlink" Target="https://aka.ms/CoeStarterKitDownload" TargetMode="External"/></Relationships>
</file>

<file path=ppt/diagrams/_rels/drawing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platform/admin/self-service-analytics" TargetMode="External"/><Relationship Id="rId1" Type="http://schemas.openxmlformats.org/officeDocument/2006/relationships/hyperlink" Target="https://portal.azur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E9631-446F-4D70-A2D5-A7D0527D6367}" type="doc">
      <dgm:prSet loTypeId="urn:microsoft.com/office/officeart/2005/8/layout/vList2" loCatId="list" qsTypeId="urn:microsoft.com/office/officeart/2005/8/quickstyle/simple3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931ACC48-9167-4994-8EE5-811461B0B2BE}">
      <dgm:prSet custT="1"/>
      <dgm:spPr/>
      <dgm:t>
        <a:bodyPr/>
        <a:lstStyle/>
        <a:p>
          <a:r>
            <a:rPr lang="en-US" sz="1600" b="0" i="0"/>
            <a:t>The CoE Starter Kit requires access to your tenant's Power Platform environments. </a:t>
          </a:r>
          <a:endParaRPr lang="en-US" sz="1600"/>
        </a:p>
      </dgm:t>
    </dgm:pt>
    <dgm:pt modelId="{7F3980DB-1E1B-43DC-AF37-D4BFD84C8B01}" type="parTrans" cxnId="{EC38B0B6-814F-4C5B-8FCD-FC2F9E90C42F}">
      <dgm:prSet/>
      <dgm:spPr/>
      <dgm:t>
        <a:bodyPr/>
        <a:lstStyle/>
        <a:p>
          <a:endParaRPr lang="en-US" sz="2400"/>
        </a:p>
      </dgm:t>
    </dgm:pt>
    <dgm:pt modelId="{B3DC59D2-57A6-40D7-B8C9-EDE68089D46A}" type="sibTrans" cxnId="{EC38B0B6-814F-4C5B-8FCD-FC2F9E90C42F}">
      <dgm:prSet/>
      <dgm:spPr/>
      <dgm:t>
        <a:bodyPr/>
        <a:lstStyle/>
        <a:p>
          <a:endParaRPr lang="en-US" sz="2400"/>
        </a:p>
      </dgm:t>
    </dgm:pt>
    <dgm:pt modelId="{44EABD05-388D-425E-8493-EFF9A07BBE53}">
      <dgm:prSet custT="1"/>
      <dgm:spPr/>
      <dgm:t>
        <a:bodyPr/>
        <a:lstStyle/>
        <a:p>
          <a:r>
            <a:rPr lang="en-US" sz="1600" b="0" i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Microsoft Power Platform service admin</a:t>
          </a:r>
          <a:r>
            <a:rPr lang="en-US" sz="1600" b="0" i="0"/>
            <a:t>, </a:t>
          </a:r>
          <a:endParaRPr lang="en-US" sz="1600" dirty="0"/>
        </a:p>
      </dgm:t>
    </dgm:pt>
    <dgm:pt modelId="{4BE1D884-6CEB-4B20-A589-5321CB7A5DDB}" type="parTrans" cxnId="{46077094-A592-483B-986B-ED8AF0BE592F}">
      <dgm:prSet/>
      <dgm:spPr/>
      <dgm:t>
        <a:bodyPr/>
        <a:lstStyle/>
        <a:p>
          <a:endParaRPr lang="en-US" sz="2400"/>
        </a:p>
      </dgm:t>
    </dgm:pt>
    <dgm:pt modelId="{541D0410-A209-475E-BCB5-D470885CB410}" type="sibTrans" cxnId="{46077094-A592-483B-986B-ED8AF0BE592F}">
      <dgm:prSet/>
      <dgm:spPr/>
      <dgm:t>
        <a:bodyPr/>
        <a:lstStyle/>
        <a:p>
          <a:endParaRPr lang="en-US" sz="2400"/>
        </a:p>
      </dgm:t>
    </dgm:pt>
    <dgm:pt modelId="{30A5A94C-19AD-4876-B0F8-6F77597FAD2F}">
      <dgm:prSet custT="1"/>
      <dgm:spPr/>
      <dgm:t>
        <a:bodyPr/>
        <a:lstStyle/>
        <a:p>
          <a:r>
            <a:rPr lang="en-US" sz="1600"/>
            <a:t>G</a:t>
          </a:r>
          <a:r>
            <a:rPr lang="en-US" sz="1600" b="0" i="0"/>
            <a:t>lobal tenant admin</a:t>
          </a:r>
          <a:r>
            <a:rPr lang="en-US" sz="1600"/>
            <a:t> </a:t>
          </a:r>
        </a:p>
      </dgm:t>
    </dgm:pt>
    <dgm:pt modelId="{5475D52C-440F-4FF9-811A-546FDB96B92B}" type="parTrans" cxnId="{06CBC395-28D3-4701-A3DD-4E35AE959DC5}">
      <dgm:prSet/>
      <dgm:spPr/>
      <dgm:t>
        <a:bodyPr/>
        <a:lstStyle/>
        <a:p>
          <a:endParaRPr lang="en-US" sz="2400"/>
        </a:p>
      </dgm:t>
    </dgm:pt>
    <dgm:pt modelId="{F9F72229-B881-49B6-8716-38AD59D85670}" type="sibTrans" cxnId="{06CBC395-28D3-4701-A3DD-4E35AE959DC5}">
      <dgm:prSet/>
      <dgm:spPr/>
      <dgm:t>
        <a:bodyPr/>
        <a:lstStyle/>
        <a:p>
          <a:endParaRPr lang="en-US" sz="2400"/>
        </a:p>
      </dgm:t>
    </dgm:pt>
    <dgm:pt modelId="{DD025E38-E2D8-4D8F-88C8-0737456826C8}">
      <dgm:prSet custT="1"/>
      <dgm:spPr/>
      <dgm:t>
        <a:bodyPr/>
        <a:lstStyle/>
        <a:p>
          <a:r>
            <a:rPr lang="en-US" sz="1600" b="0" i="0"/>
            <a:t>Dynamics 365 service admin.</a:t>
          </a:r>
          <a:endParaRPr lang="en-US" sz="1600"/>
        </a:p>
      </dgm:t>
    </dgm:pt>
    <dgm:pt modelId="{F46797C1-4061-4B27-B7CC-944CD41D221F}" type="parTrans" cxnId="{A26B4C22-118F-4B42-97D2-ABBE93A89AF4}">
      <dgm:prSet/>
      <dgm:spPr/>
      <dgm:t>
        <a:bodyPr/>
        <a:lstStyle/>
        <a:p>
          <a:endParaRPr lang="en-US" sz="2400"/>
        </a:p>
      </dgm:t>
    </dgm:pt>
    <dgm:pt modelId="{FB941EF3-9CE0-4A4F-A239-B77C6A70D750}" type="sibTrans" cxnId="{A26B4C22-118F-4B42-97D2-ABBE93A89AF4}">
      <dgm:prSet/>
      <dgm:spPr/>
      <dgm:t>
        <a:bodyPr/>
        <a:lstStyle/>
        <a:p>
          <a:endParaRPr lang="en-US" sz="2400"/>
        </a:p>
      </dgm:t>
    </dgm:pt>
    <dgm:pt modelId="{B6EAD679-46DC-4E66-AA30-BA2251292D88}">
      <dgm:prSet custT="1"/>
      <dgm:spPr/>
      <dgm:t>
        <a:bodyPr/>
        <a:lstStyle/>
        <a:p>
          <a:r>
            <a:rPr lang="en-US" sz="1600" b="0" i="0"/>
            <a:t>Power Apps Per User license (non-trial) and Microsoft 365 license.</a:t>
          </a:r>
          <a:endParaRPr lang="en-US" sz="1600"/>
        </a:p>
      </dgm:t>
    </dgm:pt>
    <dgm:pt modelId="{000FC24B-4AFF-4DFE-932B-EE46E11AEA9B}" type="parTrans" cxnId="{D709F232-1EAB-4E74-AC95-45DE8530DDB5}">
      <dgm:prSet/>
      <dgm:spPr/>
      <dgm:t>
        <a:bodyPr/>
        <a:lstStyle/>
        <a:p>
          <a:endParaRPr lang="en-US" sz="2400"/>
        </a:p>
      </dgm:t>
    </dgm:pt>
    <dgm:pt modelId="{A1A5D477-141F-4BD4-B834-0F941D5BF30B}" type="sibTrans" cxnId="{D709F232-1EAB-4E74-AC95-45DE8530DDB5}">
      <dgm:prSet/>
      <dgm:spPr/>
      <dgm:t>
        <a:bodyPr/>
        <a:lstStyle/>
        <a:p>
          <a:endParaRPr lang="en-US" sz="2400"/>
        </a:p>
      </dgm:t>
    </dgm:pt>
    <dgm:pt modelId="{76A8A156-D743-4F0A-A463-7A92F29C807A}">
      <dgm:prSet custT="1"/>
      <dgm:spPr/>
      <dgm:t>
        <a:bodyPr/>
        <a:lstStyle/>
        <a:p>
          <a:r>
            <a:rPr lang="en-US" sz="1600" b="0" i="0"/>
            <a:t>Power Automate Per User license, or Per Flow licenses (non-trial).</a:t>
          </a:r>
          <a:endParaRPr lang="en-US" sz="1600"/>
        </a:p>
      </dgm:t>
    </dgm:pt>
    <dgm:pt modelId="{3A77D542-6588-4641-BCA1-A5788E6D7F0B}" type="parTrans" cxnId="{09F5C655-1AB3-4DD8-9A2E-2423C85277FB}">
      <dgm:prSet/>
      <dgm:spPr/>
      <dgm:t>
        <a:bodyPr/>
        <a:lstStyle/>
        <a:p>
          <a:endParaRPr lang="en-US" sz="2400"/>
        </a:p>
      </dgm:t>
    </dgm:pt>
    <dgm:pt modelId="{985FF628-96BF-466A-B529-F50EAD60779C}" type="sibTrans" cxnId="{09F5C655-1AB3-4DD8-9A2E-2423C85277FB}">
      <dgm:prSet/>
      <dgm:spPr/>
      <dgm:t>
        <a:bodyPr/>
        <a:lstStyle/>
        <a:p>
          <a:endParaRPr lang="en-US" sz="2400"/>
        </a:p>
      </dgm:t>
    </dgm:pt>
    <dgm:pt modelId="{91B86FDD-3074-4261-BD6E-2EE4CD0E080D}">
      <dgm:prSet custT="1"/>
      <dgm:spPr/>
      <dgm:t>
        <a:bodyPr/>
        <a:lstStyle/>
        <a:p>
          <a:r>
            <a:rPr lang="en-US" sz="1600" b="0" i="0"/>
            <a:t>Power BI Premium per user or per capacity (if using </a:t>
          </a:r>
          <a:r>
            <a:rPr lang="en-US" sz="1600" b="0" i="0">
              <a:hlinkClick xmlns:r="http://schemas.openxmlformats.org/officeDocument/2006/relationships" r:id="rId2"/>
            </a:rPr>
            <a:t>Data Export</a:t>
          </a:r>
          <a:r>
            <a:rPr lang="en-US" sz="1600" b="0" i="0"/>
            <a:t> for inventory)</a:t>
          </a:r>
          <a:endParaRPr lang="en-US" sz="1600"/>
        </a:p>
      </dgm:t>
    </dgm:pt>
    <dgm:pt modelId="{27C6EAEE-8F03-4D50-8E5F-AADD77AD09C8}" type="parTrans" cxnId="{1D6376E3-0C6D-4CB1-ABD4-705CFC0A2CCA}">
      <dgm:prSet/>
      <dgm:spPr/>
      <dgm:t>
        <a:bodyPr/>
        <a:lstStyle/>
        <a:p>
          <a:endParaRPr lang="en-US" sz="2400"/>
        </a:p>
      </dgm:t>
    </dgm:pt>
    <dgm:pt modelId="{05B77FE6-8048-46F5-A2FA-9C031D49216C}" type="sibTrans" cxnId="{1D6376E3-0C6D-4CB1-ABD4-705CFC0A2CCA}">
      <dgm:prSet/>
      <dgm:spPr/>
      <dgm:t>
        <a:bodyPr/>
        <a:lstStyle/>
        <a:p>
          <a:endParaRPr lang="en-US" sz="2400"/>
        </a:p>
      </dgm:t>
    </dgm:pt>
    <dgm:pt modelId="{9B4C60A9-9F72-437F-8807-82829CFB3027}">
      <dgm:prSet custT="1"/>
      <dgm:spPr/>
      <dgm:t>
        <a:bodyPr/>
        <a:lstStyle/>
        <a:p>
          <a:r>
            <a:rPr lang="en-US" sz="1600" b="0" i="0"/>
            <a:t>The identity must have access to an Office 365 mailbox that has the REST API enabled. It must also meet all requirements to use the </a:t>
          </a:r>
          <a:r>
            <a:rPr lang="en-US" sz="1600" b="0" i="0">
              <a:hlinkClick xmlns:r="http://schemas.openxmlformats.org/officeDocument/2006/relationships" r:id="rId3"/>
            </a:rPr>
            <a:t>Office 365 Outlook</a:t>
          </a:r>
          <a:r>
            <a:rPr lang="en-US" sz="1600" b="0" i="0"/>
            <a:t> connector.</a:t>
          </a:r>
          <a:endParaRPr lang="en-US" sz="1600"/>
        </a:p>
      </dgm:t>
    </dgm:pt>
    <dgm:pt modelId="{DC99145B-CD54-4184-9AC2-C6F21BA44FD2}" type="parTrans" cxnId="{35A29C06-A7D8-4DBB-A174-092A14D6BD5A}">
      <dgm:prSet/>
      <dgm:spPr/>
      <dgm:t>
        <a:bodyPr/>
        <a:lstStyle/>
        <a:p>
          <a:endParaRPr lang="en-US" sz="2400"/>
        </a:p>
      </dgm:t>
    </dgm:pt>
    <dgm:pt modelId="{03EA8F98-B1D0-4778-AF5A-6C5FDB6F0C3F}" type="sibTrans" cxnId="{35A29C06-A7D8-4DBB-A174-092A14D6BD5A}">
      <dgm:prSet/>
      <dgm:spPr/>
      <dgm:t>
        <a:bodyPr/>
        <a:lstStyle/>
        <a:p>
          <a:endParaRPr lang="en-US" sz="2400"/>
        </a:p>
      </dgm:t>
    </dgm:pt>
    <dgm:pt modelId="{8B35FCE6-75D6-4E6A-A007-D21F400FC9D6}">
      <dgm:prSet custT="1"/>
      <dgm:spPr/>
      <dgm:t>
        <a:bodyPr/>
        <a:lstStyle/>
        <a:p>
          <a:r>
            <a:rPr lang="en-US" sz="1600" b="0" i="0"/>
            <a:t>If you'd like to collect usage information, such as app launches and unique users per app, you must have access to an Azure app registration. </a:t>
          </a:r>
          <a:endParaRPr lang="en-US" sz="1600"/>
        </a:p>
      </dgm:t>
    </dgm:pt>
    <dgm:pt modelId="{69E24786-F688-4480-BBE1-23C945CB519B}" type="parTrans" cxnId="{DF05DDCC-4564-4564-B0A6-A54C45BE6EAA}">
      <dgm:prSet/>
      <dgm:spPr/>
      <dgm:t>
        <a:bodyPr/>
        <a:lstStyle/>
        <a:p>
          <a:endParaRPr lang="en-US" sz="2400"/>
        </a:p>
      </dgm:t>
    </dgm:pt>
    <dgm:pt modelId="{C78ED117-F8C9-4025-8920-22AAB8D32983}" type="sibTrans" cxnId="{DF05DDCC-4564-4564-B0A6-A54C45BE6EAA}">
      <dgm:prSet/>
      <dgm:spPr/>
      <dgm:t>
        <a:bodyPr/>
        <a:lstStyle/>
        <a:p>
          <a:endParaRPr lang="en-US" sz="2400"/>
        </a:p>
      </dgm:t>
    </dgm:pt>
    <dgm:pt modelId="{0C06725F-A47D-4968-AA6D-8FACF9DA66C0}">
      <dgm:prSet custT="1"/>
      <dgm:spPr/>
      <dgm:t>
        <a:bodyPr/>
        <a:lstStyle/>
        <a:p>
          <a:r>
            <a:rPr lang="en-US" sz="1600" b="0" i="0"/>
            <a:t>The app registrations needs to have permissions to read data from the </a:t>
          </a:r>
          <a:r>
            <a:rPr lang="en-US" sz="1600" b="0" i="0">
              <a:hlinkClick xmlns:r="http://schemas.openxmlformats.org/officeDocument/2006/relationships" r:id="rId4"/>
            </a:rPr>
            <a:t>Microsoft 365 audit log</a:t>
          </a:r>
          <a:r>
            <a:rPr lang="en-US" sz="1600" b="0" i="0"/>
            <a:t> to complete the setup. You only need this app registration if you are using </a:t>
          </a:r>
          <a:r>
            <a:rPr lang="en-US" sz="1600" b="0" i="0">
              <a:hlinkClick xmlns:r="http://schemas.openxmlformats.org/officeDocument/2006/relationships" r:id="rId2"/>
            </a:rPr>
            <a:t>Cloud flows</a:t>
          </a:r>
          <a:r>
            <a:rPr lang="en-US" sz="1600" b="0" i="0"/>
            <a:t> for inventory.</a:t>
          </a:r>
          <a:endParaRPr lang="en-US" sz="1600"/>
        </a:p>
      </dgm:t>
    </dgm:pt>
    <dgm:pt modelId="{5940CC9D-8AE3-4A09-8BBB-C829DA06A011}" type="parTrans" cxnId="{F1049B4E-731A-460A-A7D8-7D3A59017B10}">
      <dgm:prSet/>
      <dgm:spPr/>
      <dgm:t>
        <a:bodyPr/>
        <a:lstStyle/>
        <a:p>
          <a:endParaRPr lang="en-US" sz="2400"/>
        </a:p>
      </dgm:t>
    </dgm:pt>
    <dgm:pt modelId="{7E8927A1-A8B1-42EA-AE05-BF67BA754FA4}" type="sibTrans" cxnId="{F1049B4E-731A-460A-A7D8-7D3A59017B10}">
      <dgm:prSet/>
      <dgm:spPr/>
      <dgm:t>
        <a:bodyPr/>
        <a:lstStyle/>
        <a:p>
          <a:endParaRPr lang="en-US" sz="2400"/>
        </a:p>
      </dgm:t>
    </dgm:pt>
    <dgm:pt modelId="{57386155-FABA-416F-9AF0-CA3AAAE25539}">
      <dgm:prSet custT="1"/>
      <dgm:spPr/>
      <dgm:t>
        <a:bodyPr/>
        <a:lstStyle/>
        <a:p>
          <a:r>
            <a:rPr lang="en-US" sz="1600" b="0" i="0"/>
            <a:t>If you'd like to share the </a:t>
          </a:r>
          <a:r>
            <a:rPr lang="en-US" sz="1600" b="0" i="0">
              <a:hlinkClick xmlns:r="http://schemas.openxmlformats.org/officeDocument/2006/relationships" r:id="rId5"/>
            </a:rPr>
            <a:t>Power BI report</a:t>
          </a:r>
          <a:r>
            <a:rPr lang="en-US" sz="1600" b="0" i="0"/>
            <a:t> that's part of the CoE Starter Kit, this identity needs to have the Power BI Pro license.</a:t>
          </a:r>
          <a:endParaRPr lang="en-US" sz="1600"/>
        </a:p>
      </dgm:t>
    </dgm:pt>
    <dgm:pt modelId="{E74CC58E-D10C-4AAB-9C96-9A61014C300C}" type="parTrans" cxnId="{3174772F-5DE4-49F1-82ED-622A9AC23289}">
      <dgm:prSet/>
      <dgm:spPr/>
      <dgm:t>
        <a:bodyPr/>
        <a:lstStyle/>
        <a:p>
          <a:endParaRPr lang="en-US" sz="2400"/>
        </a:p>
      </dgm:t>
    </dgm:pt>
    <dgm:pt modelId="{3FF4745E-5722-49FA-AD7D-C8A9A1438110}" type="sibTrans" cxnId="{3174772F-5DE4-49F1-82ED-622A9AC23289}">
      <dgm:prSet/>
      <dgm:spPr/>
      <dgm:t>
        <a:bodyPr/>
        <a:lstStyle/>
        <a:p>
          <a:endParaRPr lang="en-US" sz="2400"/>
        </a:p>
      </dgm:t>
    </dgm:pt>
    <dgm:pt modelId="{365C61A8-CC50-4D1B-B907-0EF201857598}" type="pres">
      <dgm:prSet presAssocID="{A81E9631-446F-4D70-A2D5-A7D0527D6367}" presName="linear" presStyleCnt="0">
        <dgm:presLayoutVars>
          <dgm:animLvl val="lvl"/>
          <dgm:resizeHandles val="exact"/>
        </dgm:presLayoutVars>
      </dgm:prSet>
      <dgm:spPr/>
    </dgm:pt>
    <dgm:pt modelId="{D167C7D1-4751-41C5-88AC-6D36D0E4496E}" type="pres">
      <dgm:prSet presAssocID="{931ACC48-9167-4994-8EE5-811461B0B2BE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20CE577F-FB18-4B85-8923-94C0225E4757}" type="pres">
      <dgm:prSet presAssocID="{B3DC59D2-57A6-40D7-B8C9-EDE68089D46A}" presName="spacer" presStyleCnt="0"/>
      <dgm:spPr/>
    </dgm:pt>
    <dgm:pt modelId="{11236011-269C-4D57-876C-CCFA2168F960}" type="pres">
      <dgm:prSet presAssocID="{44EABD05-388D-425E-8493-EFF9A07BBE53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89ED5B04-B7FA-469A-BEBE-E688BDCB9804}" type="pres">
      <dgm:prSet presAssocID="{541D0410-A209-475E-BCB5-D470885CB410}" presName="spacer" presStyleCnt="0"/>
      <dgm:spPr/>
    </dgm:pt>
    <dgm:pt modelId="{72F4E711-6B9F-438E-89E6-E9AEB3992AC8}" type="pres">
      <dgm:prSet presAssocID="{30A5A94C-19AD-4876-B0F8-6F77597FAD2F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F50CBDF4-1103-48C1-AD45-189B848CFA01}" type="pres">
      <dgm:prSet presAssocID="{F9F72229-B881-49B6-8716-38AD59D85670}" presName="spacer" presStyleCnt="0"/>
      <dgm:spPr/>
    </dgm:pt>
    <dgm:pt modelId="{2AD2457A-BEF6-46B7-99EE-C9A4DD95C5A4}" type="pres">
      <dgm:prSet presAssocID="{DD025E38-E2D8-4D8F-88C8-0737456826C8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6C2B2796-466F-4BB6-BF78-754D00FA9FDB}" type="pres">
      <dgm:prSet presAssocID="{FB941EF3-9CE0-4A4F-A239-B77C6A70D750}" presName="spacer" presStyleCnt="0"/>
      <dgm:spPr/>
    </dgm:pt>
    <dgm:pt modelId="{9A46389E-5EAD-4990-804E-6112F5D5F413}" type="pres">
      <dgm:prSet presAssocID="{B6EAD679-46DC-4E66-AA30-BA2251292D88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B94D80CD-E33A-4689-A8EE-7A5873686226}" type="pres">
      <dgm:prSet presAssocID="{A1A5D477-141F-4BD4-B834-0F941D5BF30B}" presName="spacer" presStyleCnt="0"/>
      <dgm:spPr/>
    </dgm:pt>
    <dgm:pt modelId="{A070B108-4E8D-4FD0-8E6D-13170B0F8EF9}" type="pres">
      <dgm:prSet presAssocID="{76A8A156-D743-4F0A-A463-7A92F29C807A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2D154827-5195-4E1A-AE24-53CC578E675F}" type="pres">
      <dgm:prSet presAssocID="{985FF628-96BF-466A-B529-F50EAD60779C}" presName="spacer" presStyleCnt="0"/>
      <dgm:spPr/>
    </dgm:pt>
    <dgm:pt modelId="{C553B3E2-52BE-4458-B702-7503F6D58498}" type="pres">
      <dgm:prSet presAssocID="{91B86FDD-3074-4261-BD6E-2EE4CD0E080D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3D0E0CB3-9C8A-4025-921C-CC835FFD3C18}" type="pres">
      <dgm:prSet presAssocID="{05B77FE6-8048-46F5-A2FA-9C031D49216C}" presName="spacer" presStyleCnt="0"/>
      <dgm:spPr/>
    </dgm:pt>
    <dgm:pt modelId="{6459D63F-B13D-4B64-A6F6-1671BC24A7C1}" type="pres">
      <dgm:prSet presAssocID="{9B4C60A9-9F72-437F-8807-82829CFB3027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A3BBE6C9-2287-4CDF-A7E7-DB83184CF45A}" type="pres">
      <dgm:prSet presAssocID="{03EA8F98-B1D0-4778-AF5A-6C5FDB6F0C3F}" presName="spacer" presStyleCnt="0"/>
      <dgm:spPr/>
    </dgm:pt>
    <dgm:pt modelId="{0D4F6203-24C5-4AC4-A2C3-24D0377C36E5}" type="pres">
      <dgm:prSet presAssocID="{8B35FCE6-75D6-4E6A-A007-D21F400FC9D6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B904DAF1-77CD-44F6-AB5B-348588A7BE51}" type="pres">
      <dgm:prSet presAssocID="{C78ED117-F8C9-4025-8920-22AAB8D32983}" presName="spacer" presStyleCnt="0"/>
      <dgm:spPr/>
    </dgm:pt>
    <dgm:pt modelId="{D6894DAC-5D85-4BFE-9915-596FDADF195D}" type="pres">
      <dgm:prSet presAssocID="{0C06725F-A47D-4968-AA6D-8FACF9DA66C0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2B5AC1CA-2BB6-4ACF-92CF-8E4F78E6AE1E}" type="pres">
      <dgm:prSet presAssocID="{7E8927A1-A8B1-42EA-AE05-BF67BA754FA4}" presName="spacer" presStyleCnt="0"/>
      <dgm:spPr/>
    </dgm:pt>
    <dgm:pt modelId="{90973DE2-393D-4AAF-B6EB-99AD256ED199}" type="pres">
      <dgm:prSet presAssocID="{57386155-FABA-416F-9AF0-CA3AAAE25539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35A29C06-A7D8-4DBB-A174-092A14D6BD5A}" srcId="{A81E9631-446F-4D70-A2D5-A7D0527D6367}" destId="{9B4C60A9-9F72-437F-8807-82829CFB3027}" srcOrd="7" destOrd="0" parTransId="{DC99145B-CD54-4184-9AC2-C6F21BA44FD2}" sibTransId="{03EA8F98-B1D0-4778-AF5A-6C5FDB6F0C3F}"/>
    <dgm:cxn modelId="{58B73909-76CE-48C3-A1DD-060516CD6F50}" type="presOf" srcId="{44EABD05-388D-425E-8493-EFF9A07BBE53}" destId="{11236011-269C-4D57-876C-CCFA2168F960}" srcOrd="0" destOrd="0" presId="urn:microsoft.com/office/officeart/2005/8/layout/vList2"/>
    <dgm:cxn modelId="{A26B4C22-118F-4B42-97D2-ABBE93A89AF4}" srcId="{A81E9631-446F-4D70-A2D5-A7D0527D6367}" destId="{DD025E38-E2D8-4D8F-88C8-0737456826C8}" srcOrd="3" destOrd="0" parTransId="{F46797C1-4061-4B27-B7CC-944CD41D221F}" sibTransId="{FB941EF3-9CE0-4A4F-A239-B77C6A70D750}"/>
    <dgm:cxn modelId="{3174772F-5DE4-49F1-82ED-622A9AC23289}" srcId="{A81E9631-446F-4D70-A2D5-A7D0527D6367}" destId="{57386155-FABA-416F-9AF0-CA3AAAE25539}" srcOrd="10" destOrd="0" parTransId="{E74CC58E-D10C-4AAB-9C96-9A61014C300C}" sibTransId="{3FF4745E-5722-49FA-AD7D-C8A9A1438110}"/>
    <dgm:cxn modelId="{D709F232-1EAB-4E74-AC95-45DE8530DDB5}" srcId="{A81E9631-446F-4D70-A2D5-A7D0527D6367}" destId="{B6EAD679-46DC-4E66-AA30-BA2251292D88}" srcOrd="4" destOrd="0" parTransId="{000FC24B-4AFF-4DFE-932B-EE46E11AEA9B}" sibTransId="{A1A5D477-141F-4BD4-B834-0F941D5BF30B}"/>
    <dgm:cxn modelId="{BA266E5C-F564-455E-8F4C-E91A523690D5}" type="presOf" srcId="{A81E9631-446F-4D70-A2D5-A7D0527D6367}" destId="{365C61A8-CC50-4D1B-B907-0EF201857598}" srcOrd="0" destOrd="0" presId="urn:microsoft.com/office/officeart/2005/8/layout/vList2"/>
    <dgm:cxn modelId="{185E754A-4709-42A3-85BF-C9DB5D97E532}" type="presOf" srcId="{57386155-FABA-416F-9AF0-CA3AAAE25539}" destId="{90973DE2-393D-4AAF-B6EB-99AD256ED199}" srcOrd="0" destOrd="0" presId="urn:microsoft.com/office/officeart/2005/8/layout/vList2"/>
    <dgm:cxn modelId="{F1049B4E-731A-460A-A7D8-7D3A59017B10}" srcId="{A81E9631-446F-4D70-A2D5-A7D0527D6367}" destId="{0C06725F-A47D-4968-AA6D-8FACF9DA66C0}" srcOrd="9" destOrd="0" parTransId="{5940CC9D-8AE3-4A09-8BBB-C829DA06A011}" sibTransId="{7E8927A1-A8B1-42EA-AE05-BF67BA754FA4}"/>
    <dgm:cxn modelId="{09F5C655-1AB3-4DD8-9A2E-2423C85277FB}" srcId="{A81E9631-446F-4D70-A2D5-A7D0527D6367}" destId="{76A8A156-D743-4F0A-A463-7A92F29C807A}" srcOrd="5" destOrd="0" parTransId="{3A77D542-6588-4641-BCA1-A5788E6D7F0B}" sibTransId="{985FF628-96BF-466A-B529-F50EAD60779C}"/>
    <dgm:cxn modelId="{28F82687-3A01-43D2-929C-A291A6FF703F}" type="presOf" srcId="{91B86FDD-3074-4261-BD6E-2EE4CD0E080D}" destId="{C553B3E2-52BE-4458-B702-7503F6D58498}" srcOrd="0" destOrd="0" presId="urn:microsoft.com/office/officeart/2005/8/layout/vList2"/>
    <dgm:cxn modelId="{7C075A8B-0338-45A5-88D3-B4723DB7D8D6}" type="presOf" srcId="{B6EAD679-46DC-4E66-AA30-BA2251292D88}" destId="{9A46389E-5EAD-4990-804E-6112F5D5F413}" srcOrd="0" destOrd="0" presId="urn:microsoft.com/office/officeart/2005/8/layout/vList2"/>
    <dgm:cxn modelId="{46077094-A592-483B-986B-ED8AF0BE592F}" srcId="{A81E9631-446F-4D70-A2D5-A7D0527D6367}" destId="{44EABD05-388D-425E-8493-EFF9A07BBE53}" srcOrd="1" destOrd="0" parTransId="{4BE1D884-6CEB-4B20-A589-5321CB7A5DDB}" sibTransId="{541D0410-A209-475E-BCB5-D470885CB410}"/>
    <dgm:cxn modelId="{06CBC395-28D3-4701-A3DD-4E35AE959DC5}" srcId="{A81E9631-446F-4D70-A2D5-A7D0527D6367}" destId="{30A5A94C-19AD-4876-B0F8-6F77597FAD2F}" srcOrd="2" destOrd="0" parTransId="{5475D52C-440F-4FF9-811A-546FDB96B92B}" sibTransId="{F9F72229-B881-49B6-8716-38AD59D85670}"/>
    <dgm:cxn modelId="{7E3186B1-E125-48E3-BEAE-DF953BCD9BD4}" type="presOf" srcId="{9B4C60A9-9F72-437F-8807-82829CFB3027}" destId="{6459D63F-B13D-4B64-A6F6-1671BC24A7C1}" srcOrd="0" destOrd="0" presId="urn:microsoft.com/office/officeart/2005/8/layout/vList2"/>
    <dgm:cxn modelId="{A6CE32B3-0175-4195-8F6B-9E4E3F3F9DEC}" type="presOf" srcId="{8B35FCE6-75D6-4E6A-A007-D21F400FC9D6}" destId="{0D4F6203-24C5-4AC4-A2C3-24D0377C36E5}" srcOrd="0" destOrd="0" presId="urn:microsoft.com/office/officeart/2005/8/layout/vList2"/>
    <dgm:cxn modelId="{52AFCEB5-4BC3-461D-BDBE-3F1FF734FB70}" type="presOf" srcId="{931ACC48-9167-4994-8EE5-811461B0B2BE}" destId="{D167C7D1-4751-41C5-88AC-6D36D0E4496E}" srcOrd="0" destOrd="0" presId="urn:microsoft.com/office/officeart/2005/8/layout/vList2"/>
    <dgm:cxn modelId="{EC38B0B6-814F-4C5B-8FCD-FC2F9E90C42F}" srcId="{A81E9631-446F-4D70-A2D5-A7D0527D6367}" destId="{931ACC48-9167-4994-8EE5-811461B0B2BE}" srcOrd="0" destOrd="0" parTransId="{7F3980DB-1E1B-43DC-AF37-D4BFD84C8B01}" sibTransId="{B3DC59D2-57A6-40D7-B8C9-EDE68089D46A}"/>
    <dgm:cxn modelId="{5E1D63B7-FA4B-4218-A107-E8BB754A439C}" type="presOf" srcId="{0C06725F-A47D-4968-AA6D-8FACF9DA66C0}" destId="{D6894DAC-5D85-4BFE-9915-596FDADF195D}" srcOrd="0" destOrd="0" presId="urn:microsoft.com/office/officeart/2005/8/layout/vList2"/>
    <dgm:cxn modelId="{FCAA2AC2-588A-4D98-AE28-B748F9817132}" type="presOf" srcId="{DD025E38-E2D8-4D8F-88C8-0737456826C8}" destId="{2AD2457A-BEF6-46B7-99EE-C9A4DD95C5A4}" srcOrd="0" destOrd="0" presId="urn:microsoft.com/office/officeart/2005/8/layout/vList2"/>
    <dgm:cxn modelId="{DF05DDCC-4564-4564-B0A6-A54C45BE6EAA}" srcId="{A81E9631-446F-4D70-A2D5-A7D0527D6367}" destId="{8B35FCE6-75D6-4E6A-A007-D21F400FC9D6}" srcOrd="8" destOrd="0" parTransId="{69E24786-F688-4480-BBE1-23C945CB519B}" sibTransId="{C78ED117-F8C9-4025-8920-22AAB8D32983}"/>
    <dgm:cxn modelId="{0CDEF4DE-66BE-4E35-9BEC-C40BC2F2215C}" type="presOf" srcId="{76A8A156-D743-4F0A-A463-7A92F29C807A}" destId="{A070B108-4E8D-4FD0-8E6D-13170B0F8EF9}" srcOrd="0" destOrd="0" presId="urn:microsoft.com/office/officeart/2005/8/layout/vList2"/>
    <dgm:cxn modelId="{1D6376E3-0C6D-4CB1-ABD4-705CFC0A2CCA}" srcId="{A81E9631-446F-4D70-A2D5-A7D0527D6367}" destId="{91B86FDD-3074-4261-BD6E-2EE4CD0E080D}" srcOrd="6" destOrd="0" parTransId="{27C6EAEE-8F03-4D50-8E5F-AADD77AD09C8}" sibTransId="{05B77FE6-8048-46F5-A2FA-9C031D49216C}"/>
    <dgm:cxn modelId="{B9E822EA-96B6-4FCF-80CC-235BEF067680}" type="presOf" srcId="{30A5A94C-19AD-4876-B0F8-6F77597FAD2F}" destId="{72F4E711-6B9F-438E-89E6-E9AEB3992AC8}" srcOrd="0" destOrd="0" presId="urn:microsoft.com/office/officeart/2005/8/layout/vList2"/>
    <dgm:cxn modelId="{48207190-AC6B-42BE-AB47-9DCC63159549}" type="presParOf" srcId="{365C61A8-CC50-4D1B-B907-0EF201857598}" destId="{D167C7D1-4751-41C5-88AC-6D36D0E4496E}" srcOrd="0" destOrd="0" presId="urn:microsoft.com/office/officeart/2005/8/layout/vList2"/>
    <dgm:cxn modelId="{812796F2-0B31-453C-9E9F-C1E71CAADE8C}" type="presParOf" srcId="{365C61A8-CC50-4D1B-B907-0EF201857598}" destId="{20CE577F-FB18-4B85-8923-94C0225E4757}" srcOrd="1" destOrd="0" presId="urn:microsoft.com/office/officeart/2005/8/layout/vList2"/>
    <dgm:cxn modelId="{F8C31B6B-3252-4802-B3AD-7713A6D0E6A1}" type="presParOf" srcId="{365C61A8-CC50-4D1B-B907-0EF201857598}" destId="{11236011-269C-4D57-876C-CCFA2168F960}" srcOrd="2" destOrd="0" presId="urn:microsoft.com/office/officeart/2005/8/layout/vList2"/>
    <dgm:cxn modelId="{DDA8703F-F9DE-435A-B7E9-BC2092DEB1FE}" type="presParOf" srcId="{365C61A8-CC50-4D1B-B907-0EF201857598}" destId="{89ED5B04-B7FA-469A-BEBE-E688BDCB9804}" srcOrd="3" destOrd="0" presId="urn:microsoft.com/office/officeart/2005/8/layout/vList2"/>
    <dgm:cxn modelId="{468F1119-DCE7-46B4-A9BC-C4E93B5DE029}" type="presParOf" srcId="{365C61A8-CC50-4D1B-B907-0EF201857598}" destId="{72F4E711-6B9F-438E-89E6-E9AEB3992AC8}" srcOrd="4" destOrd="0" presId="urn:microsoft.com/office/officeart/2005/8/layout/vList2"/>
    <dgm:cxn modelId="{54928884-9B2A-4BB7-92A7-A99B1B32258A}" type="presParOf" srcId="{365C61A8-CC50-4D1B-B907-0EF201857598}" destId="{F50CBDF4-1103-48C1-AD45-189B848CFA01}" srcOrd="5" destOrd="0" presId="urn:microsoft.com/office/officeart/2005/8/layout/vList2"/>
    <dgm:cxn modelId="{B35E1825-4549-432F-A324-CD12E8EB9C7C}" type="presParOf" srcId="{365C61A8-CC50-4D1B-B907-0EF201857598}" destId="{2AD2457A-BEF6-46B7-99EE-C9A4DD95C5A4}" srcOrd="6" destOrd="0" presId="urn:microsoft.com/office/officeart/2005/8/layout/vList2"/>
    <dgm:cxn modelId="{37FDFE0E-6B16-4058-897A-B23B28B3E4D0}" type="presParOf" srcId="{365C61A8-CC50-4D1B-B907-0EF201857598}" destId="{6C2B2796-466F-4BB6-BF78-754D00FA9FDB}" srcOrd="7" destOrd="0" presId="urn:microsoft.com/office/officeart/2005/8/layout/vList2"/>
    <dgm:cxn modelId="{499F089E-4925-4EE9-B69F-366F81D96DD6}" type="presParOf" srcId="{365C61A8-CC50-4D1B-B907-0EF201857598}" destId="{9A46389E-5EAD-4990-804E-6112F5D5F413}" srcOrd="8" destOrd="0" presId="urn:microsoft.com/office/officeart/2005/8/layout/vList2"/>
    <dgm:cxn modelId="{EC418887-F89D-4864-A4CA-11DE2D7B9F57}" type="presParOf" srcId="{365C61A8-CC50-4D1B-B907-0EF201857598}" destId="{B94D80CD-E33A-4689-A8EE-7A5873686226}" srcOrd="9" destOrd="0" presId="urn:microsoft.com/office/officeart/2005/8/layout/vList2"/>
    <dgm:cxn modelId="{AAF99160-5AC6-4F12-AF95-0728B39E85A1}" type="presParOf" srcId="{365C61A8-CC50-4D1B-B907-0EF201857598}" destId="{A070B108-4E8D-4FD0-8E6D-13170B0F8EF9}" srcOrd="10" destOrd="0" presId="urn:microsoft.com/office/officeart/2005/8/layout/vList2"/>
    <dgm:cxn modelId="{4AC9019C-AEA0-4273-8235-5FE20FD47656}" type="presParOf" srcId="{365C61A8-CC50-4D1B-B907-0EF201857598}" destId="{2D154827-5195-4E1A-AE24-53CC578E675F}" srcOrd="11" destOrd="0" presId="urn:microsoft.com/office/officeart/2005/8/layout/vList2"/>
    <dgm:cxn modelId="{D2D3BB34-F1F5-4309-B7F0-954D75559338}" type="presParOf" srcId="{365C61A8-CC50-4D1B-B907-0EF201857598}" destId="{C553B3E2-52BE-4458-B702-7503F6D58498}" srcOrd="12" destOrd="0" presId="urn:microsoft.com/office/officeart/2005/8/layout/vList2"/>
    <dgm:cxn modelId="{8C96274C-382E-4CB0-9798-47B5964EF90D}" type="presParOf" srcId="{365C61A8-CC50-4D1B-B907-0EF201857598}" destId="{3D0E0CB3-9C8A-4025-921C-CC835FFD3C18}" srcOrd="13" destOrd="0" presId="urn:microsoft.com/office/officeart/2005/8/layout/vList2"/>
    <dgm:cxn modelId="{99B8838B-1B47-45C6-9A3A-D2856A960CE6}" type="presParOf" srcId="{365C61A8-CC50-4D1B-B907-0EF201857598}" destId="{6459D63F-B13D-4B64-A6F6-1671BC24A7C1}" srcOrd="14" destOrd="0" presId="urn:microsoft.com/office/officeart/2005/8/layout/vList2"/>
    <dgm:cxn modelId="{8985FAF6-A412-47FB-9F17-FA4BB4F05E6B}" type="presParOf" srcId="{365C61A8-CC50-4D1B-B907-0EF201857598}" destId="{A3BBE6C9-2287-4CDF-A7E7-DB83184CF45A}" srcOrd="15" destOrd="0" presId="urn:microsoft.com/office/officeart/2005/8/layout/vList2"/>
    <dgm:cxn modelId="{9566657F-8121-4BA2-B8CC-1508D3641685}" type="presParOf" srcId="{365C61A8-CC50-4D1B-B907-0EF201857598}" destId="{0D4F6203-24C5-4AC4-A2C3-24D0377C36E5}" srcOrd="16" destOrd="0" presId="urn:microsoft.com/office/officeart/2005/8/layout/vList2"/>
    <dgm:cxn modelId="{1142D5B7-574F-4B11-ACB0-23F381C5B104}" type="presParOf" srcId="{365C61A8-CC50-4D1B-B907-0EF201857598}" destId="{B904DAF1-77CD-44F6-AB5B-348588A7BE51}" srcOrd="17" destOrd="0" presId="urn:microsoft.com/office/officeart/2005/8/layout/vList2"/>
    <dgm:cxn modelId="{EA26CA18-FCCA-4133-96F5-B50B853F3D4B}" type="presParOf" srcId="{365C61A8-CC50-4D1B-B907-0EF201857598}" destId="{D6894DAC-5D85-4BFE-9915-596FDADF195D}" srcOrd="18" destOrd="0" presId="urn:microsoft.com/office/officeart/2005/8/layout/vList2"/>
    <dgm:cxn modelId="{853A8045-476D-4D0C-B25C-1B0ECCC8C0CD}" type="presParOf" srcId="{365C61A8-CC50-4D1B-B907-0EF201857598}" destId="{2B5AC1CA-2BB6-4ACF-92CF-8E4F78E6AE1E}" srcOrd="19" destOrd="0" presId="urn:microsoft.com/office/officeart/2005/8/layout/vList2"/>
    <dgm:cxn modelId="{1E50D4FD-88F1-4F12-A497-AB649AD323E2}" type="presParOf" srcId="{365C61A8-CC50-4D1B-B907-0EF201857598}" destId="{90973DE2-393D-4AAF-B6EB-99AD256ED199}" srcOrd="20" destOrd="0" presId="urn:microsoft.com/office/officeart/2005/8/layout/vList2"/>
  </dgm:cxnLst>
  <dgm:bg>
    <a:solidFill>
      <a:schemeClr val="tx2">
        <a:lumMod val="10000"/>
        <a:lumOff val="9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BEEEC57-0ED2-432E-8934-FA9CBE498FA4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81A11D7B-7374-4882-A6CD-8C6FE7B2BED6}">
      <dgm:prSet/>
      <dgm:spPr/>
      <dgm:t>
        <a:bodyPr/>
        <a:lstStyle/>
        <a:p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 dirty="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7F775360-B514-461A-8693-113514D6FE3E}" type="parTrans" cxnId="{8E0F5661-4E67-4287-8380-9787BC43FC0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A8B42D8-45DC-4603-834F-82EF4DE6EC8D}" type="sibTrans" cxnId="{8E0F5661-4E67-4287-8380-9787BC43FC0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E40FC1E7-5258-426B-94E7-184B321215FD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8361691-A4DC-4B5F-919B-DE3E8685A1A0}" type="parTrans" cxnId="{2745D293-4581-491B-8921-13FC6CC5873A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CABA916-DB05-43F9-8AC6-A7EA3B445D35}" type="sibTrans" cxnId="{2745D293-4581-491B-8921-13FC6CC5873A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3AD8332-21C3-44A4-8866-D2E7D955F24E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More features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page and select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Capacity alerts and Welcome email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ED2DD68-CFBE-4D54-8F91-465065F877B6}" type="parTrans" cxnId="{C7E2055F-0C74-4C24-B1C8-A742C8D8E0DC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EC5B07E9-0AD1-40FF-A7B7-2EA7D11AB79D}" type="sibTrans" cxnId="{C7E2055F-0C74-4C24-B1C8-A742C8D8E0DC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6F122F2-7EB9-4C79-8162-2C20302E643E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This app provides a guided step by step experience through the configuration steps.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41A093EE-18C7-4EC3-977A-06119D072928}" type="parTrans" cxnId="{2EBB7CEB-2657-4888-9CC1-6F581034B46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E16E446E-52B2-4DA4-9176-5F9B7601E2D1}" type="sibTrans" cxnId="{2EBB7CEB-2657-4888-9CC1-6F581034B46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C34F203-9337-4E99-9AEB-1DF4CDD028FB}" type="pres">
      <dgm:prSet presAssocID="{CBEEEC57-0ED2-432E-8934-FA9CBE498FA4}" presName="linear" presStyleCnt="0">
        <dgm:presLayoutVars>
          <dgm:animLvl val="lvl"/>
          <dgm:resizeHandles val="exact"/>
        </dgm:presLayoutVars>
      </dgm:prSet>
      <dgm:spPr/>
    </dgm:pt>
    <dgm:pt modelId="{215E525F-064B-4524-A3FB-7F2E44FA8E9F}" type="pres">
      <dgm:prSet presAssocID="{81A11D7B-7374-4882-A6CD-8C6FE7B2BED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658728-1D9E-41E2-971F-8CE1044069FF}" type="pres">
      <dgm:prSet presAssocID="{CA8B42D8-45DC-4603-834F-82EF4DE6EC8D}" presName="spacer" presStyleCnt="0"/>
      <dgm:spPr/>
    </dgm:pt>
    <dgm:pt modelId="{10E7081D-90D2-46F7-83BE-5A4098E25AE2}" type="pres">
      <dgm:prSet presAssocID="{E40FC1E7-5258-426B-94E7-184B321215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658B0C-B75A-4BEA-8F31-29FABA6C8100}" type="pres">
      <dgm:prSet presAssocID="{ACABA916-DB05-43F9-8AC6-A7EA3B445D35}" presName="spacer" presStyleCnt="0"/>
      <dgm:spPr/>
    </dgm:pt>
    <dgm:pt modelId="{214879D3-FFF1-4BF3-BAE7-861C09F63BDE}" type="pres">
      <dgm:prSet presAssocID="{73AD8332-21C3-44A4-8866-D2E7D955F2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175276-3354-493C-8AA7-DCC610D2B7F9}" type="pres">
      <dgm:prSet presAssocID="{EC5B07E9-0AD1-40FF-A7B7-2EA7D11AB79D}" presName="spacer" presStyleCnt="0"/>
      <dgm:spPr/>
    </dgm:pt>
    <dgm:pt modelId="{C8E4A619-3DB9-477A-976C-809A6D769F02}" type="pres">
      <dgm:prSet presAssocID="{36F122F2-7EB9-4C79-8162-2C20302E643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29EA5E-8195-47A3-8376-944C5CBED7BF}" type="presOf" srcId="{36F122F2-7EB9-4C79-8162-2C20302E643E}" destId="{C8E4A619-3DB9-477A-976C-809A6D769F02}" srcOrd="0" destOrd="0" presId="urn:microsoft.com/office/officeart/2005/8/layout/vList2"/>
    <dgm:cxn modelId="{C7E2055F-0C74-4C24-B1C8-A742C8D8E0DC}" srcId="{CBEEEC57-0ED2-432E-8934-FA9CBE498FA4}" destId="{73AD8332-21C3-44A4-8866-D2E7D955F24E}" srcOrd="2" destOrd="0" parTransId="{CED2DD68-CFBE-4D54-8F91-465065F877B6}" sibTransId="{EC5B07E9-0AD1-40FF-A7B7-2EA7D11AB79D}"/>
    <dgm:cxn modelId="{8E0F5661-4E67-4287-8380-9787BC43FC0E}" srcId="{CBEEEC57-0ED2-432E-8934-FA9CBE498FA4}" destId="{81A11D7B-7374-4882-A6CD-8C6FE7B2BED6}" srcOrd="0" destOrd="0" parTransId="{7F775360-B514-461A-8693-113514D6FE3E}" sibTransId="{CA8B42D8-45DC-4603-834F-82EF4DE6EC8D}"/>
    <dgm:cxn modelId="{91C9B891-E069-4D32-A3B4-13BFB97CD080}" type="presOf" srcId="{CBEEEC57-0ED2-432E-8934-FA9CBE498FA4}" destId="{9C34F203-9337-4E99-9AEB-1DF4CDD028FB}" srcOrd="0" destOrd="0" presId="urn:microsoft.com/office/officeart/2005/8/layout/vList2"/>
    <dgm:cxn modelId="{2745D293-4581-491B-8921-13FC6CC5873A}" srcId="{CBEEEC57-0ED2-432E-8934-FA9CBE498FA4}" destId="{E40FC1E7-5258-426B-94E7-184B321215FD}" srcOrd="1" destOrd="0" parTransId="{F8361691-A4DC-4B5F-919B-DE3E8685A1A0}" sibTransId="{ACABA916-DB05-43F9-8AC6-A7EA3B445D35}"/>
    <dgm:cxn modelId="{7F81F7AD-50C6-4548-A6CA-56BD63839A0B}" type="presOf" srcId="{73AD8332-21C3-44A4-8866-D2E7D955F24E}" destId="{214879D3-FFF1-4BF3-BAE7-861C09F63BDE}" srcOrd="0" destOrd="0" presId="urn:microsoft.com/office/officeart/2005/8/layout/vList2"/>
    <dgm:cxn modelId="{271A0FE1-0D2F-477A-A3EC-9041F08A82B8}" type="presOf" srcId="{E40FC1E7-5258-426B-94E7-184B321215FD}" destId="{10E7081D-90D2-46F7-83BE-5A4098E25AE2}" srcOrd="0" destOrd="0" presId="urn:microsoft.com/office/officeart/2005/8/layout/vList2"/>
    <dgm:cxn modelId="{4A2BA7E2-7120-4969-9376-2CB258879344}" type="presOf" srcId="{81A11D7B-7374-4882-A6CD-8C6FE7B2BED6}" destId="{215E525F-064B-4524-A3FB-7F2E44FA8E9F}" srcOrd="0" destOrd="0" presId="urn:microsoft.com/office/officeart/2005/8/layout/vList2"/>
    <dgm:cxn modelId="{2EBB7CEB-2657-4888-9CC1-6F581034B465}" srcId="{CBEEEC57-0ED2-432E-8934-FA9CBE498FA4}" destId="{36F122F2-7EB9-4C79-8162-2C20302E643E}" srcOrd="3" destOrd="0" parTransId="{41A093EE-18C7-4EC3-977A-06119D072928}" sibTransId="{E16E446E-52B2-4DA4-9176-5F9B7601E2D1}"/>
    <dgm:cxn modelId="{1287A369-79E6-4CD8-984C-B0F031885224}" type="presParOf" srcId="{9C34F203-9337-4E99-9AEB-1DF4CDD028FB}" destId="{215E525F-064B-4524-A3FB-7F2E44FA8E9F}" srcOrd="0" destOrd="0" presId="urn:microsoft.com/office/officeart/2005/8/layout/vList2"/>
    <dgm:cxn modelId="{BCF4F793-151F-4C80-A1BA-C17D002EC835}" type="presParOf" srcId="{9C34F203-9337-4E99-9AEB-1DF4CDD028FB}" destId="{30658728-1D9E-41E2-971F-8CE1044069FF}" srcOrd="1" destOrd="0" presId="urn:microsoft.com/office/officeart/2005/8/layout/vList2"/>
    <dgm:cxn modelId="{486F9A80-AFA9-403D-841A-9F25B1F4801B}" type="presParOf" srcId="{9C34F203-9337-4E99-9AEB-1DF4CDD028FB}" destId="{10E7081D-90D2-46F7-83BE-5A4098E25AE2}" srcOrd="2" destOrd="0" presId="urn:microsoft.com/office/officeart/2005/8/layout/vList2"/>
    <dgm:cxn modelId="{DE275C37-5C06-4756-A20A-E3054324AE84}" type="presParOf" srcId="{9C34F203-9337-4E99-9AEB-1DF4CDD028FB}" destId="{50658B0C-B75A-4BEA-8F31-29FABA6C8100}" srcOrd="3" destOrd="0" presId="urn:microsoft.com/office/officeart/2005/8/layout/vList2"/>
    <dgm:cxn modelId="{DFE339A2-A52D-4010-BA34-A7DAD2473011}" type="presParOf" srcId="{9C34F203-9337-4E99-9AEB-1DF4CDD028FB}" destId="{214879D3-FFF1-4BF3-BAE7-861C09F63BDE}" srcOrd="4" destOrd="0" presId="urn:microsoft.com/office/officeart/2005/8/layout/vList2"/>
    <dgm:cxn modelId="{7F9CC752-3E91-4330-B31F-BC7BF7110A51}" type="presParOf" srcId="{9C34F203-9337-4E99-9AEB-1DF4CDD028FB}" destId="{4F175276-3354-493C-8AA7-DCC610D2B7F9}" srcOrd="5" destOrd="0" presId="urn:microsoft.com/office/officeart/2005/8/layout/vList2"/>
    <dgm:cxn modelId="{36ACC889-D682-456B-BB51-C51DAB518AFD}" type="presParOf" srcId="{9C34F203-9337-4E99-9AEB-1DF4CDD028FB}" destId="{C8E4A619-3DB9-477A-976C-809A6D769F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AB3D237-ABF3-4E49-95D4-5910BD4E9415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3A427ABB-6D86-4AFA-B1FD-D9D6A9EEAFC1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There are several flows which will need to be turned on for these components: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B477266D-2E07-4DC7-8A4D-301E1CA375FD}" type="parTrans" cxnId="{71E1679D-550C-4A8A-BA59-1B40E2833350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4C79B30C-3AEF-4D1C-AE5B-176A30E30BA4}" type="sibTrans" cxnId="{71E1679D-550C-4A8A-BA59-1B40E2833350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80AD4B74-0AA4-4633-9863-E3359CEB6898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Admin | Capacity Alerts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DFFD707B-AD44-4E2F-A097-B2028E89D869}" type="parTrans" cxnId="{06651339-6A39-49C6-BAEA-C5682827659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3D0032C-6290-4AE9-9E58-58A4D79B5B64}" type="sibTrans" cxnId="{06651339-6A39-49C6-BAEA-C5682827659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2C565D0C-BEBE-42E4-A21B-F477484695A6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Admin | Add-Ons Alerts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8F68869-9FCA-40CF-94AC-B0CEFA7E6FFD}" type="parTrans" cxnId="{6B2D6A14-67C0-43C8-AD05-C292784AC979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B679113-F5A3-4ED0-ABAF-2332979B5528}" type="sibTrans" cxnId="{6B2D6A14-67C0-43C8-AD05-C292784AC979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D4BFDE8-329C-4E3B-8823-F6E2B0992170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Admin | Welcome Email v3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8605DCF9-BF02-4D6E-B804-373D86CDC0AA}" type="parTrans" cxnId="{0176EFD2-5F96-449F-8201-A5D29DA5DC97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C527AE1-4D09-40D3-9036-C00BBE968C11}" type="sibTrans" cxnId="{0176EFD2-5F96-449F-8201-A5D29DA5DC97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91F5EE6-77FC-42C4-AE37-92178A01AD96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App Catalog &gt; Request Access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01C3BB69-0012-494C-AFE3-0368343B1C7F}" type="parTrans" cxnId="{6BC147DD-9E28-4A48-A753-390921ED7540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0F1925F-399D-4D1C-850A-E80F6862FAB5}" type="sibTrans" cxnId="{6BC147DD-9E28-4A48-A753-390921ED7540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7D0BB3C-842E-41E2-A895-117C857BD221}" type="pres">
      <dgm:prSet presAssocID="{CAB3D237-ABF3-4E49-95D4-5910BD4E9415}" presName="linear" presStyleCnt="0">
        <dgm:presLayoutVars>
          <dgm:animLvl val="lvl"/>
          <dgm:resizeHandles val="exact"/>
        </dgm:presLayoutVars>
      </dgm:prSet>
      <dgm:spPr/>
    </dgm:pt>
    <dgm:pt modelId="{6992E1D8-3538-4C80-AF52-AB311FAD7CAC}" type="pres">
      <dgm:prSet presAssocID="{3A427ABB-6D86-4AFA-B1FD-D9D6A9EEAFC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2EB8134-2374-4682-AD2B-9B060D42924E}" type="pres">
      <dgm:prSet presAssocID="{4C79B30C-3AEF-4D1C-AE5B-176A30E30BA4}" presName="spacer" presStyleCnt="0"/>
      <dgm:spPr/>
    </dgm:pt>
    <dgm:pt modelId="{76F70D5F-1CEA-43F6-95F0-B5CBC66233DE}" type="pres">
      <dgm:prSet presAssocID="{80AD4B74-0AA4-4633-9863-E3359CEB689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91870BF-8AB1-4146-AA97-02AC0EF96779}" type="pres">
      <dgm:prSet presAssocID="{C3D0032C-6290-4AE9-9E58-58A4D79B5B64}" presName="spacer" presStyleCnt="0"/>
      <dgm:spPr/>
    </dgm:pt>
    <dgm:pt modelId="{EA3AFE04-52CE-4883-8DA7-6CBF62519A96}" type="pres">
      <dgm:prSet presAssocID="{2C565D0C-BEBE-42E4-A21B-F477484695A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614BC52-ECCF-4D42-AEAB-867F83FEFEAC}" type="pres">
      <dgm:prSet presAssocID="{3B679113-F5A3-4ED0-ABAF-2332979B5528}" presName="spacer" presStyleCnt="0"/>
      <dgm:spPr/>
    </dgm:pt>
    <dgm:pt modelId="{008C3441-9352-4E3C-899A-3D962EA441DF}" type="pres">
      <dgm:prSet presAssocID="{3D4BFDE8-329C-4E3B-8823-F6E2B099217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969EC54-E24B-432F-BCAD-436936C27087}" type="pres">
      <dgm:prSet presAssocID="{5C527AE1-4D09-40D3-9036-C00BBE968C11}" presName="spacer" presStyleCnt="0"/>
      <dgm:spPr/>
    </dgm:pt>
    <dgm:pt modelId="{1A5C85E3-8EF9-433B-9813-EF0E46E0DDB9}" type="pres">
      <dgm:prSet presAssocID="{391F5EE6-77FC-42C4-AE37-92178A01AD9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B2D6A14-67C0-43C8-AD05-C292784AC979}" srcId="{CAB3D237-ABF3-4E49-95D4-5910BD4E9415}" destId="{2C565D0C-BEBE-42E4-A21B-F477484695A6}" srcOrd="2" destOrd="0" parTransId="{F8F68869-9FCA-40CF-94AC-B0CEFA7E6FFD}" sibTransId="{3B679113-F5A3-4ED0-ABAF-2332979B5528}"/>
    <dgm:cxn modelId="{E55E252D-7DDA-4878-94F8-77EE7401B818}" type="presOf" srcId="{2C565D0C-BEBE-42E4-A21B-F477484695A6}" destId="{EA3AFE04-52CE-4883-8DA7-6CBF62519A96}" srcOrd="0" destOrd="0" presId="urn:microsoft.com/office/officeart/2005/8/layout/vList2"/>
    <dgm:cxn modelId="{06651339-6A39-49C6-BAEA-C5682827659F}" srcId="{CAB3D237-ABF3-4E49-95D4-5910BD4E9415}" destId="{80AD4B74-0AA4-4633-9863-E3359CEB6898}" srcOrd="1" destOrd="0" parTransId="{DFFD707B-AD44-4E2F-A097-B2028E89D869}" sibTransId="{C3D0032C-6290-4AE9-9E58-58A4D79B5B64}"/>
    <dgm:cxn modelId="{8D643242-B517-4E1B-BD52-F63C2649A30E}" type="presOf" srcId="{391F5EE6-77FC-42C4-AE37-92178A01AD96}" destId="{1A5C85E3-8EF9-433B-9813-EF0E46E0DDB9}" srcOrd="0" destOrd="0" presId="urn:microsoft.com/office/officeart/2005/8/layout/vList2"/>
    <dgm:cxn modelId="{96AE214D-CF22-4C74-886D-B50097F8F760}" type="presOf" srcId="{3A427ABB-6D86-4AFA-B1FD-D9D6A9EEAFC1}" destId="{6992E1D8-3538-4C80-AF52-AB311FAD7CAC}" srcOrd="0" destOrd="0" presId="urn:microsoft.com/office/officeart/2005/8/layout/vList2"/>
    <dgm:cxn modelId="{71E1679D-550C-4A8A-BA59-1B40E2833350}" srcId="{CAB3D237-ABF3-4E49-95D4-5910BD4E9415}" destId="{3A427ABB-6D86-4AFA-B1FD-D9D6A9EEAFC1}" srcOrd="0" destOrd="0" parTransId="{B477266D-2E07-4DC7-8A4D-301E1CA375FD}" sibTransId="{4C79B30C-3AEF-4D1C-AE5B-176A30E30BA4}"/>
    <dgm:cxn modelId="{6328B5AA-02CB-4927-BEE9-627CE8BA1317}" type="presOf" srcId="{CAB3D237-ABF3-4E49-95D4-5910BD4E9415}" destId="{77D0BB3C-842E-41E2-A895-117C857BD221}" srcOrd="0" destOrd="0" presId="urn:microsoft.com/office/officeart/2005/8/layout/vList2"/>
    <dgm:cxn modelId="{0176EFD2-5F96-449F-8201-A5D29DA5DC97}" srcId="{CAB3D237-ABF3-4E49-95D4-5910BD4E9415}" destId="{3D4BFDE8-329C-4E3B-8823-F6E2B0992170}" srcOrd="3" destOrd="0" parTransId="{8605DCF9-BF02-4D6E-B804-373D86CDC0AA}" sibTransId="{5C527AE1-4D09-40D3-9036-C00BBE968C11}"/>
    <dgm:cxn modelId="{6BC147DD-9E28-4A48-A753-390921ED7540}" srcId="{CAB3D237-ABF3-4E49-95D4-5910BD4E9415}" destId="{391F5EE6-77FC-42C4-AE37-92178A01AD96}" srcOrd="4" destOrd="0" parTransId="{01C3BB69-0012-494C-AFE3-0368343B1C7F}" sibTransId="{90F1925F-399D-4D1C-850A-E80F6862FAB5}"/>
    <dgm:cxn modelId="{D42C9BFC-3D89-44CD-9D60-1E969E401610}" type="presOf" srcId="{80AD4B74-0AA4-4633-9863-E3359CEB6898}" destId="{76F70D5F-1CEA-43F6-95F0-B5CBC66233DE}" srcOrd="0" destOrd="0" presId="urn:microsoft.com/office/officeart/2005/8/layout/vList2"/>
    <dgm:cxn modelId="{83BA71FF-5290-4FEB-937A-67A7F09899DC}" type="presOf" srcId="{3D4BFDE8-329C-4E3B-8823-F6E2B0992170}" destId="{008C3441-9352-4E3C-899A-3D962EA441DF}" srcOrd="0" destOrd="0" presId="urn:microsoft.com/office/officeart/2005/8/layout/vList2"/>
    <dgm:cxn modelId="{93A54640-FD0D-40C5-8BEA-E694EFEEF4D5}" type="presParOf" srcId="{77D0BB3C-842E-41E2-A895-117C857BD221}" destId="{6992E1D8-3538-4C80-AF52-AB311FAD7CAC}" srcOrd="0" destOrd="0" presId="urn:microsoft.com/office/officeart/2005/8/layout/vList2"/>
    <dgm:cxn modelId="{13D05FBF-241B-4DD1-B196-00D3ED609957}" type="presParOf" srcId="{77D0BB3C-842E-41E2-A895-117C857BD221}" destId="{B2EB8134-2374-4682-AD2B-9B060D42924E}" srcOrd="1" destOrd="0" presId="urn:microsoft.com/office/officeart/2005/8/layout/vList2"/>
    <dgm:cxn modelId="{991BE770-FDA5-493D-BD1D-C42427D892F0}" type="presParOf" srcId="{77D0BB3C-842E-41E2-A895-117C857BD221}" destId="{76F70D5F-1CEA-43F6-95F0-B5CBC66233DE}" srcOrd="2" destOrd="0" presId="urn:microsoft.com/office/officeart/2005/8/layout/vList2"/>
    <dgm:cxn modelId="{B01022BE-7CC2-409E-8FBB-E9747410847D}" type="presParOf" srcId="{77D0BB3C-842E-41E2-A895-117C857BD221}" destId="{C91870BF-8AB1-4146-AA97-02AC0EF96779}" srcOrd="3" destOrd="0" presId="urn:microsoft.com/office/officeart/2005/8/layout/vList2"/>
    <dgm:cxn modelId="{11B59320-EDC9-49C0-9C1C-642C061CE90C}" type="presParOf" srcId="{77D0BB3C-842E-41E2-A895-117C857BD221}" destId="{EA3AFE04-52CE-4883-8DA7-6CBF62519A96}" srcOrd="4" destOrd="0" presId="urn:microsoft.com/office/officeart/2005/8/layout/vList2"/>
    <dgm:cxn modelId="{B7C4EC89-C825-4870-BE53-8BE3F87EAADE}" type="presParOf" srcId="{77D0BB3C-842E-41E2-A895-117C857BD221}" destId="{C614BC52-ECCF-4D42-AEAB-867F83FEFEAC}" srcOrd="5" destOrd="0" presId="urn:microsoft.com/office/officeart/2005/8/layout/vList2"/>
    <dgm:cxn modelId="{3F2FB222-CF4A-4C92-AEAB-E686BEF5DABA}" type="presParOf" srcId="{77D0BB3C-842E-41E2-A895-117C857BD221}" destId="{008C3441-9352-4E3C-899A-3D962EA441DF}" srcOrd="6" destOrd="0" presId="urn:microsoft.com/office/officeart/2005/8/layout/vList2"/>
    <dgm:cxn modelId="{1068D667-9223-4BF6-A3E1-301E6CC718C6}" type="presParOf" srcId="{77D0BB3C-842E-41E2-A895-117C857BD221}" destId="{3969EC54-E24B-432F-BCAD-436936C27087}" srcOrd="7" destOrd="0" presId="urn:microsoft.com/office/officeart/2005/8/layout/vList2"/>
    <dgm:cxn modelId="{A72299C6-CE0B-4F05-B628-A0ED19BAE967}" type="presParOf" srcId="{77D0BB3C-842E-41E2-A895-117C857BD221}" destId="{1A5C85E3-8EF9-433B-9813-EF0E46E0DDB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C562C3-A0B4-49CD-9819-CFD0EFE0F1EE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3BD83B9-8239-47A1-8EB3-83669493CF9B}">
      <dgm:prSet/>
      <dgm:spPr/>
      <dgm:t>
        <a:bodyPr/>
        <a:lstStyle/>
        <a:p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Go to </a:t>
          </a:r>
          <a:r>
            <a:rPr lang="en-US" b="0" i="0" dirty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Power Automate</a:t>
          </a:r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 and select your </a:t>
          </a:r>
          <a:r>
            <a:rPr lang="en-US" b="0" i="0" dirty="0" err="1">
              <a:solidFill>
                <a:schemeClr val="accent5">
                  <a:lumMod val="75000"/>
                </a:schemeClr>
              </a:solidFill>
            </a:rPr>
            <a:t>CoE</a:t>
          </a:r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 environment.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B46502FD-B6E7-4F16-B452-F6B6D8D2DD2B}" type="parTrans" cxnId="{170E5680-B78D-4EE5-AE5B-D06216BE5E2D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616DFBD4-52CD-4748-A9B7-385790D4DA0F}" type="sibTrans" cxnId="{170E5680-B78D-4EE5-AE5B-D06216BE5E2D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0BA2B86F-74E4-404E-B3EF-EAC24875A933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Select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+ Create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001447CD-1428-44D0-8969-7C445B4EDA43}" type="parTrans" cxnId="{786F54E2-9EC0-4AA7-84FC-F9A355213711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61C49741-EF1A-4FFC-A1C6-6890CC7C9875}" type="sibTrans" cxnId="{786F54E2-9EC0-4AA7-84FC-F9A355213711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66EEA80-A594-497B-B91E-E6AC784D8963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Select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Instant cloud flow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28F4EEA-EE65-4726-8CEE-4AD133D0C1D0}" type="parTrans" cxnId="{B40EA818-FC76-4EE1-8E56-FF2CD1042CF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605F43EB-E6E4-403F-ACF1-68051E2E78D1}" type="sibTrans" cxnId="{B40EA818-FC76-4EE1-8E56-FF2CD1042CF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2FA5893-8515-4B8B-ABB2-61592FDA3BFA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Pick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manually trigger a flow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as the trigger, and enter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Admin | Dummy Approval Flow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as the name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2ABF9A7C-6FE0-4B87-94A2-F731D893FACE}" type="parTrans" cxnId="{D343E27C-2B2D-4B0D-9587-B4F999C0A819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615CADD-4859-48B6-B4D7-8F74F4FDEE2A}" type="sibTrans" cxnId="{D343E27C-2B2D-4B0D-9587-B4F999C0A819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D16B3F6D-F792-4343-B7FD-C187942FA2B0}" type="pres">
      <dgm:prSet presAssocID="{DDC562C3-A0B4-49CD-9819-CFD0EFE0F1EE}" presName="linear" presStyleCnt="0">
        <dgm:presLayoutVars>
          <dgm:animLvl val="lvl"/>
          <dgm:resizeHandles val="exact"/>
        </dgm:presLayoutVars>
      </dgm:prSet>
      <dgm:spPr/>
    </dgm:pt>
    <dgm:pt modelId="{B3484C28-C4A9-4D11-8E61-DAD0DAB3F3E3}" type="pres">
      <dgm:prSet presAssocID="{B3BD83B9-8239-47A1-8EB3-83669493CF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5F8BBF-59F9-46EA-B70E-9FE2C5565629}" type="pres">
      <dgm:prSet presAssocID="{616DFBD4-52CD-4748-A9B7-385790D4DA0F}" presName="spacer" presStyleCnt="0"/>
      <dgm:spPr/>
    </dgm:pt>
    <dgm:pt modelId="{871101E1-536F-458B-B733-148D8D111541}" type="pres">
      <dgm:prSet presAssocID="{0BA2B86F-74E4-404E-B3EF-EAC24875A9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005CB2-C3D8-4F4F-BF49-9F37FA492218}" type="pres">
      <dgm:prSet presAssocID="{61C49741-EF1A-4FFC-A1C6-6890CC7C9875}" presName="spacer" presStyleCnt="0"/>
      <dgm:spPr/>
    </dgm:pt>
    <dgm:pt modelId="{6AE69886-0636-48A6-9CC0-21BABC53174A}" type="pres">
      <dgm:prSet presAssocID="{F66EEA80-A594-497B-B91E-E6AC784D89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9C087F-3DA8-430C-B13E-1A033B5E000F}" type="pres">
      <dgm:prSet presAssocID="{605F43EB-E6E4-403F-ACF1-68051E2E78D1}" presName="spacer" presStyleCnt="0"/>
      <dgm:spPr/>
    </dgm:pt>
    <dgm:pt modelId="{24ADCED9-5620-4114-BF88-C44B527586C9}" type="pres">
      <dgm:prSet presAssocID="{F2FA5893-8515-4B8B-ABB2-61592FDA3BFA}" presName="parentText" presStyleLbl="node1" presStyleIdx="3" presStyleCnt="4" custLinFactNeighborY="12021">
        <dgm:presLayoutVars>
          <dgm:chMax val="0"/>
          <dgm:bulletEnabled val="1"/>
        </dgm:presLayoutVars>
      </dgm:prSet>
      <dgm:spPr/>
    </dgm:pt>
  </dgm:ptLst>
  <dgm:cxnLst>
    <dgm:cxn modelId="{B40EA818-FC76-4EE1-8E56-FF2CD1042CFE}" srcId="{DDC562C3-A0B4-49CD-9819-CFD0EFE0F1EE}" destId="{F66EEA80-A594-497B-B91E-E6AC784D8963}" srcOrd="2" destOrd="0" parTransId="{528F4EEA-EE65-4726-8CEE-4AD133D0C1D0}" sibTransId="{605F43EB-E6E4-403F-ACF1-68051E2E78D1}"/>
    <dgm:cxn modelId="{ECE8C71A-D8E3-4B78-B57D-3DAF5F973E11}" type="presOf" srcId="{F66EEA80-A594-497B-B91E-E6AC784D8963}" destId="{6AE69886-0636-48A6-9CC0-21BABC53174A}" srcOrd="0" destOrd="0" presId="urn:microsoft.com/office/officeart/2005/8/layout/vList2"/>
    <dgm:cxn modelId="{D343E27C-2B2D-4B0D-9587-B4F999C0A819}" srcId="{DDC562C3-A0B4-49CD-9819-CFD0EFE0F1EE}" destId="{F2FA5893-8515-4B8B-ABB2-61592FDA3BFA}" srcOrd="3" destOrd="0" parTransId="{2ABF9A7C-6FE0-4B87-94A2-F731D893FACE}" sibTransId="{C615CADD-4859-48B6-B4D7-8F74F4FDEE2A}"/>
    <dgm:cxn modelId="{170E5680-B78D-4EE5-AE5B-D06216BE5E2D}" srcId="{DDC562C3-A0B4-49CD-9819-CFD0EFE0F1EE}" destId="{B3BD83B9-8239-47A1-8EB3-83669493CF9B}" srcOrd="0" destOrd="0" parTransId="{B46502FD-B6E7-4F16-B452-F6B6D8D2DD2B}" sibTransId="{616DFBD4-52CD-4748-A9B7-385790D4DA0F}"/>
    <dgm:cxn modelId="{6E752591-99BE-4BDF-8E96-DBAA083F4EE6}" type="presOf" srcId="{DDC562C3-A0B4-49CD-9819-CFD0EFE0F1EE}" destId="{D16B3F6D-F792-4343-B7FD-C187942FA2B0}" srcOrd="0" destOrd="0" presId="urn:microsoft.com/office/officeart/2005/8/layout/vList2"/>
    <dgm:cxn modelId="{A0879B96-AF70-4D1D-B69D-3ED225E8FDD4}" type="presOf" srcId="{0BA2B86F-74E4-404E-B3EF-EAC24875A933}" destId="{871101E1-536F-458B-B733-148D8D111541}" srcOrd="0" destOrd="0" presId="urn:microsoft.com/office/officeart/2005/8/layout/vList2"/>
    <dgm:cxn modelId="{9B9690B9-BBD0-4263-8748-0863E56C4E5C}" type="presOf" srcId="{B3BD83B9-8239-47A1-8EB3-83669493CF9B}" destId="{B3484C28-C4A9-4D11-8E61-DAD0DAB3F3E3}" srcOrd="0" destOrd="0" presId="urn:microsoft.com/office/officeart/2005/8/layout/vList2"/>
    <dgm:cxn modelId="{F16610C5-0BD2-4D11-B556-BD2305796680}" type="presOf" srcId="{F2FA5893-8515-4B8B-ABB2-61592FDA3BFA}" destId="{24ADCED9-5620-4114-BF88-C44B527586C9}" srcOrd="0" destOrd="0" presId="urn:microsoft.com/office/officeart/2005/8/layout/vList2"/>
    <dgm:cxn modelId="{786F54E2-9EC0-4AA7-84FC-F9A355213711}" srcId="{DDC562C3-A0B4-49CD-9819-CFD0EFE0F1EE}" destId="{0BA2B86F-74E4-404E-B3EF-EAC24875A933}" srcOrd="1" destOrd="0" parTransId="{001447CD-1428-44D0-8969-7C445B4EDA43}" sibTransId="{61C49741-EF1A-4FFC-A1C6-6890CC7C9875}"/>
    <dgm:cxn modelId="{96F9ABF6-D35A-4620-8C68-886BA8C48CDF}" type="presParOf" srcId="{D16B3F6D-F792-4343-B7FD-C187942FA2B0}" destId="{B3484C28-C4A9-4D11-8E61-DAD0DAB3F3E3}" srcOrd="0" destOrd="0" presId="urn:microsoft.com/office/officeart/2005/8/layout/vList2"/>
    <dgm:cxn modelId="{6F9491CD-FAA6-4679-9C81-5788336CDAF5}" type="presParOf" srcId="{D16B3F6D-F792-4343-B7FD-C187942FA2B0}" destId="{3D5F8BBF-59F9-46EA-B70E-9FE2C5565629}" srcOrd="1" destOrd="0" presId="urn:microsoft.com/office/officeart/2005/8/layout/vList2"/>
    <dgm:cxn modelId="{FF8B7892-E3B6-4DF0-B70F-838F3470412D}" type="presParOf" srcId="{D16B3F6D-F792-4343-B7FD-C187942FA2B0}" destId="{871101E1-536F-458B-B733-148D8D111541}" srcOrd="2" destOrd="0" presId="urn:microsoft.com/office/officeart/2005/8/layout/vList2"/>
    <dgm:cxn modelId="{DC967FB1-CA1E-4C9A-BF2B-DBC746A6AFDC}" type="presParOf" srcId="{D16B3F6D-F792-4343-B7FD-C187942FA2B0}" destId="{12005CB2-C3D8-4F4F-BF49-9F37FA492218}" srcOrd="3" destOrd="0" presId="urn:microsoft.com/office/officeart/2005/8/layout/vList2"/>
    <dgm:cxn modelId="{84AF01B5-7B5C-42B3-A155-84609A1503D9}" type="presParOf" srcId="{D16B3F6D-F792-4343-B7FD-C187942FA2B0}" destId="{6AE69886-0636-48A6-9CC0-21BABC53174A}" srcOrd="4" destOrd="0" presId="urn:microsoft.com/office/officeart/2005/8/layout/vList2"/>
    <dgm:cxn modelId="{47AFCCBD-825B-44A5-A4B2-5ADEE27C1B6D}" type="presParOf" srcId="{D16B3F6D-F792-4343-B7FD-C187942FA2B0}" destId="{B69C087F-3DA8-430C-B13E-1A033B5E000F}" srcOrd="5" destOrd="0" presId="urn:microsoft.com/office/officeart/2005/8/layout/vList2"/>
    <dgm:cxn modelId="{3B361046-CB27-4F2E-8B42-4D003AB2761F}" type="presParOf" srcId="{D16B3F6D-F792-4343-B7FD-C187942FA2B0}" destId="{24ADCED9-5620-4114-BF88-C44B527586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6D88F1-65F0-4653-86F5-44BBAC7B2DEB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C4DF7128-7150-4E6A-ACAB-C20965F3CD71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BE90D9B5-AB72-4BC3-9514-A388E08B7E5A}" type="parTrans" cxnId="{D85F06DA-977F-469C-A9E5-551997E0DBCD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0E0C29FB-455B-4607-9FE4-C419D8737F3D}" type="sibTrans" cxnId="{D85F06DA-977F-469C-A9E5-551997E0DBCD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4301F4A7-B7F1-46DA-8ECD-43412B7EDAC9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09A39D3-DC23-4A60-B71B-D5F276E1D5D4}" type="parTrans" cxnId="{0D707064-3B58-4330-B787-0F936302A770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7B12B4D-BFAB-4097-96F2-4D8E565CDEF5}" type="sibTrans" cxnId="{0D707064-3B58-4330-B787-0F936302A770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28CF1F1-FA5A-47B0-99C3-490A3928E938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More features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page and select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Compliance process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39F7F26-8D65-448A-A5A7-058DD6519E3D}" type="parTrans" cxnId="{1CD7BB61-1D10-4172-8DF2-4DF509CDC51A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48A3A66-2D6F-4174-B5F0-BD02078B0653}" type="sibTrans" cxnId="{1CD7BB61-1D10-4172-8DF2-4DF509CDC51A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4E4D563-D39B-4E34-BB84-5DD360D15F19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This app provides a guided step by step experience through the configuration steps.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F875289-4AA4-411F-8291-A15E4D29146D}" type="parTrans" cxnId="{062C266A-5770-4AB2-B6B8-03A4CD9A0FE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552A2E0-AC4F-49C7-B354-3FABB5C9F143}" type="sibTrans" cxnId="{062C266A-5770-4AB2-B6B8-03A4CD9A0FE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76E201B-B033-448D-BE58-B9983712D3A3}" type="pres">
      <dgm:prSet presAssocID="{9E6D88F1-65F0-4653-86F5-44BBAC7B2DEB}" presName="linear" presStyleCnt="0">
        <dgm:presLayoutVars>
          <dgm:animLvl val="lvl"/>
          <dgm:resizeHandles val="exact"/>
        </dgm:presLayoutVars>
      </dgm:prSet>
      <dgm:spPr/>
    </dgm:pt>
    <dgm:pt modelId="{7BC11A6C-FC76-41F5-B4F1-5A3E8A0B9CE0}" type="pres">
      <dgm:prSet presAssocID="{C4DF7128-7150-4E6A-ACAB-C20965F3CD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8CD046-2766-41D1-B578-79A3EA94FA16}" type="pres">
      <dgm:prSet presAssocID="{0E0C29FB-455B-4607-9FE4-C419D8737F3D}" presName="spacer" presStyleCnt="0"/>
      <dgm:spPr/>
    </dgm:pt>
    <dgm:pt modelId="{3B26D54E-9404-4983-978C-168903E14FF5}" type="pres">
      <dgm:prSet presAssocID="{4301F4A7-B7F1-46DA-8ECD-43412B7EDA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E0D531-2949-4F18-A43A-942C1BCB5889}" type="pres">
      <dgm:prSet presAssocID="{A7B12B4D-BFAB-4097-96F2-4D8E565CDEF5}" presName="spacer" presStyleCnt="0"/>
      <dgm:spPr/>
    </dgm:pt>
    <dgm:pt modelId="{ED8DE8BD-5F5B-4B32-8E4C-3AC86111EE0F}" type="pres">
      <dgm:prSet presAssocID="{C28CF1F1-FA5A-47B0-99C3-490A3928E93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4C8331-F063-476B-88C1-C8CB8C471746}" type="pres">
      <dgm:prSet presAssocID="{548A3A66-2D6F-4174-B5F0-BD02078B0653}" presName="spacer" presStyleCnt="0"/>
      <dgm:spPr/>
    </dgm:pt>
    <dgm:pt modelId="{6B15CE53-5097-4E23-B6E8-E6CE18E4FC9A}" type="pres">
      <dgm:prSet presAssocID="{94E4D563-D39B-4E34-BB84-5DD360D15F1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D7BB61-1D10-4172-8DF2-4DF509CDC51A}" srcId="{9E6D88F1-65F0-4653-86F5-44BBAC7B2DEB}" destId="{C28CF1F1-FA5A-47B0-99C3-490A3928E938}" srcOrd="2" destOrd="0" parTransId="{F39F7F26-8D65-448A-A5A7-058DD6519E3D}" sibTransId="{548A3A66-2D6F-4174-B5F0-BD02078B0653}"/>
    <dgm:cxn modelId="{0D707064-3B58-4330-B787-0F936302A770}" srcId="{9E6D88F1-65F0-4653-86F5-44BBAC7B2DEB}" destId="{4301F4A7-B7F1-46DA-8ECD-43412B7EDAC9}" srcOrd="1" destOrd="0" parTransId="{F09A39D3-DC23-4A60-B71B-D5F276E1D5D4}" sibTransId="{A7B12B4D-BFAB-4097-96F2-4D8E565CDEF5}"/>
    <dgm:cxn modelId="{952EC248-545A-4FA7-B4F6-36E437C7F752}" type="presOf" srcId="{C4DF7128-7150-4E6A-ACAB-C20965F3CD71}" destId="{7BC11A6C-FC76-41F5-B4F1-5A3E8A0B9CE0}" srcOrd="0" destOrd="0" presId="urn:microsoft.com/office/officeart/2005/8/layout/vList2"/>
    <dgm:cxn modelId="{062C266A-5770-4AB2-B6B8-03A4CD9A0FEE}" srcId="{9E6D88F1-65F0-4653-86F5-44BBAC7B2DEB}" destId="{94E4D563-D39B-4E34-BB84-5DD360D15F19}" srcOrd="3" destOrd="0" parTransId="{9F875289-4AA4-411F-8291-A15E4D29146D}" sibTransId="{C552A2E0-AC4F-49C7-B354-3FABB5C9F143}"/>
    <dgm:cxn modelId="{789D7177-F178-463B-8472-8808BCCDB32F}" type="presOf" srcId="{94E4D563-D39B-4E34-BB84-5DD360D15F19}" destId="{6B15CE53-5097-4E23-B6E8-E6CE18E4FC9A}" srcOrd="0" destOrd="0" presId="urn:microsoft.com/office/officeart/2005/8/layout/vList2"/>
    <dgm:cxn modelId="{666E04CB-280B-49D7-9BDE-6963D5F1EFA9}" type="presOf" srcId="{9E6D88F1-65F0-4653-86F5-44BBAC7B2DEB}" destId="{C76E201B-B033-448D-BE58-B9983712D3A3}" srcOrd="0" destOrd="0" presId="urn:microsoft.com/office/officeart/2005/8/layout/vList2"/>
    <dgm:cxn modelId="{FB3939D8-FF19-4418-AC35-84E70D9C2DD8}" type="presOf" srcId="{C28CF1F1-FA5A-47B0-99C3-490A3928E938}" destId="{ED8DE8BD-5F5B-4B32-8E4C-3AC86111EE0F}" srcOrd="0" destOrd="0" presId="urn:microsoft.com/office/officeart/2005/8/layout/vList2"/>
    <dgm:cxn modelId="{D85F06DA-977F-469C-A9E5-551997E0DBCD}" srcId="{9E6D88F1-65F0-4653-86F5-44BBAC7B2DEB}" destId="{C4DF7128-7150-4E6A-ACAB-C20965F3CD71}" srcOrd="0" destOrd="0" parTransId="{BE90D9B5-AB72-4BC3-9514-A388E08B7E5A}" sibTransId="{0E0C29FB-455B-4607-9FE4-C419D8737F3D}"/>
    <dgm:cxn modelId="{86D756E7-6AC5-4155-8123-34CD1E72E6DD}" type="presOf" srcId="{4301F4A7-B7F1-46DA-8ECD-43412B7EDAC9}" destId="{3B26D54E-9404-4983-978C-168903E14FF5}" srcOrd="0" destOrd="0" presId="urn:microsoft.com/office/officeart/2005/8/layout/vList2"/>
    <dgm:cxn modelId="{77E5BF8F-FAB0-42EB-92C4-ABD5B5BEFA46}" type="presParOf" srcId="{C76E201B-B033-448D-BE58-B9983712D3A3}" destId="{7BC11A6C-FC76-41F5-B4F1-5A3E8A0B9CE0}" srcOrd="0" destOrd="0" presId="urn:microsoft.com/office/officeart/2005/8/layout/vList2"/>
    <dgm:cxn modelId="{4D13723D-ECCD-4573-97BE-90829C453CBC}" type="presParOf" srcId="{C76E201B-B033-448D-BE58-B9983712D3A3}" destId="{FC8CD046-2766-41D1-B578-79A3EA94FA16}" srcOrd="1" destOrd="0" presId="urn:microsoft.com/office/officeart/2005/8/layout/vList2"/>
    <dgm:cxn modelId="{AA37C1C8-632E-49A9-BE61-F0E159762904}" type="presParOf" srcId="{C76E201B-B033-448D-BE58-B9983712D3A3}" destId="{3B26D54E-9404-4983-978C-168903E14FF5}" srcOrd="2" destOrd="0" presId="urn:microsoft.com/office/officeart/2005/8/layout/vList2"/>
    <dgm:cxn modelId="{8BAD4D4B-9422-42E7-911B-CC0C694EB932}" type="presParOf" srcId="{C76E201B-B033-448D-BE58-B9983712D3A3}" destId="{C1E0D531-2949-4F18-A43A-942C1BCB5889}" srcOrd="3" destOrd="0" presId="urn:microsoft.com/office/officeart/2005/8/layout/vList2"/>
    <dgm:cxn modelId="{1B718FC8-10F6-422C-B1CF-7A6DF4338733}" type="presParOf" srcId="{C76E201B-B033-448D-BE58-B9983712D3A3}" destId="{ED8DE8BD-5F5B-4B32-8E4C-3AC86111EE0F}" srcOrd="4" destOrd="0" presId="urn:microsoft.com/office/officeart/2005/8/layout/vList2"/>
    <dgm:cxn modelId="{16B58C71-EA9E-4290-A438-DE1E905B6AFF}" type="presParOf" srcId="{C76E201B-B033-448D-BE58-B9983712D3A3}" destId="{2D4C8331-F063-476B-88C1-C8CB8C471746}" srcOrd="5" destOrd="0" presId="urn:microsoft.com/office/officeart/2005/8/layout/vList2"/>
    <dgm:cxn modelId="{7F9C5395-21D3-458B-B5AD-974AD7A83E75}" type="presParOf" srcId="{C76E201B-B033-448D-BE58-B9983712D3A3}" destId="{6B15CE53-5097-4E23-B6E8-E6CE18E4FC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899F5C-BBBB-4EF7-932D-491A3DD5E656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0961E216-FC2C-4E15-8118-D0D1224EF351}">
      <dgm:prSet custT="1"/>
      <dgm:spPr/>
      <dgm:t>
        <a:bodyPr/>
        <a:lstStyle/>
        <a:p>
          <a:r>
            <a:rPr lang="en-US" sz="1400" b="0" i="0">
              <a:solidFill>
                <a:schemeClr val="accent5">
                  <a:lumMod val="75000"/>
                </a:schemeClr>
              </a:solidFill>
            </a:rPr>
            <a:t>You can exempt environments from the compliance process using the Power Platform Admin View app.</a:t>
          </a:r>
          <a:endParaRPr lang="en-US" sz="1400">
            <a:solidFill>
              <a:schemeClr val="accent5">
                <a:lumMod val="75000"/>
              </a:schemeClr>
            </a:solidFill>
          </a:endParaRPr>
        </a:p>
      </dgm:t>
    </dgm:pt>
    <dgm:pt modelId="{576F5163-D0AE-41A3-8205-B992549C2AFE}" type="parTrans" cxnId="{7F510C98-D6E5-4152-A6FA-CDC2F83684E9}">
      <dgm:prSet/>
      <dgm:spPr/>
      <dgm:t>
        <a:bodyPr/>
        <a:lstStyle/>
        <a:p>
          <a:endParaRPr lang="en-US" sz="3200">
            <a:solidFill>
              <a:schemeClr val="accent5">
                <a:lumMod val="75000"/>
              </a:schemeClr>
            </a:solidFill>
          </a:endParaRPr>
        </a:p>
      </dgm:t>
    </dgm:pt>
    <dgm:pt modelId="{09ACE3F4-54B4-4D27-B42B-7D8B93A62AED}" type="sibTrans" cxnId="{7F510C98-D6E5-4152-A6FA-CDC2F83684E9}">
      <dgm:prSet/>
      <dgm:spPr/>
      <dgm:t>
        <a:bodyPr/>
        <a:lstStyle/>
        <a:p>
          <a:endParaRPr lang="en-US" sz="3200">
            <a:solidFill>
              <a:schemeClr val="accent5">
                <a:lumMod val="75000"/>
              </a:schemeClr>
            </a:solidFill>
          </a:endParaRPr>
        </a:p>
      </dgm:t>
    </dgm:pt>
    <dgm:pt modelId="{DB1FF5CF-9B1B-4644-BC2B-B27F911651BB}">
      <dgm:prSet custT="1"/>
      <dgm:spPr/>
      <dgm:t>
        <a:bodyPr/>
        <a:lstStyle/>
        <a:p>
          <a:r>
            <a:rPr lang="en-US" sz="1400" b="0" i="0">
              <a:solidFill>
                <a:schemeClr val="accent5">
                  <a:lumMod val="75000"/>
                </a:schemeClr>
              </a:solidFill>
            </a:rPr>
            <a:t>Go to </a:t>
          </a:r>
          <a:r>
            <a:rPr lang="en-US" sz="1400" b="0" i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make.powerapps.com</a:t>
          </a:r>
          <a:r>
            <a:rPr lang="en-US" sz="1400" b="0" i="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400">
            <a:solidFill>
              <a:schemeClr val="accent5">
                <a:lumMod val="75000"/>
              </a:schemeClr>
            </a:solidFill>
          </a:endParaRPr>
        </a:p>
      </dgm:t>
    </dgm:pt>
    <dgm:pt modelId="{B3076D58-6551-48FB-B8A2-7AB810984AD5}" type="parTrans" cxnId="{FE6B1553-12B9-4438-BD27-B0EBB505341E}">
      <dgm:prSet/>
      <dgm:spPr/>
      <dgm:t>
        <a:bodyPr/>
        <a:lstStyle/>
        <a:p>
          <a:endParaRPr lang="en-US" sz="3200">
            <a:solidFill>
              <a:schemeClr val="accent5">
                <a:lumMod val="75000"/>
              </a:schemeClr>
            </a:solidFill>
          </a:endParaRPr>
        </a:p>
      </dgm:t>
    </dgm:pt>
    <dgm:pt modelId="{F500FF5C-2C11-45C9-AF39-579F6F0DA196}" type="sibTrans" cxnId="{FE6B1553-12B9-4438-BD27-B0EBB505341E}">
      <dgm:prSet/>
      <dgm:spPr/>
      <dgm:t>
        <a:bodyPr/>
        <a:lstStyle/>
        <a:p>
          <a:endParaRPr lang="en-US" sz="3200">
            <a:solidFill>
              <a:schemeClr val="accent5">
                <a:lumMod val="75000"/>
              </a:schemeClr>
            </a:solidFill>
          </a:endParaRPr>
        </a:p>
      </dgm:t>
    </dgm:pt>
    <dgm:pt modelId="{8913F563-6BDF-4C26-A0C5-0D4BB3021ACA}">
      <dgm:prSet custT="1"/>
      <dgm:spPr/>
      <dgm:t>
        <a:bodyPr/>
        <a:lstStyle/>
        <a:p>
          <a:r>
            <a:rPr lang="en-US" sz="1400" b="0" i="0">
              <a:solidFill>
                <a:schemeClr val="accent5">
                  <a:lumMod val="75000"/>
                </a:schemeClr>
              </a:solidFill>
            </a:rPr>
            <a:t>Go to your CoE environment.</a:t>
          </a:r>
          <a:endParaRPr lang="en-US" sz="1400">
            <a:solidFill>
              <a:schemeClr val="accent5">
                <a:lumMod val="75000"/>
              </a:schemeClr>
            </a:solidFill>
          </a:endParaRPr>
        </a:p>
      </dgm:t>
    </dgm:pt>
    <dgm:pt modelId="{FC786AE0-7795-45B2-9419-F3C88B6B97B4}" type="parTrans" cxnId="{5B599432-03F5-405F-8A89-A153F7892A6D}">
      <dgm:prSet/>
      <dgm:spPr/>
      <dgm:t>
        <a:bodyPr/>
        <a:lstStyle/>
        <a:p>
          <a:endParaRPr lang="en-US" sz="3200">
            <a:solidFill>
              <a:schemeClr val="accent5">
                <a:lumMod val="75000"/>
              </a:schemeClr>
            </a:solidFill>
          </a:endParaRPr>
        </a:p>
      </dgm:t>
    </dgm:pt>
    <dgm:pt modelId="{C96FE496-2549-487D-9009-58F03EDB493A}" type="sibTrans" cxnId="{5B599432-03F5-405F-8A89-A153F7892A6D}">
      <dgm:prSet/>
      <dgm:spPr/>
      <dgm:t>
        <a:bodyPr/>
        <a:lstStyle/>
        <a:p>
          <a:endParaRPr lang="en-US" sz="3200">
            <a:solidFill>
              <a:schemeClr val="accent5">
                <a:lumMod val="75000"/>
              </a:schemeClr>
            </a:solidFill>
          </a:endParaRPr>
        </a:p>
      </dgm:t>
    </dgm:pt>
    <dgm:pt modelId="{6266EB19-7A99-4695-AE0E-62FA59551E3E}">
      <dgm:prSet custT="1"/>
      <dgm:spPr/>
      <dgm:t>
        <a:bodyPr/>
        <a:lstStyle/>
        <a:p>
          <a:r>
            <a:rPr lang="en-US" sz="1400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400" b="1" i="0">
              <a:solidFill>
                <a:schemeClr val="accent5">
                  <a:lumMod val="75000"/>
                </a:schemeClr>
              </a:solidFill>
            </a:rPr>
            <a:t>Power Platform Admin View</a:t>
          </a:r>
          <a:r>
            <a:rPr lang="en-US" sz="1400" b="0" i="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 sz="1400">
            <a:solidFill>
              <a:schemeClr val="accent5">
                <a:lumMod val="75000"/>
              </a:schemeClr>
            </a:solidFill>
          </a:endParaRPr>
        </a:p>
      </dgm:t>
    </dgm:pt>
    <dgm:pt modelId="{C46538FE-9A96-4E50-A9B7-67A0105E6CAE}" type="parTrans" cxnId="{9812779B-2CDC-4C90-A155-E0088DA8474E}">
      <dgm:prSet/>
      <dgm:spPr/>
      <dgm:t>
        <a:bodyPr/>
        <a:lstStyle/>
        <a:p>
          <a:endParaRPr lang="en-US" sz="3200">
            <a:solidFill>
              <a:schemeClr val="accent5">
                <a:lumMod val="75000"/>
              </a:schemeClr>
            </a:solidFill>
          </a:endParaRPr>
        </a:p>
      </dgm:t>
    </dgm:pt>
    <dgm:pt modelId="{F2FB0589-4CF0-4784-A1D2-335ED12D20DB}" type="sibTrans" cxnId="{9812779B-2CDC-4C90-A155-E0088DA8474E}">
      <dgm:prSet/>
      <dgm:spPr/>
      <dgm:t>
        <a:bodyPr/>
        <a:lstStyle/>
        <a:p>
          <a:endParaRPr lang="en-US" sz="3200">
            <a:solidFill>
              <a:schemeClr val="accent5">
                <a:lumMod val="75000"/>
              </a:schemeClr>
            </a:solidFill>
          </a:endParaRPr>
        </a:p>
      </dgm:t>
    </dgm:pt>
    <dgm:pt modelId="{2506B699-C19A-43F4-9ED3-AFA75F4CFE91}">
      <dgm:prSet custT="1"/>
      <dgm:spPr/>
      <dgm:t>
        <a:bodyPr/>
        <a:lstStyle/>
        <a:p>
          <a:r>
            <a:rPr lang="en-US" sz="1400" b="0" i="0">
              <a:solidFill>
                <a:schemeClr val="accent5">
                  <a:lumMod val="75000"/>
                </a:schemeClr>
              </a:solidFill>
            </a:rPr>
            <a:t>Select Environments &gt; Chose the environment you want to exempt &gt; Set the </a:t>
          </a:r>
          <a:r>
            <a:rPr lang="en-US" sz="1400" b="1" i="0">
              <a:solidFill>
                <a:schemeClr val="accent5">
                  <a:lumMod val="75000"/>
                </a:schemeClr>
              </a:solidFill>
            </a:rPr>
            <a:t>Excuse From Compliance Flows</a:t>
          </a:r>
          <a:r>
            <a:rPr lang="en-US" sz="1400" b="0" i="0">
              <a:solidFill>
                <a:schemeClr val="accent5">
                  <a:lumMod val="75000"/>
                </a:schemeClr>
              </a:solidFill>
            </a:rPr>
            <a:t> field to Yes &gt; </a:t>
          </a:r>
          <a:r>
            <a:rPr lang="en-US" sz="1400" b="1" i="0">
              <a:solidFill>
                <a:schemeClr val="accent5">
                  <a:lumMod val="75000"/>
                </a:schemeClr>
              </a:solidFill>
            </a:rPr>
            <a:t>Save</a:t>
          </a:r>
          <a:endParaRPr lang="en-US" sz="1400">
            <a:solidFill>
              <a:schemeClr val="accent5">
                <a:lumMod val="75000"/>
              </a:schemeClr>
            </a:solidFill>
          </a:endParaRPr>
        </a:p>
      </dgm:t>
    </dgm:pt>
    <dgm:pt modelId="{E6B6036B-5C8E-4B38-8131-17AD797A7BCA}" type="parTrans" cxnId="{39F86BD3-608F-4EFC-99CA-32041CB1268A}">
      <dgm:prSet/>
      <dgm:spPr/>
      <dgm:t>
        <a:bodyPr/>
        <a:lstStyle/>
        <a:p>
          <a:endParaRPr lang="en-US" sz="3200">
            <a:solidFill>
              <a:schemeClr val="accent5">
                <a:lumMod val="75000"/>
              </a:schemeClr>
            </a:solidFill>
          </a:endParaRPr>
        </a:p>
      </dgm:t>
    </dgm:pt>
    <dgm:pt modelId="{00841C9B-3C22-4D1D-B6BF-4535629707C6}" type="sibTrans" cxnId="{39F86BD3-608F-4EFC-99CA-32041CB1268A}">
      <dgm:prSet/>
      <dgm:spPr/>
      <dgm:t>
        <a:bodyPr/>
        <a:lstStyle/>
        <a:p>
          <a:endParaRPr lang="en-US" sz="3200">
            <a:solidFill>
              <a:schemeClr val="accent5">
                <a:lumMod val="75000"/>
              </a:schemeClr>
            </a:solidFill>
          </a:endParaRPr>
        </a:p>
      </dgm:t>
    </dgm:pt>
    <dgm:pt modelId="{2EC3FB02-C91B-462B-B176-563B0D6AAAA8}" type="pres">
      <dgm:prSet presAssocID="{78899F5C-BBBB-4EF7-932D-491A3DD5E656}" presName="linear" presStyleCnt="0">
        <dgm:presLayoutVars>
          <dgm:animLvl val="lvl"/>
          <dgm:resizeHandles val="exact"/>
        </dgm:presLayoutVars>
      </dgm:prSet>
      <dgm:spPr/>
    </dgm:pt>
    <dgm:pt modelId="{D19763D8-B8E6-4F75-9EA2-E0B112784106}" type="pres">
      <dgm:prSet presAssocID="{0961E216-FC2C-4E15-8118-D0D1224EF35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1B057CE-93AE-4994-AA69-0643E8EE2778}" type="pres">
      <dgm:prSet presAssocID="{09ACE3F4-54B4-4D27-B42B-7D8B93A62AED}" presName="spacer" presStyleCnt="0"/>
      <dgm:spPr/>
    </dgm:pt>
    <dgm:pt modelId="{D90FC110-CFD3-43CA-8BAC-1C9F82BD6EC9}" type="pres">
      <dgm:prSet presAssocID="{DB1FF5CF-9B1B-4644-BC2B-B27F911651B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347C69-860F-40F4-8677-B64065518ECF}" type="pres">
      <dgm:prSet presAssocID="{F500FF5C-2C11-45C9-AF39-579F6F0DA196}" presName="spacer" presStyleCnt="0"/>
      <dgm:spPr/>
    </dgm:pt>
    <dgm:pt modelId="{2BA6BB7A-1AF5-4CFD-83E0-D622D7E06568}" type="pres">
      <dgm:prSet presAssocID="{8913F563-6BDF-4C26-A0C5-0D4BB3021AC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DE65C3-E19B-4509-8370-DB2CF982C4ED}" type="pres">
      <dgm:prSet presAssocID="{C96FE496-2549-487D-9009-58F03EDB493A}" presName="spacer" presStyleCnt="0"/>
      <dgm:spPr/>
    </dgm:pt>
    <dgm:pt modelId="{FFEEEEDF-908A-482A-80AA-469AC58B25C7}" type="pres">
      <dgm:prSet presAssocID="{6266EB19-7A99-4695-AE0E-62FA59551E3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F99FB5C-BBB2-492E-9A60-27B0C5BB064D}" type="pres">
      <dgm:prSet presAssocID="{F2FB0589-4CF0-4784-A1D2-335ED12D20DB}" presName="spacer" presStyleCnt="0"/>
      <dgm:spPr/>
    </dgm:pt>
    <dgm:pt modelId="{469BBD3F-CC7A-4D1C-8A13-AF258E2180FB}" type="pres">
      <dgm:prSet presAssocID="{2506B699-C19A-43F4-9ED3-AFA75F4CFE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B599432-03F5-405F-8A89-A153F7892A6D}" srcId="{78899F5C-BBBB-4EF7-932D-491A3DD5E656}" destId="{8913F563-6BDF-4C26-A0C5-0D4BB3021ACA}" srcOrd="2" destOrd="0" parTransId="{FC786AE0-7795-45B2-9419-F3C88B6B97B4}" sibTransId="{C96FE496-2549-487D-9009-58F03EDB493A}"/>
    <dgm:cxn modelId="{73E39536-C642-42C2-B52B-F1E19EEB2589}" type="presOf" srcId="{DB1FF5CF-9B1B-4644-BC2B-B27F911651BB}" destId="{D90FC110-CFD3-43CA-8BAC-1C9F82BD6EC9}" srcOrd="0" destOrd="0" presId="urn:microsoft.com/office/officeart/2005/8/layout/vList2"/>
    <dgm:cxn modelId="{33921844-4EBA-455F-8701-450B20BE2D35}" type="presOf" srcId="{6266EB19-7A99-4695-AE0E-62FA59551E3E}" destId="{FFEEEEDF-908A-482A-80AA-469AC58B25C7}" srcOrd="0" destOrd="0" presId="urn:microsoft.com/office/officeart/2005/8/layout/vList2"/>
    <dgm:cxn modelId="{FF99E04F-0FAC-4AB7-B495-55509B81CA93}" type="presOf" srcId="{8913F563-6BDF-4C26-A0C5-0D4BB3021ACA}" destId="{2BA6BB7A-1AF5-4CFD-83E0-D622D7E06568}" srcOrd="0" destOrd="0" presId="urn:microsoft.com/office/officeart/2005/8/layout/vList2"/>
    <dgm:cxn modelId="{B588D171-8CC5-4941-A35F-D7D32CB2B19A}" type="presOf" srcId="{2506B699-C19A-43F4-9ED3-AFA75F4CFE91}" destId="{469BBD3F-CC7A-4D1C-8A13-AF258E2180FB}" srcOrd="0" destOrd="0" presId="urn:microsoft.com/office/officeart/2005/8/layout/vList2"/>
    <dgm:cxn modelId="{FE6B1553-12B9-4438-BD27-B0EBB505341E}" srcId="{78899F5C-BBBB-4EF7-932D-491A3DD5E656}" destId="{DB1FF5CF-9B1B-4644-BC2B-B27F911651BB}" srcOrd="1" destOrd="0" parTransId="{B3076D58-6551-48FB-B8A2-7AB810984AD5}" sibTransId="{F500FF5C-2C11-45C9-AF39-579F6F0DA196}"/>
    <dgm:cxn modelId="{FD1AF456-DC1C-4509-A354-2A32524D7B87}" type="presOf" srcId="{0961E216-FC2C-4E15-8118-D0D1224EF351}" destId="{D19763D8-B8E6-4F75-9EA2-E0B112784106}" srcOrd="0" destOrd="0" presId="urn:microsoft.com/office/officeart/2005/8/layout/vList2"/>
    <dgm:cxn modelId="{7F510C98-D6E5-4152-A6FA-CDC2F83684E9}" srcId="{78899F5C-BBBB-4EF7-932D-491A3DD5E656}" destId="{0961E216-FC2C-4E15-8118-D0D1224EF351}" srcOrd="0" destOrd="0" parTransId="{576F5163-D0AE-41A3-8205-B992549C2AFE}" sibTransId="{09ACE3F4-54B4-4D27-B42B-7D8B93A62AED}"/>
    <dgm:cxn modelId="{9812779B-2CDC-4C90-A155-E0088DA8474E}" srcId="{78899F5C-BBBB-4EF7-932D-491A3DD5E656}" destId="{6266EB19-7A99-4695-AE0E-62FA59551E3E}" srcOrd="3" destOrd="0" parTransId="{C46538FE-9A96-4E50-A9B7-67A0105E6CAE}" sibTransId="{F2FB0589-4CF0-4784-A1D2-335ED12D20DB}"/>
    <dgm:cxn modelId="{2F9477A6-6606-4737-A89C-44AA1A25D233}" type="presOf" srcId="{78899F5C-BBBB-4EF7-932D-491A3DD5E656}" destId="{2EC3FB02-C91B-462B-B176-563B0D6AAAA8}" srcOrd="0" destOrd="0" presId="urn:microsoft.com/office/officeart/2005/8/layout/vList2"/>
    <dgm:cxn modelId="{39F86BD3-608F-4EFC-99CA-32041CB1268A}" srcId="{78899F5C-BBBB-4EF7-932D-491A3DD5E656}" destId="{2506B699-C19A-43F4-9ED3-AFA75F4CFE91}" srcOrd="4" destOrd="0" parTransId="{E6B6036B-5C8E-4B38-8131-17AD797A7BCA}" sibTransId="{00841C9B-3C22-4D1D-B6BF-4535629707C6}"/>
    <dgm:cxn modelId="{3BD6516A-E1DE-4A2B-9F22-8AB643E3A0BF}" type="presParOf" srcId="{2EC3FB02-C91B-462B-B176-563B0D6AAAA8}" destId="{D19763D8-B8E6-4F75-9EA2-E0B112784106}" srcOrd="0" destOrd="0" presId="urn:microsoft.com/office/officeart/2005/8/layout/vList2"/>
    <dgm:cxn modelId="{C32B40E4-E680-4399-A5DC-A14F10C67F3E}" type="presParOf" srcId="{2EC3FB02-C91B-462B-B176-563B0D6AAAA8}" destId="{41B057CE-93AE-4994-AA69-0643E8EE2778}" srcOrd="1" destOrd="0" presId="urn:microsoft.com/office/officeart/2005/8/layout/vList2"/>
    <dgm:cxn modelId="{14119B20-7A08-44F1-96EE-A8E6904C8B24}" type="presParOf" srcId="{2EC3FB02-C91B-462B-B176-563B0D6AAAA8}" destId="{D90FC110-CFD3-43CA-8BAC-1C9F82BD6EC9}" srcOrd="2" destOrd="0" presId="urn:microsoft.com/office/officeart/2005/8/layout/vList2"/>
    <dgm:cxn modelId="{A11B2DBA-6844-4808-B9C0-7EB557FD4AC7}" type="presParOf" srcId="{2EC3FB02-C91B-462B-B176-563B0D6AAAA8}" destId="{02347C69-860F-40F4-8677-B64065518ECF}" srcOrd="3" destOrd="0" presId="urn:microsoft.com/office/officeart/2005/8/layout/vList2"/>
    <dgm:cxn modelId="{241F04E4-0B5D-4D7D-BE62-A34EDB5665A4}" type="presParOf" srcId="{2EC3FB02-C91B-462B-B176-563B0D6AAAA8}" destId="{2BA6BB7A-1AF5-4CFD-83E0-D622D7E06568}" srcOrd="4" destOrd="0" presId="urn:microsoft.com/office/officeart/2005/8/layout/vList2"/>
    <dgm:cxn modelId="{0C9CF7A5-80E6-405E-8F0B-FA3CCD62E98A}" type="presParOf" srcId="{2EC3FB02-C91B-462B-B176-563B0D6AAAA8}" destId="{A5DE65C3-E19B-4509-8370-DB2CF982C4ED}" srcOrd="5" destOrd="0" presId="urn:microsoft.com/office/officeart/2005/8/layout/vList2"/>
    <dgm:cxn modelId="{4BC8E2C3-AA96-456B-BDD8-5EB228A689E5}" type="presParOf" srcId="{2EC3FB02-C91B-462B-B176-563B0D6AAAA8}" destId="{FFEEEEDF-908A-482A-80AA-469AC58B25C7}" srcOrd="6" destOrd="0" presId="urn:microsoft.com/office/officeart/2005/8/layout/vList2"/>
    <dgm:cxn modelId="{6F5D6267-A603-4F6D-81D6-192A2569A426}" type="presParOf" srcId="{2EC3FB02-C91B-462B-B176-563B0D6AAAA8}" destId="{DF99FB5C-BBB2-492E-9A60-27B0C5BB064D}" srcOrd="7" destOrd="0" presId="urn:microsoft.com/office/officeart/2005/8/layout/vList2"/>
    <dgm:cxn modelId="{E25FDDB8-1125-4727-BD79-DB170449BC89}" type="presParOf" srcId="{2EC3FB02-C91B-462B-B176-563B0D6AAAA8}" destId="{469BBD3F-CC7A-4D1C-8A13-AF258E2180F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6690BAC-D882-4F57-8696-9802DDDDD508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AA3B9AC9-9CC8-41E9-A450-6C2C76592B8B}">
      <dgm:prSet/>
      <dgm:spPr/>
      <dgm:t>
        <a:bodyPr/>
        <a:lstStyle/>
        <a:p>
          <a:r>
            <a:rPr lang="en-US" b="1" i="0">
              <a:solidFill>
                <a:schemeClr val="accent5">
                  <a:lumMod val="75000"/>
                </a:schemeClr>
              </a:solidFill>
            </a:rPr>
            <a:t>Turn on flows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8E85A11-B43E-4171-BD23-A7D01218F255}" type="parTrans" cxnId="{03F02519-295E-492C-A7E1-902CD87799E9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B85B74F-2C69-42A4-946C-17C49D3655F7}" type="sibTrans" cxnId="{03F02519-295E-492C-A7E1-902CD87799E9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C1770D5-D749-47A6-AA5E-F4B2F3C3C48C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Turn on these flows that are installed as part of the Core components solution: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2BBD6A40-D0C3-45F7-968E-D2E6846D3E4F}" type="parTrans" cxnId="{BFC8838D-C28A-4631-A423-9568C7A041D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4F4AA7C4-4143-4D8C-A589-0DEF43886463}" type="sibTrans" cxnId="{BFC8838D-C28A-4631-A423-9568C7A041D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27DBAD48-76E5-43B5-8F7E-F04BE139BFA4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Admin | Compliance request complete apps v3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6008E751-D2F6-44EA-9E26-23B99487F30D}" type="parTrans" cxnId="{E5AE14BE-3764-4167-8535-DAA3368C277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D7F2C82-395C-4F27-A691-E5D30E27CBC9}" type="sibTrans" cxnId="{E5AE14BE-3764-4167-8535-DAA3368C277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6B1936D-F58C-443C-81A5-194D52D4D0D8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Admin | Compliance request complete bots v3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A3A8522-13D8-4888-A751-E3FD3E0A2D18}" type="parTrans" cxnId="{A2FC11AC-F2F8-414C-A218-20680104672C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268875B3-F11D-4E2D-B54B-6CFFBE153072}" type="sibTrans" cxnId="{A2FC11AC-F2F8-414C-A218-20680104672C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6CAB237-3871-4029-9AEB-58C20828290A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Admin | Compliance request complete custom connector v3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BD611AB7-62C7-4B7F-AE13-4E5AF77ED63B}" type="parTrans" cxnId="{123C66ED-E2B7-4126-821E-1D41EB00476B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5C1B8EE-DD81-4D03-A3A3-659900CCBB5F}" type="sibTrans" cxnId="{123C66ED-E2B7-4126-821E-1D41EB00476B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8CD1261A-D76B-496E-8875-5E4BDD992151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Admin | Compliance request complete flows v3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893656E-12B2-422F-BFA9-10864353694C}" type="parTrans" cxnId="{7A965FAC-DA2C-479C-A7D6-1F9305028A6C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7D355A5-D5E3-4F20-A386-64200D4E4187}" type="sibTrans" cxnId="{7A965FAC-DA2C-479C-A7D6-1F9305028A6C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B1440BB-B0A0-4CA6-A19D-551789074965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Admin | Compliance Teams Environment BPF kickoff v3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23C6C96F-5841-409D-9CD2-A124BCF78399}" type="parTrans" cxnId="{A36748DE-5CC7-4D1A-972E-13520B0BA3AD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8F019FF2-474B-4400-8227-A88691B28C5D}" type="sibTrans" cxnId="{A36748DE-5CC7-4D1A-972E-13520B0BA3AD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3AD4B12-69C5-4971-ABC9-FCE03D0DEAAB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Admin | Compliance Details Request eMail (Apps)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1238C16-45DA-4139-A139-F4C15CD13480}" type="parTrans" cxnId="{A64BC38C-91D3-42B5-BCCD-C5F797D654BC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8FF20F0-7731-4174-B70E-33E071467F83}" type="sibTrans" cxnId="{A64BC38C-91D3-42B5-BCCD-C5F797D654BC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039429E-E3B0-4126-9F99-37C8C033E51B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Admin | Compliance Details Request eMail (Chatbots)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236E5395-7BBC-4E80-BF92-A5D5F1B3D95D}" type="parTrans" cxnId="{D79E3429-5AFC-4AD7-A255-78282AEE05C6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9BBF33D-FFD3-46AF-9169-44E8E1764BB0}" type="sibTrans" cxnId="{D79E3429-5AFC-4AD7-A255-78282AEE05C6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62E3F34-5098-4E96-B3BB-47AD8F3DEEB5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Admin | Compliance Details Request eMail (Custom Connectors)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782D32F-4459-40A0-9C09-D73D85E3171C}" type="parTrans" cxnId="{717AB96A-2AC5-4733-8688-2EA8BD666E5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16D5CE0A-E79C-4CA3-B569-62F85130D64C}" type="sibTrans" cxnId="{717AB96A-2AC5-4733-8688-2EA8BD666E5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AD35914-D9B6-4769-A279-09667813A30D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Admin | Compliance Details Request eMail (Desktop Flows)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7C9F4DC-2325-4951-8115-001B26F4D55B}" type="parTrans" cxnId="{8C5DBB82-FF5A-4E0E-97CF-7E72AE0F5813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4C07A1E-B583-4A7D-AF48-B0ED10C0B2C5}" type="sibTrans" cxnId="{8C5DBB82-FF5A-4E0E-97CF-7E72AE0F5813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12F216C-4DAA-428F-B32E-188650BEBC04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Admin | Compliance Details Request eMail (Flows)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CD563F5-A77B-467B-A5D7-714DECF68A61}" type="parTrans" cxnId="{F99719B8-513E-4A0A-9694-DAE94C20291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E7DD1A6-4999-4BEA-B898-4A975B21FCD8}" type="sibTrans" cxnId="{F99719B8-513E-4A0A-9694-DAE94C20291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8627A95-0C93-4D5C-8510-55100F579D92}">
      <dgm:prSet/>
      <dgm:spPr/>
      <dgm:t>
        <a:bodyPr/>
        <a:lstStyle/>
        <a:p>
          <a:r>
            <a:rPr lang="en-US" b="1" i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Admin | Compliance detail request v3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BE35F75-932E-438C-99F5-B7238B437E97}" type="parTrans" cxnId="{C9CBD791-FC02-4758-9E74-1495D9CA33F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CE94E0A-1B38-45AE-9DC0-3E390655EB53}" type="sibTrans" cxnId="{C9CBD791-FC02-4758-9E74-1495D9CA33F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44A4C206-6AB1-4BBE-9523-50EC21457844}" type="pres">
      <dgm:prSet presAssocID="{76690BAC-D882-4F57-8696-9802DDDDD508}" presName="linear" presStyleCnt="0">
        <dgm:presLayoutVars>
          <dgm:animLvl val="lvl"/>
          <dgm:resizeHandles val="exact"/>
        </dgm:presLayoutVars>
      </dgm:prSet>
      <dgm:spPr/>
    </dgm:pt>
    <dgm:pt modelId="{3DDFE631-8191-4B38-AD55-BF0CFE0C3F50}" type="pres">
      <dgm:prSet presAssocID="{AA3B9AC9-9CC8-41E9-A450-6C2C76592B8B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00FD991D-952D-4107-A7F3-2052D790A9CF}" type="pres">
      <dgm:prSet presAssocID="{9B85B74F-2C69-42A4-946C-17C49D3655F7}" presName="spacer" presStyleCnt="0"/>
      <dgm:spPr/>
    </dgm:pt>
    <dgm:pt modelId="{BA45B36D-6997-47AE-9434-79A1FC6C23C0}" type="pres">
      <dgm:prSet presAssocID="{7C1770D5-D749-47A6-AA5E-F4B2F3C3C48C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5DB6310C-98CF-45B4-BACC-1A5134CA5087}" type="pres">
      <dgm:prSet presAssocID="{4F4AA7C4-4143-4D8C-A589-0DEF43886463}" presName="spacer" presStyleCnt="0"/>
      <dgm:spPr/>
    </dgm:pt>
    <dgm:pt modelId="{B4B4F89E-AD12-483E-9132-79F7F72ECFA5}" type="pres">
      <dgm:prSet presAssocID="{27DBAD48-76E5-43B5-8F7E-F04BE139BFA4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0BB1E3AC-940F-4A6A-BE88-D26914A1F4CE}" type="pres">
      <dgm:prSet presAssocID="{7D7F2C82-395C-4F27-A691-E5D30E27CBC9}" presName="spacer" presStyleCnt="0"/>
      <dgm:spPr/>
    </dgm:pt>
    <dgm:pt modelId="{12C6D821-83BF-4CAC-B987-A7E43250A49E}" type="pres">
      <dgm:prSet presAssocID="{96B1936D-F58C-443C-81A5-194D52D4D0D8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AF601E95-24A5-4D96-A002-E343B9763B63}" type="pres">
      <dgm:prSet presAssocID="{268875B3-F11D-4E2D-B54B-6CFFBE153072}" presName="spacer" presStyleCnt="0"/>
      <dgm:spPr/>
    </dgm:pt>
    <dgm:pt modelId="{63974D0B-5C06-4C4D-B576-58C6BB363457}" type="pres">
      <dgm:prSet presAssocID="{F6CAB237-3871-4029-9AEB-58C20828290A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D059E714-AAC4-4358-B277-05BFD56E4430}" type="pres">
      <dgm:prSet presAssocID="{F5C1B8EE-DD81-4D03-A3A3-659900CCBB5F}" presName="spacer" presStyleCnt="0"/>
      <dgm:spPr/>
    </dgm:pt>
    <dgm:pt modelId="{E513FE34-50D5-45C4-8103-2914462E1145}" type="pres">
      <dgm:prSet presAssocID="{8CD1261A-D76B-496E-8875-5E4BDD992151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8B417FB6-ED6F-4964-93C5-3F4CE28F6170}" type="pres">
      <dgm:prSet presAssocID="{C7D355A5-D5E3-4F20-A386-64200D4E4187}" presName="spacer" presStyleCnt="0"/>
      <dgm:spPr/>
    </dgm:pt>
    <dgm:pt modelId="{9F2348ED-E912-4238-9737-AD536CE0225D}" type="pres">
      <dgm:prSet presAssocID="{5B1440BB-B0A0-4CA6-A19D-551789074965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91529938-9548-4148-A713-0F15F1E3147E}" type="pres">
      <dgm:prSet presAssocID="{8F019FF2-474B-4400-8227-A88691B28C5D}" presName="spacer" presStyleCnt="0"/>
      <dgm:spPr/>
    </dgm:pt>
    <dgm:pt modelId="{D8B8EEA1-14CA-4386-85EF-08F61B40AA5B}" type="pres">
      <dgm:prSet presAssocID="{A3AD4B12-69C5-4971-ABC9-FCE03D0DEAAB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F7280E22-BBAB-49E1-B2C5-DB30A839B05F}" type="pres">
      <dgm:prSet presAssocID="{A8FF20F0-7731-4174-B70E-33E071467F83}" presName="spacer" presStyleCnt="0"/>
      <dgm:spPr/>
    </dgm:pt>
    <dgm:pt modelId="{2C9C2913-8280-4F88-9CD9-39604222FCF2}" type="pres">
      <dgm:prSet presAssocID="{9039429E-E3B0-4126-9F99-37C8C033E51B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B9824595-6BD8-45D6-9430-E922413C299A}" type="pres">
      <dgm:prSet presAssocID="{C9BBF33D-FFD3-46AF-9169-44E8E1764BB0}" presName="spacer" presStyleCnt="0"/>
      <dgm:spPr/>
    </dgm:pt>
    <dgm:pt modelId="{8C6C9870-378A-4B4C-87BC-5BCBBF2A66F1}" type="pres">
      <dgm:prSet presAssocID="{C62E3F34-5098-4E96-B3BB-47AD8F3DEEB5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D264CFB1-139E-4240-9993-E9240409415A}" type="pres">
      <dgm:prSet presAssocID="{16D5CE0A-E79C-4CA3-B569-62F85130D64C}" presName="spacer" presStyleCnt="0"/>
      <dgm:spPr/>
    </dgm:pt>
    <dgm:pt modelId="{FA09A40B-E269-4D3C-BC09-9D4420C8806E}" type="pres">
      <dgm:prSet presAssocID="{FAD35914-D9B6-4769-A279-09667813A30D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B8ADDA8E-98DB-46EA-BBEC-06CEC7E2508D}" type="pres">
      <dgm:prSet presAssocID="{54C07A1E-B583-4A7D-AF48-B0ED10C0B2C5}" presName="spacer" presStyleCnt="0"/>
      <dgm:spPr/>
    </dgm:pt>
    <dgm:pt modelId="{C21B236F-E73B-4291-BE56-B22F484228AB}" type="pres">
      <dgm:prSet presAssocID="{712F216C-4DAA-428F-B32E-188650BEBC04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8AA8B369-74A4-4A6D-ABC9-B7D466D65D34}" type="pres">
      <dgm:prSet presAssocID="{7E7DD1A6-4999-4BEA-B898-4A975B21FCD8}" presName="spacer" presStyleCnt="0"/>
      <dgm:spPr/>
    </dgm:pt>
    <dgm:pt modelId="{ECB3B1B0-4C58-41A2-87DE-55C07666717A}" type="pres">
      <dgm:prSet presAssocID="{38627A95-0C93-4D5C-8510-55100F579D92}" presName="parentText" presStyleLbl="node1" presStyleIdx="12" presStyleCnt="13" custLinFactY="-1410" custLinFactNeighborX="23" custLinFactNeighborY="-100000">
        <dgm:presLayoutVars>
          <dgm:chMax val="0"/>
          <dgm:bulletEnabled val="1"/>
        </dgm:presLayoutVars>
      </dgm:prSet>
      <dgm:spPr/>
    </dgm:pt>
  </dgm:ptLst>
  <dgm:cxnLst>
    <dgm:cxn modelId="{2BA27707-EC3C-4554-AF01-426484FF8286}" type="presOf" srcId="{76690BAC-D882-4F57-8696-9802DDDDD508}" destId="{44A4C206-6AB1-4BBE-9523-50EC21457844}" srcOrd="0" destOrd="0" presId="urn:microsoft.com/office/officeart/2005/8/layout/vList2"/>
    <dgm:cxn modelId="{6D672E17-7E03-4256-ABFD-342DFAA7EFA6}" type="presOf" srcId="{5B1440BB-B0A0-4CA6-A19D-551789074965}" destId="{9F2348ED-E912-4238-9737-AD536CE0225D}" srcOrd="0" destOrd="0" presId="urn:microsoft.com/office/officeart/2005/8/layout/vList2"/>
    <dgm:cxn modelId="{03F02519-295E-492C-A7E1-902CD87799E9}" srcId="{76690BAC-D882-4F57-8696-9802DDDDD508}" destId="{AA3B9AC9-9CC8-41E9-A450-6C2C76592B8B}" srcOrd="0" destOrd="0" parTransId="{58E85A11-B43E-4171-BD23-A7D01218F255}" sibTransId="{9B85B74F-2C69-42A4-946C-17C49D3655F7}"/>
    <dgm:cxn modelId="{D79E3429-5AFC-4AD7-A255-78282AEE05C6}" srcId="{76690BAC-D882-4F57-8696-9802DDDDD508}" destId="{9039429E-E3B0-4126-9F99-37C8C033E51B}" srcOrd="8" destOrd="0" parTransId="{236E5395-7BBC-4E80-BF92-A5D5F1B3D95D}" sibTransId="{C9BBF33D-FFD3-46AF-9169-44E8E1764BB0}"/>
    <dgm:cxn modelId="{82FBB645-F565-43DF-9CF6-6B9352714966}" type="presOf" srcId="{712F216C-4DAA-428F-B32E-188650BEBC04}" destId="{C21B236F-E73B-4291-BE56-B22F484228AB}" srcOrd="0" destOrd="0" presId="urn:microsoft.com/office/officeart/2005/8/layout/vList2"/>
    <dgm:cxn modelId="{717AB96A-2AC5-4733-8688-2EA8BD666E55}" srcId="{76690BAC-D882-4F57-8696-9802DDDDD508}" destId="{C62E3F34-5098-4E96-B3BB-47AD8F3DEEB5}" srcOrd="9" destOrd="0" parTransId="{7782D32F-4459-40A0-9C09-D73D85E3171C}" sibTransId="{16D5CE0A-E79C-4CA3-B569-62F85130D64C}"/>
    <dgm:cxn modelId="{3FB2446C-D63C-465F-BD5D-D443A51D56E9}" type="presOf" srcId="{7C1770D5-D749-47A6-AA5E-F4B2F3C3C48C}" destId="{BA45B36D-6997-47AE-9434-79A1FC6C23C0}" srcOrd="0" destOrd="0" presId="urn:microsoft.com/office/officeart/2005/8/layout/vList2"/>
    <dgm:cxn modelId="{BD695272-1E11-4B83-89BF-4B2C6EEBA71C}" type="presOf" srcId="{9039429E-E3B0-4126-9F99-37C8C033E51B}" destId="{2C9C2913-8280-4F88-9CD9-39604222FCF2}" srcOrd="0" destOrd="0" presId="urn:microsoft.com/office/officeart/2005/8/layout/vList2"/>
    <dgm:cxn modelId="{67E71E7F-52BF-4AA9-8D33-01D6F5C2348E}" type="presOf" srcId="{C62E3F34-5098-4E96-B3BB-47AD8F3DEEB5}" destId="{8C6C9870-378A-4B4C-87BC-5BCBBF2A66F1}" srcOrd="0" destOrd="0" presId="urn:microsoft.com/office/officeart/2005/8/layout/vList2"/>
    <dgm:cxn modelId="{8C5DBB82-FF5A-4E0E-97CF-7E72AE0F5813}" srcId="{76690BAC-D882-4F57-8696-9802DDDDD508}" destId="{FAD35914-D9B6-4769-A279-09667813A30D}" srcOrd="10" destOrd="0" parTransId="{57C9F4DC-2325-4951-8115-001B26F4D55B}" sibTransId="{54C07A1E-B583-4A7D-AF48-B0ED10C0B2C5}"/>
    <dgm:cxn modelId="{A64BC38C-91D3-42B5-BCCD-C5F797D654BC}" srcId="{76690BAC-D882-4F57-8696-9802DDDDD508}" destId="{A3AD4B12-69C5-4971-ABC9-FCE03D0DEAAB}" srcOrd="7" destOrd="0" parTransId="{31238C16-45DA-4139-A139-F4C15CD13480}" sibTransId="{A8FF20F0-7731-4174-B70E-33E071467F83}"/>
    <dgm:cxn modelId="{BFC8838D-C28A-4631-A423-9568C7A041DF}" srcId="{76690BAC-D882-4F57-8696-9802DDDDD508}" destId="{7C1770D5-D749-47A6-AA5E-F4B2F3C3C48C}" srcOrd="1" destOrd="0" parTransId="{2BBD6A40-D0C3-45F7-968E-D2E6846D3E4F}" sibTransId="{4F4AA7C4-4143-4D8C-A589-0DEF43886463}"/>
    <dgm:cxn modelId="{C9CBD791-FC02-4758-9E74-1495D9CA33F5}" srcId="{76690BAC-D882-4F57-8696-9802DDDDD508}" destId="{38627A95-0C93-4D5C-8510-55100F579D92}" srcOrd="12" destOrd="0" parTransId="{9BE35F75-932E-438C-99F5-B7238B437E97}" sibTransId="{CCE94E0A-1B38-45AE-9DC0-3E390655EB53}"/>
    <dgm:cxn modelId="{5E908892-3937-4F24-AE17-6724FB2F27F4}" type="presOf" srcId="{27DBAD48-76E5-43B5-8F7E-F04BE139BFA4}" destId="{B4B4F89E-AD12-483E-9132-79F7F72ECFA5}" srcOrd="0" destOrd="0" presId="urn:microsoft.com/office/officeart/2005/8/layout/vList2"/>
    <dgm:cxn modelId="{9E8E6299-D6D1-42BC-B40A-A2BBEE791A2C}" type="presOf" srcId="{38627A95-0C93-4D5C-8510-55100F579D92}" destId="{ECB3B1B0-4C58-41A2-87DE-55C07666717A}" srcOrd="0" destOrd="0" presId="urn:microsoft.com/office/officeart/2005/8/layout/vList2"/>
    <dgm:cxn modelId="{A2FC11AC-F2F8-414C-A218-20680104672C}" srcId="{76690BAC-D882-4F57-8696-9802DDDDD508}" destId="{96B1936D-F58C-443C-81A5-194D52D4D0D8}" srcOrd="3" destOrd="0" parTransId="{9A3A8522-13D8-4888-A751-E3FD3E0A2D18}" sibTransId="{268875B3-F11D-4E2D-B54B-6CFFBE153072}"/>
    <dgm:cxn modelId="{7A965FAC-DA2C-479C-A7D6-1F9305028A6C}" srcId="{76690BAC-D882-4F57-8696-9802DDDDD508}" destId="{8CD1261A-D76B-496E-8875-5E4BDD992151}" srcOrd="5" destOrd="0" parTransId="{9893656E-12B2-422F-BFA9-10864353694C}" sibTransId="{C7D355A5-D5E3-4F20-A386-64200D4E4187}"/>
    <dgm:cxn modelId="{F99719B8-513E-4A0A-9694-DAE94C202915}" srcId="{76690BAC-D882-4F57-8696-9802DDDDD508}" destId="{712F216C-4DAA-428F-B32E-188650BEBC04}" srcOrd="11" destOrd="0" parTransId="{7CD563F5-A77B-467B-A5D7-714DECF68A61}" sibTransId="{7E7DD1A6-4999-4BEA-B898-4A975B21FCD8}"/>
    <dgm:cxn modelId="{66062CBC-333B-4DC2-940C-4BF11D0F442B}" type="presOf" srcId="{A3AD4B12-69C5-4971-ABC9-FCE03D0DEAAB}" destId="{D8B8EEA1-14CA-4386-85EF-08F61B40AA5B}" srcOrd="0" destOrd="0" presId="urn:microsoft.com/office/officeart/2005/8/layout/vList2"/>
    <dgm:cxn modelId="{E5AE14BE-3764-4167-8535-DAA3368C277E}" srcId="{76690BAC-D882-4F57-8696-9802DDDDD508}" destId="{27DBAD48-76E5-43B5-8F7E-F04BE139BFA4}" srcOrd="2" destOrd="0" parTransId="{6008E751-D2F6-44EA-9E26-23B99487F30D}" sibTransId="{7D7F2C82-395C-4F27-A691-E5D30E27CBC9}"/>
    <dgm:cxn modelId="{8B77D4C7-9BAA-4C80-8FA3-7AE39F3080C6}" type="presOf" srcId="{AA3B9AC9-9CC8-41E9-A450-6C2C76592B8B}" destId="{3DDFE631-8191-4B38-AD55-BF0CFE0C3F50}" srcOrd="0" destOrd="0" presId="urn:microsoft.com/office/officeart/2005/8/layout/vList2"/>
    <dgm:cxn modelId="{74AB7ED0-CD1E-43F7-9AAD-B7981A81CBAF}" type="presOf" srcId="{F6CAB237-3871-4029-9AEB-58C20828290A}" destId="{63974D0B-5C06-4C4D-B576-58C6BB363457}" srcOrd="0" destOrd="0" presId="urn:microsoft.com/office/officeart/2005/8/layout/vList2"/>
    <dgm:cxn modelId="{22406DD2-A106-4702-B2F3-A427450EB67C}" type="presOf" srcId="{8CD1261A-D76B-496E-8875-5E4BDD992151}" destId="{E513FE34-50D5-45C4-8103-2914462E1145}" srcOrd="0" destOrd="0" presId="urn:microsoft.com/office/officeart/2005/8/layout/vList2"/>
    <dgm:cxn modelId="{CB4D79D6-890F-46C2-9FC7-1993F41C381E}" type="presOf" srcId="{96B1936D-F58C-443C-81A5-194D52D4D0D8}" destId="{12C6D821-83BF-4CAC-B987-A7E43250A49E}" srcOrd="0" destOrd="0" presId="urn:microsoft.com/office/officeart/2005/8/layout/vList2"/>
    <dgm:cxn modelId="{A36748DE-5CC7-4D1A-972E-13520B0BA3AD}" srcId="{76690BAC-D882-4F57-8696-9802DDDDD508}" destId="{5B1440BB-B0A0-4CA6-A19D-551789074965}" srcOrd="6" destOrd="0" parTransId="{23C6C96F-5841-409D-9CD2-A124BCF78399}" sibTransId="{8F019FF2-474B-4400-8227-A88691B28C5D}"/>
    <dgm:cxn modelId="{123C66ED-E2B7-4126-821E-1D41EB00476B}" srcId="{76690BAC-D882-4F57-8696-9802DDDDD508}" destId="{F6CAB237-3871-4029-9AEB-58C20828290A}" srcOrd="4" destOrd="0" parTransId="{BD611AB7-62C7-4B7F-AE13-4E5AF77ED63B}" sibTransId="{F5C1B8EE-DD81-4D03-A3A3-659900CCBB5F}"/>
    <dgm:cxn modelId="{F0CD89EF-1C68-4C12-B3F1-0B1C2A02C3C1}" type="presOf" srcId="{FAD35914-D9B6-4769-A279-09667813A30D}" destId="{FA09A40B-E269-4D3C-BC09-9D4420C8806E}" srcOrd="0" destOrd="0" presId="urn:microsoft.com/office/officeart/2005/8/layout/vList2"/>
    <dgm:cxn modelId="{846E81F8-E830-4E5C-8691-B0FE8215D441}" type="presParOf" srcId="{44A4C206-6AB1-4BBE-9523-50EC21457844}" destId="{3DDFE631-8191-4B38-AD55-BF0CFE0C3F50}" srcOrd="0" destOrd="0" presId="urn:microsoft.com/office/officeart/2005/8/layout/vList2"/>
    <dgm:cxn modelId="{4F15D32D-B4F0-477E-A9A1-B5AF9CF59048}" type="presParOf" srcId="{44A4C206-6AB1-4BBE-9523-50EC21457844}" destId="{00FD991D-952D-4107-A7F3-2052D790A9CF}" srcOrd="1" destOrd="0" presId="urn:microsoft.com/office/officeart/2005/8/layout/vList2"/>
    <dgm:cxn modelId="{5D0874AA-5669-45DA-BDC0-38D4B9F375A7}" type="presParOf" srcId="{44A4C206-6AB1-4BBE-9523-50EC21457844}" destId="{BA45B36D-6997-47AE-9434-79A1FC6C23C0}" srcOrd="2" destOrd="0" presId="urn:microsoft.com/office/officeart/2005/8/layout/vList2"/>
    <dgm:cxn modelId="{98AB919B-F20B-4AA8-AEF1-FC6103909549}" type="presParOf" srcId="{44A4C206-6AB1-4BBE-9523-50EC21457844}" destId="{5DB6310C-98CF-45B4-BACC-1A5134CA5087}" srcOrd="3" destOrd="0" presId="urn:microsoft.com/office/officeart/2005/8/layout/vList2"/>
    <dgm:cxn modelId="{018148B8-884C-4A97-9375-FA765BDE7899}" type="presParOf" srcId="{44A4C206-6AB1-4BBE-9523-50EC21457844}" destId="{B4B4F89E-AD12-483E-9132-79F7F72ECFA5}" srcOrd="4" destOrd="0" presId="urn:microsoft.com/office/officeart/2005/8/layout/vList2"/>
    <dgm:cxn modelId="{5C32A699-BE09-442B-905B-3F6A9638CDFB}" type="presParOf" srcId="{44A4C206-6AB1-4BBE-9523-50EC21457844}" destId="{0BB1E3AC-940F-4A6A-BE88-D26914A1F4CE}" srcOrd="5" destOrd="0" presId="urn:microsoft.com/office/officeart/2005/8/layout/vList2"/>
    <dgm:cxn modelId="{BFE45B5B-132A-4CF3-A391-877BFEEE6AF4}" type="presParOf" srcId="{44A4C206-6AB1-4BBE-9523-50EC21457844}" destId="{12C6D821-83BF-4CAC-B987-A7E43250A49E}" srcOrd="6" destOrd="0" presId="urn:microsoft.com/office/officeart/2005/8/layout/vList2"/>
    <dgm:cxn modelId="{06D7042D-BAF6-443E-A39C-DFAF3860FBEE}" type="presParOf" srcId="{44A4C206-6AB1-4BBE-9523-50EC21457844}" destId="{AF601E95-24A5-4D96-A002-E343B9763B63}" srcOrd="7" destOrd="0" presId="urn:microsoft.com/office/officeart/2005/8/layout/vList2"/>
    <dgm:cxn modelId="{FFC90647-6426-43DF-B1EB-AE18E16D1748}" type="presParOf" srcId="{44A4C206-6AB1-4BBE-9523-50EC21457844}" destId="{63974D0B-5C06-4C4D-B576-58C6BB363457}" srcOrd="8" destOrd="0" presId="urn:microsoft.com/office/officeart/2005/8/layout/vList2"/>
    <dgm:cxn modelId="{AA84459A-CEA8-4F5E-AE7F-2C93FAA958E8}" type="presParOf" srcId="{44A4C206-6AB1-4BBE-9523-50EC21457844}" destId="{D059E714-AAC4-4358-B277-05BFD56E4430}" srcOrd="9" destOrd="0" presId="urn:microsoft.com/office/officeart/2005/8/layout/vList2"/>
    <dgm:cxn modelId="{A509E1EA-4DE8-40F1-BD98-65892430CA8B}" type="presParOf" srcId="{44A4C206-6AB1-4BBE-9523-50EC21457844}" destId="{E513FE34-50D5-45C4-8103-2914462E1145}" srcOrd="10" destOrd="0" presId="urn:microsoft.com/office/officeart/2005/8/layout/vList2"/>
    <dgm:cxn modelId="{973F3A23-0AB8-4644-BB13-94FAE429DF09}" type="presParOf" srcId="{44A4C206-6AB1-4BBE-9523-50EC21457844}" destId="{8B417FB6-ED6F-4964-93C5-3F4CE28F6170}" srcOrd="11" destOrd="0" presId="urn:microsoft.com/office/officeart/2005/8/layout/vList2"/>
    <dgm:cxn modelId="{04C9334B-0D5F-437B-8940-EDB4B33010AC}" type="presParOf" srcId="{44A4C206-6AB1-4BBE-9523-50EC21457844}" destId="{9F2348ED-E912-4238-9737-AD536CE0225D}" srcOrd="12" destOrd="0" presId="urn:microsoft.com/office/officeart/2005/8/layout/vList2"/>
    <dgm:cxn modelId="{BDC26C60-A12B-4FAF-B91D-E92E802F26C9}" type="presParOf" srcId="{44A4C206-6AB1-4BBE-9523-50EC21457844}" destId="{91529938-9548-4148-A713-0F15F1E3147E}" srcOrd="13" destOrd="0" presId="urn:microsoft.com/office/officeart/2005/8/layout/vList2"/>
    <dgm:cxn modelId="{29E6F625-45E4-4887-A665-E24CE5B8401F}" type="presParOf" srcId="{44A4C206-6AB1-4BBE-9523-50EC21457844}" destId="{D8B8EEA1-14CA-4386-85EF-08F61B40AA5B}" srcOrd="14" destOrd="0" presId="urn:microsoft.com/office/officeart/2005/8/layout/vList2"/>
    <dgm:cxn modelId="{D2F23A7F-990F-4D2F-9447-3AAD60CE1A60}" type="presParOf" srcId="{44A4C206-6AB1-4BBE-9523-50EC21457844}" destId="{F7280E22-BBAB-49E1-B2C5-DB30A839B05F}" srcOrd="15" destOrd="0" presId="urn:microsoft.com/office/officeart/2005/8/layout/vList2"/>
    <dgm:cxn modelId="{EA40076F-72A6-478C-AC9F-7C4E53FC01DA}" type="presParOf" srcId="{44A4C206-6AB1-4BBE-9523-50EC21457844}" destId="{2C9C2913-8280-4F88-9CD9-39604222FCF2}" srcOrd="16" destOrd="0" presId="urn:microsoft.com/office/officeart/2005/8/layout/vList2"/>
    <dgm:cxn modelId="{9618BF53-A83D-487A-ACC2-2DB2D84A8628}" type="presParOf" srcId="{44A4C206-6AB1-4BBE-9523-50EC21457844}" destId="{B9824595-6BD8-45D6-9430-E922413C299A}" srcOrd="17" destOrd="0" presId="urn:microsoft.com/office/officeart/2005/8/layout/vList2"/>
    <dgm:cxn modelId="{7CACEB92-F64E-4F63-AAA2-176CEB5EAAD8}" type="presParOf" srcId="{44A4C206-6AB1-4BBE-9523-50EC21457844}" destId="{8C6C9870-378A-4B4C-87BC-5BCBBF2A66F1}" srcOrd="18" destOrd="0" presId="urn:microsoft.com/office/officeart/2005/8/layout/vList2"/>
    <dgm:cxn modelId="{715DC7C9-F113-4100-AFAF-A01C4522E21C}" type="presParOf" srcId="{44A4C206-6AB1-4BBE-9523-50EC21457844}" destId="{D264CFB1-139E-4240-9993-E9240409415A}" srcOrd="19" destOrd="0" presId="urn:microsoft.com/office/officeart/2005/8/layout/vList2"/>
    <dgm:cxn modelId="{55C32168-A869-46C4-A690-E0C20A7CF5CF}" type="presParOf" srcId="{44A4C206-6AB1-4BBE-9523-50EC21457844}" destId="{FA09A40B-E269-4D3C-BC09-9D4420C8806E}" srcOrd="20" destOrd="0" presId="urn:microsoft.com/office/officeart/2005/8/layout/vList2"/>
    <dgm:cxn modelId="{779E67F6-EE8C-47ED-8F68-C4AE98DF296B}" type="presParOf" srcId="{44A4C206-6AB1-4BBE-9523-50EC21457844}" destId="{B8ADDA8E-98DB-46EA-BBEC-06CEC7E2508D}" srcOrd="21" destOrd="0" presId="urn:microsoft.com/office/officeart/2005/8/layout/vList2"/>
    <dgm:cxn modelId="{DF56A350-0B51-471F-8383-6F86BD061526}" type="presParOf" srcId="{44A4C206-6AB1-4BBE-9523-50EC21457844}" destId="{C21B236F-E73B-4291-BE56-B22F484228AB}" srcOrd="22" destOrd="0" presId="urn:microsoft.com/office/officeart/2005/8/layout/vList2"/>
    <dgm:cxn modelId="{8DA058FB-B376-4780-8917-86CF9F2218F1}" type="presParOf" srcId="{44A4C206-6AB1-4BBE-9523-50EC21457844}" destId="{8AA8B369-74A4-4A6D-ABC9-B7D466D65D34}" srcOrd="23" destOrd="0" presId="urn:microsoft.com/office/officeart/2005/8/layout/vList2"/>
    <dgm:cxn modelId="{D456B686-8DF5-47D0-84E1-4D25E2F11032}" type="presParOf" srcId="{44A4C206-6AB1-4BBE-9523-50EC21457844}" destId="{ECB3B1B0-4C58-41A2-87DE-55C07666717A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4F1D2A5-234F-44E5-B846-0D931B7E666B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C64DD39E-A458-453C-8B63-EBACCEE44D74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BFE8A33-CEDE-4691-A00B-F51429321688}" type="parTrans" cxnId="{929DB3CB-CFEC-4B4A-8FCC-298CEE94DF84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E37EFF4-10AB-4381-9B9C-8BC53080ECDA}" type="sibTrans" cxnId="{929DB3CB-CFEC-4B4A-8FCC-298CEE94DF84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8D31B59-03BE-4D0B-892E-F4C11FA475CE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E60FB840-AB7A-47DF-9349-B75A493CB8A7}" type="parTrans" cxnId="{73316297-3CA9-4BBF-A3F6-D4FD06C1149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5D75C1F-97F7-4162-8DAD-04A39B454141}" type="sibTrans" cxnId="{73316297-3CA9-4BBF-A3F6-D4FD06C1149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36F6AB2-6DD7-46A9-A50C-C9ED6125CA27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More features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page and select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Inactivity notifications process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50E85F0-34FB-4032-ADA6-F2579A1045CA}" type="parTrans" cxnId="{535A8E5A-9C8D-4B57-AE1A-F5586CD8CEB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63171FA-6554-4C74-B91F-8F7FAFA9AC8B}" type="sibTrans" cxnId="{535A8E5A-9C8D-4B57-AE1A-F5586CD8CEB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B4BFE9E-3C4D-4CE6-942E-70FC5D22A3A7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This app provides a guided step by step experience through the configuration steps.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DFA2928-CC96-4758-8E53-A9B83EC88218}" type="parTrans" cxnId="{22D85016-3431-41E5-BE6D-C6EC7A99CEB2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40FFB4E-00DA-486D-8F77-DBF6726200DF}" type="sibTrans" cxnId="{22D85016-3431-41E5-BE6D-C6EC7A99CEB2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82650F51-2D8B-418C-8844-A414C641DD4C}" type="pres">
      <dgm:prSet presAssocID="{B4F1D2A5-234F-44E5-B846-0D931B7E666B}" presName="linear" presStyleCnt="0">
        <dgm:presLayoutVars>
          <dgm:animLvl val="lvl"/>
          <dgm:resizeHandles val="exact"/>
        </dgm:presLayoutVars>
      </dgm:prSet>
      <dgm:spPr/>
    </dgm:pt>
    <dgm:pt modelId="{01698C74-257E-48A4-BF07-DC0121244F0E}" type="pres">
      <dgm:prSet presAssocID="{C64DD39E-A458-453C-8B63-EBACCEE44D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C9F9FC3-C9E3-4F97-B0C2-DBF01830D807}" type="pres">
      <dgm:prSet presAssocID="{CE37EFF4-10AB-4381-9B9C-8BC53080ECDA}" presName="spacer" presStyleCnt="0"/>
      <dgm:spPr/>
    </dgm:pt>
    <dgm:pt modelId="{5DA639D0-6807-4C37-BC28-078C819D7F4C}" type="pres">
      <dgm:prSet presAssocID="{58D31B59-03BE-4D0B-892E-F4C11FA475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F83AB3F-728F-4809-8BE4-379FB0AEEA21}" type="pres">
      <dgm:prSet presAssocID="{35D75C1F-97F7-4162-8DAD-04A39B454141}" presName="spacer" presStyleCnt="0"/>
      <dgm:spPr/>
    </dgm:pt>
    <dgm:pt modelId="{AE9E8349-B3B1-45AB-AC9C-86337CB8D713}" type="pres">
      <dgm:prSet presAssocID="{C36F6AB2-6DD7-46A9-A50C-C9ED6125CA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AFF701-63B9-43D1-B69E-E5CE0B0A487D}" type="pres">
      <dgm:prSet presAssocID="{A63171FA-6554-4C74-B91F-8F7FAFA9AC8B}" presName="spacer" presStyleCnt="0"/>
      <dgm:spPr/>
    </dgm:pt>
    <dgm:pt modelId="{0C7C9C9B-E323-464A-A64F-DFA34E3AE133}" type="pres">
      <dgm:prSet presAssocID="{AB4BFE9E-3C4D-4CE6-942E-70FC5D22A3A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2D85016-3431-41E5-BE6D-C6EC7A99CEB2}" srcId="{B4F1D2A5-234F-44E5-B846-0D931B7E666B}" destId="{AB4BFE9E-3C4D-4CE6-942E-70FC5D22A3A7}" srcOrd="3" destOrd="0" parTransId="{CDFA2928-CC96-4758-8E53-A9B83EC88218}" sibTransId="{740FFB4E-00DA-486D-8F77-DBF6726200DF}"/>
    <dgm:cxn modelId="{896B1C47-F97D-40EF-9421-FA291A38F276}" type="presOf" srcId="{AB4BFE9E-3C4D-4CE6-942E-70FC5D22A3A7}" destId="{0C7C9C9B-E323-464A-A64F-DFA34E3AE133}" srcOrd="0" destOrd="0" presId="urn:microsoft.com/office/officeart/2005/8/layout/vList2"/>
    <dgm:cxn modelId="{535A8E5A-9C8D-4B57-AE1A-F5586CD8CEBF}" srcId="{B4F1D2A5-234F-44E5-B846-0D931B7E666B}" destId="{C36F6AB2-6DD7-46A9-A50C-C9ED6125CA27}" srcOrd="2" destOrd="0" parTransId="{C50E85F0-34FB-4032-ADA6-F2579A1045CA}" sibTransId="{A63171FA-6554-4C74-B91F-8F7FAFA9AC8B}"/>
    <dgm:cxn modelId="{70EDD592-BAA6-422A-87CF-AC0B82D4B6ED}" type="presOf" srcId="{58D31B59-03BE-4D0B-892E-F4C11FA475CE}" destId="{5DA639D0-6807-4C37-BC28-078C819D7F4C}" srcOrd="0" destOrd="0" presId="urn:microsoft.com/office/officeart/2005/8/layout/vList2"/>
    <dgm:cxn modelId="{73316297-3CA9-4BBF-A3F6-D4FD06C1149E}" srcId="{B4F1D2A5-234F-44E5-B846-0D931B7E666B}" destId="{58D31B59-03BE-4D0B-892E-F4C11FA475CE}" srcOrd="1" destOrd="0" parTransId="{E60FB840-AB7A-47DF-9349-B75A493CB8A7}" sibTransId="{35D75C1F-97F7-4162-8DAD-04A39B454141}"/>
    <dgm:cxn modelId="{EEE065A3-B7DC-467B-96C8-A54B0D034E3A}" type="presOf" srcId="{B4F1D2A5-234F-44E5-B846-0D931B7E666B}" destId="{82650F51-2D8B-418C-8844-A414C641DD4C}" srcOrd="0" destOrd="0" presId="urn:microsoft.com/office/officeart/2005/8/layout/vList2"/>
    <dgm:cxn modelId="{929DB3CB-CFEC-4B4A-8FCC-298CEE94DF84}" srcId="{B4F1D2A5-234F-44E5-B846-0D931B7E666B}" destId="{C64DD39E-A458-453C-8B63-EBACCEE44D74}" srcOrd="0" destOrd="0" parTransId="{7BFE8A33-CEDE-4691-A00B-F51429321688}" sibTransId="{CE37EFF4-10AB-4381-9B9C-8BC53080ECDA}"/>
    <dgm:cxn modelId="{DAE076D7-7C1E-492F-962D-49E9F5AA56E3}" type="presOf" srcId="{C36F6AB2-6DD7-46A9-A50C-C9ED6125CA27}" destId="{AE9E8349-B3B1-45AB-AC9C-86337CB8D713}" srcOrd="0" destOrd="0" presId="urn:microsoft.com/office/officeart/2005/8/layout/vList2"/>
    <dgm:cxn modelId="{9892F9DD-C3AB-4006-AA54-4E478FA02BAD}" type="presOf" srcId="{C64DD39E-A458-453C-8B63-EBACCEE44D74}" destId="{01698C74-257E-48A4-BF07-DC0121244F0E}" srcOrd="0" destOrd="0" presId="urn:microsoft.com/office/officeart/2005/8/layout/vList2"/>
    <dgm:cxn modelId="{4463A88F-AF56-4552-9037-8D52EC87161C}" type="presParOf" srcId="{82650F51-2D8B-418C-8844-A414C641DD4C}" destId="{01698C74-257E-48A4-BF07-DC0121244F0E}" srcOrd="0" destOrd="0" presId="urn:microsoft.com/office/officeart/2005/8/layout/vList2"/>
    <dgm:cxn modelId="{DD6AFF3F-F79D-4424-83C8-44DF3C2ED5F3}" type="presParOf" srcId="{82650F51-2D8B-418C-8844-A414C641DD4C}" destId="{8C9F9FC3-C9E3-4F97-B0C2-DBF01830D807}" srcOrd="1" destOrd="0" presId="urn:microsoft.com/office/officeart/2005/8/layout/vList2"/>
    <dgm:cxn modelId="{669A1139-9A12-4CAA-A0CD-8A7484C9E3CD}" type="presParOf" srcId="{82650F51-2D8B-418C-8844-A414C641DD4C}" destId="{5DA639D0-6807-4C37-BC28-078C819D7F4C}" srcOrd="2" destOrd="0" presId="urn:microsoft.com/office/officeart/2005/8/layout/vList2"/>
    <dgm:cxn modelId="{887818D7-06B7-41E6-AF1B-75EC9FD5A261}" type="presParOf" srcId="{82650F51-2D8B-418C-8844-A414C641DD4C}" destId="{4F83AB3F-728F-4809-8BE4-379FB0AEEA21}" srcOrd="3" destOrd="0" presId="urn:microsoft.com/office/officeart/2005/8/layout/vList2"/>
    <dgm:cxn modelId="{E185B482-1458-488D-BD2B-4DB979F3D701}" type="presParOf" srcId="{82650F51-2D8B-418C-8844-A414C641DD4C}" destId="{AE9E8349-B3B1-45AB-AC9C-86337CB8D713}" srcOrd="4" destOrd="0" presId="urn:microsoft.com/office/officeart/2005/8/layout/vList2"/>
    <dgm:cxn modelId="{977A69B2-6206-4F35-90C2-E3610465A8F7}" type="presParOf" srcId="{82650F51-2D8B-418C-8844-A414C641DD4C}" destId="{79AFF701-63B9-43D1-B69E-E5CE0B0A487D}" srcOrd="5" destOrd="0" presId="urn:microsoft.com/office/officeart/2005/8/layout/vList2"/>
    <dgm:cxn modelId="{B0FF545C-06A3-4612-B6C0-297660DA30B7}" type="presParOf" srcId="{82650F51-2D8B-418C-8844-A414C641DD4C}" destId="{0C7C9C9B-E323-464A-A64F-DFA34E3AE1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C5EE59B-D36D-41B1-AA5F-A6DB108DBACA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D9CE3D6A-1180-4A7A-93E6-AFED193ADD2C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8A94F6E-041F-454A-85AC-AFF9F1F178E7}" type="parTrans" cxnId="{5D8CBAB4-54FB-4383-8D56-3B8902895FD3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01F45AF0-BF41-4A8B-8B90-4C5B36CA2098}" type="sibTrans" cxnId="{5D8CBAB4-54FB-4383-8D56-3B8902895FD3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8F5D2C94-60D3-4C9C-A6E1-0C58772A444A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0010864B-3052-4A07-902B-56B10F02C0B6}" type="parTrans" cxnId="{B52A3705-E7EA-4943-8442-FBD595C162C1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BE217CF7-A297-4AFE-951D-1F84249062A9}" type="sibTrans" cxnId="{B52A3705-E7EA-4943-8442-FBD595C162C1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03678B5-6BEE-435B-948E-CB1FB7C12373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More features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page and select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Clean-up for orphaned resources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1EFD92C5-57B5-4459-B1DA-551AD784B9D4}" type="parTrans" cxnId="{2F3E4717-8CC1-46C6-9D66-5F61FD51943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B731F4F-28D6-4F53-9672-6E0D9DBA6892}" type="sibTrans" cxnId="{2F3E4717-8CC1-46C6-9D66-5F61FD51943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1AE9EF2F-5E7B-44C0-907E-46E6353855BE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This app provides a guided step by step experience through the configuration steps.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BD41776A-7E19-4239-8451-50F9FD1C6E25}" type="parTrans" cxnId="{E2F087E8-54EE-4E4F-A37D-FFEE4B5215E1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029894E1-F727-497E-9571-778969AAFEC2}" type="sibTrans" cxnId="{E2F087E8-54EE-4E4F-A37D-FFEE4B5215E1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D31587B5-3601-4BA9-9C00-F7AEBAD3AAC8}" type="pres">
      <dgm:prSet presAssocID="{9C5EE59B-D36D-41B1-AA5F-A6DB108DBACA}" presName="linear" presStyleCnt="0">
        <dgm:presLayoutVars>
          <dgm:animLvl val="lvl"/>
          <dgm:resizeHandles val="exact"/>
        </dgm:presLayoutVars>
      </dgm:prSet>
      <dgm:spPr/>
    </dgm:pt>
    <dgm:pt modelId="{E7E7C81A-04DF-43CB-AD32-EE825F3BF51D}" type="pres">
      <dgm:prSet presAssocID="{D9CE3D6A-1180-4A7A-93E6-AFED193ADD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DF4C2C-0EB6-4E8C-829D-A9A0A4E19A1E}" type="pres">
      <dgm:prSet presAssocID="{01F45AF0-BF41-4A8B-8B90-4C5B36CA2098}" presName="spacer" presStyleCnt="0"/>
      <dgm:spPr/>
    </dgm:pt>
    <dgm:pt modelId="{FEAEA2DE-648E-4C1B-8570-9727BA815EB6}" type="pres">
      <dgm:prSet presAssocID="{8F5D2C94-60D3-4C9C-A6E1-0C58772A44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FC0CE7-5501-4926-A295-8C9CF4C30B21}" type="pres">
      <dgm:prSet presAssocID="{BE217CF7-A297-4AFE-951D-1F84249062A9}" presName="spacer" presStyleCnt="0"/>
      <dgm:spPr/>
    </dgm:pt>
    <dgm:pt modelId="{ACBD1CDA-2522-4CAA-B6D4-2F66FD703231}" type="pres">
      <dgm:prSet presAssocID="{503678B5-6BEE-435B-948E-CB1FB7C1237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6E2338-A71D-4BF1-B5BE-B56D9F0A8A13}" type="pres">
      <dgm:prSet presAssocID="{7B731F4F-28D6-4F53-9672-6E0D9DBA6892}" presName="spacer" presStyleCnt="0"/>
      <dgm:spPr/>
    </dgm:pt>
    <dgm:pt modelId="{F89BA4AF-C5BA-4477-A33F-1F34D9B2E914}" type="pres">
      <dgm:prSet presAssocID="{1AE9EF2F-5E7B-44C0-907E-46E6353855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52A3705-E7EA-4943-8442-FBD595C162C1}" srcId="{9C5EE59B-D36D-41B1-AA5F-A6DB108DBACA}" destId="{8F5D2C94-60D3-4C9C-A6E1-0C58772A444A}" srcOrd="1" destOrd="0" parTransId="{0010864B-3052-4A07-902B-56B10F02C0B6}" sibTransId="{BE217CF7-A297-4AFE-951D-1F84249062A9}"/>
    <dgm:cxn modelId="{A98BE90D-C219-471D-8859-EEE1BEE2F04C}" type="presOf" srcId="{503678B5-6BEE-435B-948E-CB1FB7C12373}" destId="{ACBD1CDA-2522-4CAA-B6D4-2F66FD703231}" srcOrd="0" destOrd="0" presId="urn:microsoft.com/office/officeart/2005/8/layout/vList2"/>
    <dgm:cxn modelId="{2F3E4717-8CC1-46C6-9D66-5F61FD51943F}" srcId="{9C5EE59B-D36D-41B1-AA5F-A6DB108DBACA}" destId="{503678B5-6BEE-435B-948E-CB1FB7C12373}" srcOrd="2" destOrd="0" parTransId="{1EFD92C5-57B5-4459-B1DA-551AD784B9D4}" sibTransId="{7B731F4F-28D6-4F53-9672-6E0D9DBA6892}"/>
    <dgm:cxn modelId="{98D6BA1E-878A-49AD-966D-B2A366CEA175}" type="presOf" srcId="{1AE9EF2F-5E7B-44C0-907E-46E6353855BE}" destId="{F89BA4AF-C5BA-4477-A33F-1F34D9B2E914}" srcOrd="0" destOrd="0" presId="urn:microsoft.com/office/officeart/2005/8/layout/vList2"/>
    <dgm:cxn modelId="{0197F59E-27BA-4333-AF9C-F9E6C194E3CE}" type="presOf" srcId="{9C5EE59B-D36D-41B1-AA5F-A6DB108DBACA}" destId="{D31587B5-3601-4BA9-9C00-F7AEBAD3AAC8}" srcOrd="0" destOrd="0" presId="urn:microsoft.com/office/officeart/2005/8/layout/vList2"/>
    <dgm:cxn modelId="{5D8CBAB4-54FB-4383-8D56-3B8902895FD3}" srcId="{9C5EE59B-D36D-41B1-AA5F-A6DB108DBACA}" destId="{D9CE3D6A-1180-4A7A-93E6-AFED193ADD2C}" srcOrd="0" destOrd="0" parTransId="{58A94F6E-041F-454A-85AC-AFF9F1F178E7}" sibTransId="{01F45AF0-BF41-4A8B-8B90-4C5B36CA2098}"/>
    <dgm:cxn modelId="{E07A42CB-D0B0-4EDD-BCBC-8E8DFC365B05}" type="presOf" srcId="{D9CE3D6A-1180-4A7A-93E6-AFED193ADD2C}" destId="{E7E7C81A-04DF-43CB-AD32-EE825F3BF51D}" srcOrd="0" destOrd="0" presId="urn:microsoft.com/office/officeart/2005/8/layout/vList2"/>
    <dgm:cxn modelId="{2FF4D8CB-EB70-40E8-86C6-28E4EFB8C420}" type="presOf" srcId="{8F5D2C94-60D3-4C9C-A6E1-0C58772A444A}" destId="{FEAEA2DE-648E-4C1B-8570-9727BA815EB6}" srcOrd="0" destOrd="0" presId="urn:microsoft.com/office/officeart/2005/8/layout/vList2"/>
    <dgm:cxn modelId="{E2F087E8-54EE-4E4F-A37D-FFEE4B5215E1}" srcId="{9C5EE59B-D36D-41B1-AA5F-A6DB108DBACA}" destId="{1AE9EF2F-5E7B-44C0-907E-46E6353855BE}" srcOrd="3" destOrd="0" parTransId="{BD41776A-7E19-4239-8451-50F9FD1C6E25}" sibTransId="{029894E1-F727-497E-9571-778969AAFEC2}"/>
    <dgm:cxn modelId="{3859D054-80FC-4EC1-8422-507001F9BE89}" type="presParOf" srcId="{D31587B5-3601-4BA9-9C00-F7AEBAD3AAC8}" destId="{E7E7C81A-04DF-43CB-AD32-EE825F3BF51D}" srcOrd="0" destOrd="0" presId="urn:microsoft.com/office/officeart/2005/8/layout/vList2"/>
    <dgm:cxn modelId="{F0633F5D-BFCF-4728-8BDB-2CFB5CD31F06}" type="presParOf" srcId="{D31587B5-3601-4BA9-9C00-F7AEBAD3AAC8}" destId="{CCDF4C2C-0EB6-4E8C-829D-A9A0A4E19A1E}" srcOrd="1" destOrd="0" presId="urn:microsoft.com/office/officeart/2005/8/layout/vList2"/>
    <dgm:cxn modelId="{BC87F658-4B85-4AB0-B429-A8D02315D5B9}" type="presParOf" srcId="{D31587B5-3601-4BA9-9C00-F7AEBAD3AAC8}" destId="{FEAEA2DE-648E-4C1B-8570-9727BA815EB6}" srcOrd="2" destOrd="0" presId="urn:microsoft.com/office/officeart/2005/8/layout/vList2"/>
    <dgm:cxn modelId="{AD212781-DD0F-4923-88F2-EC4E1903C23C}" type="presParOf" srcId="{D31587B5-3601-4BA9-9C00-F7AEBAD3AAC8}" destId="{B3FC0CE7-5501-4926-A295-8C9CF4C30B21}" srcOrd="3" destOrd="0" presId="urn:microsoft.com/office/officeart/2005/8/layout/vList2"/>
    <dgm:cxn modelId="{05B993FB-7B86-4038-A923-EEFA9B6E37D6}" type="presParOf" srcId="{D31587B5-3601-4BA9-9C00-F7AEBAD3AAC8}" destId="{ACBD1CDA-2522-4CAA-B6D4-2F66FD703231}" srcOrd="4" destOrd="0" presId="urn:microsoft.com/office/officeart/2005/8/layout/vList2"/>
    <dgm:cxn modelId="{50E6F753-8128-452C-B7B5-334ECF22EA50}" type="presParOf" srcId="{D31587B5-3601-4BA9-9C00-F7AEBAD3AAC8}" destId="{146E2338-A71D-4BF1-B5BE-B56D9F0A8A13}" srcOrd="5" destOrd="0" presId="urn:microsoft.com/office/officeart/2005/8/layout/vList2"/>
    <dgm:cxn modelId="{3C80246A-4819-4B1F-8554-C3B6872F37B7}" type="presParOf" srcId="{D31587B5-3601-4BA9-9C00-F7AEBAD3AAC8}" destId="{F89BA4AF-C5BA-4477-A33F-1F34D9B2E91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FF5F41E-59CC-420B-A9A5-79D71BE6A685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C2CA5EC3-2712-4780-9ADE-387D0A5600AC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ECC5E1C8-EAB6-4215-B7E8-18000EF26B3E}" type="parTrans" cxnId="{6AF1A8D0-30B3-43F1-81CD-36AA14DA0CA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46312790-4D9F-4B15-8BCB-89F5D9D5E6E6}" type="sibTrans" cxnId="{6AF1A8D0-30B3-43F1-81CD-36AA14DA0CA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4EC5961-7FB4-4CF8-992A-5487B58827B0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5E6420F-20D6-447B-9D74-250B21EE4649}" type="parTrans" cxnId="{0D089004-CC39-4B99-AFA7-5DD924750D28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6D62FFB1-0699-48B6-9C74-F2A276E133FC}" type="sibTrans" cxnId="{0D089004-CC39-4B99-AFA7-5DD924750D28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DFDDEDDA-E19A-4A4A-904E-813A0175E6D1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More features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page and select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Compliance process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D7698E69-D89D-4673-978D-18FDEC92FE7C}" type="parTrans" cxnId="{6876F2E8-00B8-4BF0-85FE-1EF2781D8643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8E5EF2FD-25D9-4A9F-B70C-FE26FCFF1C06}" type="sibTrans" cxnId="{6876F2E8-00B8-4BF0-85FE-1EF2781D8643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BD21956-19F7-43F6-A40E-EC48D364465B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This app provides a guided step by step experience through the configuration steps.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0D60944-2FF1-4CBB-B1C7-35CD99B97A32}" type="parTrans" cxnId="{D83649D6-E385-4869-A4FE-CC8B5E022566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266A3B3C-EB7D-4388-A75D-CB6C30D3A550}" type="sibTrans" cxnId="{D83649D6-E385-4869-A4FE-CC8B5E022566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095160D-A13F-445C-AF05-0D8DF90B4A7A}" type="pres">
      <dgm:prSet presAssocID="{2FF5F41E-59CC-420B-A9A5-79D71BE6A685}" presName="linear" presStyleCnt="0">
        <dgm:presLayoutVars>
          <dgm:animLvl val="lvl"/>
          <dgm:resizeHandles val="exact"/>
        </dgm:presLayoutVars>
      </dgm:prSet>
      <dgm:spPr/>
    </dgm:pt>
    <dgm:pt modelId="{4C23B6B4-E331-4F20-9A17-AF781D4E9AD2}" type="pres">
      <dgm:prSet presAssocID="{C2CA5EC3-2712-4780-9ADE-387D0A5600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85A6B9F-614A-46F4-A207-BF4A8683BF10}" type="pres">
      <dgm:prSet presAssocID="{46312790-4D9F-4B15-8BCB-89F5D9D5E6E6}" presName="spacer" presStyleCnt="0"/>
      <dgm:spPr/>
    </dgm:pt>
    <dgm:pt modelId="{D0C91C04-4FB9-4EDC-A3BB-DF3783211132}" type="pres">
      <dgm:prSet presAssocID="{74EC5961-7FB4-4CF8-992A-5487B58827B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FF4DF2-80E1-4D31-B284-ED30376FC2DC}" type="pres">
      <dgm:prSet presAssocID="{6D62FFB1-0699-48B6-9C74-F2A276E133FC}" presName="spacer" presStyleCnt="0"/>
      <dgm:spPr/>
    </dgm:pt>
    <dgm:pt modelId="{CC5E4110-C747-43E8-8208-90B020240B06}" type="pres">
      <dgm:prSet presAssocID="{DFDDEDDA-E19A-4A4A-904E-813A0175E6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58918AD-6C93-4D51-826A-2A80CA550CF5}" type="pres">
      <dgm:prSet presAssocID="{8E5EF2FD-25D9-4A9F-B70C-FE26FCFF1C06}" presName="spacer" presStyleCnt="0"/>
      <dgm:spPr/>
    </dgm:pt>
    <dgm:pt modelId="{12DBB270-2369-47D0-BC12-51921BE51B44}" type="pres">
      <dgm:prSet presAssocID="{9BD21956-19F7-43F6-A40E-EC48D364465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D089004-CC39-4B99-AFA7-5DD924750D28}" srcId="{2FF5F41E-59CC-420B-A9A5-79D71BE6A685}" destId="{74EC5961-7FB4-4CF8-992A-5487B58827B0}" srcOrd="1" destOrd="0" parTransId="{55E6420F-20D6-447B-9D74-250B21EE4649}" sibTransId="{6D62FFB1-0699-48B6-9C74-F2A276E133FC}"/>
    <dgm:cxn modelId="{364BAA3A-48AF-4BC7-AEE9-320D84526950}" type="presOf" srcId="{2FF5F41E-59CC-420B-A9A5-79D71BE6A685}" destId="{3095160D-A13F-445C-AF05-0D8DF90B4A7A}" srcOrd="0" destOrd="0" presId="urn:microsoft.com/office/officeart/2005/8/layout/vList2"/>
    <dgm:cxn modelId="{1546DE6F-FDBC-4AF5-B127-A4445EF0DF1E}" type="presOf" srcId="{DFDDEDDA-E19A-4A4A-904E-813A0175E6D1}" destId="{CC5E4110-C747-43E8-8208-90B020240B06}" srcOrd="0" destOrd="0" presId="urn:microsoft.com/office/officeart/2005/8/layout/vList2"/>
    <dgm:cxn modelId="{461F6450-FFA9-40E6-AEC2-B9FD819683AD}" type="presOf" srcId="{C2CA5EC3-2712-4780-9ADE-387D0A5600AC}" destId="{4C23B6B4-E331-4F20-9A17-AF781D4E9AD2}" srcOrd="0" destOrd="0" presId="urn:microsoft.com/office/officeart/2005/8/layout/vList2"/>
    <dgm:cxn modelId="{72719851-1E7E-4F21-AD81-D3C4628F4931}" type="presOf" srcId="{9BD21956-19F7-43F6-A40E-EC48D364465B}" destId="{12DBB270-2369-47D0-BC12-51921BE51B44}" srcOrd="0" destOrd="0" presId="urn:microsoft.com/office/officeart/2005/8/layout/vList2"/>
    <dgm:cxn modelId="{3CF33D86-49D1-4D56-BCD5-F1D07B36F3A3}" type="presOf" srcId="{74EC5961-7FB4-4CF8-992A-5487B58827B0}" destId="{D0C91C04-4FB9-4EDC-A3BB-DF3783211132}" srcOrd="0" destOrd="0" presId="urn:microsoft.com/office/officeart/2005/8/layout/vList2"/>
    <dgm:cxn modelId="{6AF1A8D0-30B3-43F1-81CD-36AA14DA0CAE}" srcId="{2FF5F41E-59CC-420B-A9A5-79D71BE6A685}" destId="{C2CA5EC3-2712-4780-9ADE-387D0A5600AC}" srcOrd="0" destOrd="0" parTransId="{ECC5E1C8-EAB6-4215-B7E8-18000EF26B3E}" sibTransId="{46312790-4D9F-4B15-8BCB-89F5D9D5E6E6}"/>
    <dgm:cxn modelId="{D83649D6-E385-4869-A4FE-CC8B5E022566}" srcId="{2FF5F41E-59CC-420B-A9A5-79D71BE6A685}" destId="{9BD21956-19F7-43F6-A40E-EC48D364465B}" srcOrd="3" destOrd="0" parTransId="{C0D60944-2FF1-4CBB-B1C7-35CD99B97A32}" sibTransId="{266A3B3C-EB7D-4388-A75D-CB6C30D3A550}"/>
    <dgm:cxn modelId="{6876F2E8-00B8-4BF0-85FE-1EF2781D8643}" srcId="{2FF5F41E-59CC-420B-A9A5-79D71BE6A685}" destId="{DFDDEDDA-E19A-4A4A-904E-813A0175E6D1}" srcOrd="2" destOrd="0" parTransId="{D7698E69-D89D-4673-978D-18FDEC92FE7C}" sibTransId="{8E5EF2FD-25D9-4A9F-B70C-FE26FCFF1C06}"/>
    <dgm:cxn modelId="{AA0A1E85-4874-45A8-AB69-6E16B34600FD}" type="presParOf" srcId="{3095160D-A13F-445C-AF05-0D8DF90B4A7A}" destId="{4C23B6B4-E331-4F20-9A17-AF781D4E9AD2}" srcOrd="0" destOrd="0" presId="urn:microsoft.com/office/officeart/2005/8/layout/vList2"/>
    <dgm:cxn modelId="{612CC38F-DF25-46CE-BB03-F89653C70CB1}" type="presParOf" srcId="{3095160D-A13F-445C-AF05-0D8DF90B4A7A}" destId="{D85A6B9F-614A-46F4-A207-BF4A8683BF10}" srcOrd="1" destOrd="0" presId="urn:microsoft.com/office/officeart/2005/8/layout/vList2"/>
    <dgm:cxn modelId="{29089621-85D3-4C5F-9951-3242752A36E9}" type="presParOf" srcId="{3095160D-A13F-445C-AF05-0D8DF90B4A7A}" destId="{D0C91C04-4FB9-4EDC-A3BB-DF3783211132}" srcOrd="2" destOrd="0" presId="urn:microsoft.com/office/officeart/2005/8/layout/vList2"/>
    <dgm:cxn modelId="{C01C99C9-D1E1-465B-A8DA-C667482B1C87}" type="presParOf" srcId="{3095160D-A13F-445C-AF05-0D8DF90B4A7A}" destId="{41FF4DF2-80E1-4D31-B284-ED30376FC2DC}" srcOrd="3" destOrd="0" presId="urn:microsoft.com/office/officeart/2005/8/layout/vList2"/>
    <dgm:cxn modelId="{AAC9934C-2AA4-4DC3-A9B7-1F7FE5B86B6E}" type="presParOf" srcId="{3095160D-A13F-445C-AF05-0D8DF90B4A7A}" destId="{CC5E4110-C747-43E8-8208-90B020240B06}" srcOrd="4" destOrd="0" presId="urn:microsoft.com/office/officeart/2005/8/layout/vList2"/>
    <dgm:cxn modelId="{97C9FFB3-2EBE-4064-A8A5-89AEBAECC79B}" type="presParOf" srcId="{3095160D-A13F-445C-AF05-0D8DF90B4A7A}" destId="{F58918AD-6C93-4D51-826A-2A80CA550CF5}" srcOrd="5" destOrd="0" presId="urn:microsoft.com/office/officeart/2005/8/layout/vList2"/>
    <dgm:cxn modelId="{F9923AC7-917D-464F-B8D6-2DA2FEC34C84}" type="presParOf" srcId="{3095160D-A13F-445C-AF05-0D8DF90B4A7A}" destId="{12DBB270-2369-47D0-BC12-51921BE51B4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2C52C5A-DD71-4E58-8B15-8990DBA99AE9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A86EA75F-8205-48A2-999D-8BCAC2A0F799}">
      <dgm:prSet/>
      <dgm:spPr/>
      <dgm:t>
        <a:bodyPr/>
        <a:lstStyle/>
        <a:p>
          <a:r>
            <a:rPr lang="en-US" b="1" i="0">
              <a:solidFill>
                <a:schemeClr val="accent5">
                  <a:lumMod val="75000"/>
                </a:schemeClr>
              </a:solidFill>
            </a:rPr>
            <a:t>Which dashboard to use?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442114E-7ADB-49B2-A0AB-EA6A2A4AB03F}" type="parTrans" cxnId="{3A047692-BBA0-4A5B-ADFA-3B3927FB97D0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39BA248-18D6-4DFF-8E8A-E5894EF12BFE}" type="sibTrans" cxnId="{3A047692-BBA0-4A5B-ADFA-3B3927FB97D0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299534E0-D7E9-41CD-AAA1-47E2C305C4DF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You can get the CoE Power BI dashboard by downloading the CoE Starter Kit compressed file (</a:t>
          </a:r>
          <a:r>
            <a:rPr lang="en-US" b="0" i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aka.ms/CoeStarterKitDownload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).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Extract the zip file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after downloading - it contains two Power BI template files: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85A6262-0B1F-455E-BF9A-D3EB47287047}" type="parTrans" cxnId="{5A97E135-BE1B-49CE-BEE2-ED7002871A24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E49BCDA7-FAF4-44CE-A8D8-FA8FB1E5451D}" type="sibTrans" cxnId="{5A97E135-BE1B-49CE-BEE2-ED7002871A24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45931768-1BD9-45AF-BF11-33AB4792088F}">
      <dgm:prSet/>
      <dgm:spPr/>
      <dgm:t>
        <a:bodyPr/>
        <a:lstStyle/>
        <a:p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Use the </a:t>
          </a:r>
          <a:r>
            <a:rPr lang="en-US" b="1" i="0" dirty="0" err="1">
              <a:solidFill>
                <a:schemeClr val="accent5">
                  <a:lumMod val="75000"/>
                </a:schemeClr>
              </a:solidFill>
            </a:rPr>
            <a:t>Production_CoEDashboard_MMMYY.pbit</a:t>
          </a:r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 file if your Power Platform inventory data source is retrieved via </a:t>
          </a:r>
          <a:r>
            <a:rPr lang="en-US" b="0" i="0" dirty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cloud flows</a:t>
          </a:r>
          <a:r>
            <a:rPr lang="en-US" b="0" i="0" dirty="0">
              <a:solidFill>
                <a:schemeClr val="accent5">
                  <a:lumMod val="75000"/>
                </a:schemeClr>
              </a:solidFill>
            </a:rPr>
            <a:t>.</a:t>
          </a:r>
          <a:endParaRPr lang="en-US" dirty="0">
            <a:solidFill>
              <a:schemeClr val="accent5">
                <a:lumMod val="75000"/>
              </a:schemeClr>
            </a:solidFill>
          </a:endParaRPr>
        </a:p>
      </dgm:t>
    </dgm:pt>
    <dgm:pt modelId="{2062BEE7-DEBC-450B-A220-2CBC9621B464}" type="parTrans" cxnId="{43EED373-4FDF-46C8-921B-E824C62F949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E7D9A46C-4EA2-46A2-8F40-C3D442717CCF}" type="sibTrans" cxnId="{43EED373-4FDF-46C8-921B-E824C62F949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AF9672C-23E1-4F2E-BA64-C338DE8891FB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Use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BYODL_CoEDashboard_MMMYY.pbit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file if your Power Platform inventory data source is retrieved via </a:t>
          </a:r>
          <a:r>
            <a:rPr lang="en-US" b="0" i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Data Export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45906A9-529E-4F85-BEC6-5E8D6D6B3EB3}" type="parTrans" cxnId="{40053D56-0671-4A17-803D-D53183942DDB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084B032F-6805-4C01-9591-0578284C8782}" type="sibTrans" cxnId="{40053D56-0671-4A17-803D-D53183942DDB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4360EFDD-1D67-48C7-A5FA-3511AD56877C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Use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PowerPlatformGovernance_CoEDashboard_MMMYY.pbit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file in addition to the above dashboards to gain further actionable governance and compliance insights into your adoption.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1E386566-EC3E-4CCF-B61E-DC038BF315D8}" type="parTrans" cxnId="{4672DAEC-9B55-4ED6-B2DD-C3D6452210B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E9F6471-B63D-4D5D-9202-130FAC3D742F}" type="sibTrans" cxnId="{4672DAEC-9B55-4ED6-B2DD-C3D6452210B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220914D5-46D2-4B62-9DD9-2801531DB308}" type="pres">
      <dgm:prSet presAssocID="{62C52C5A-DD71-4E58-8B15-8990DBA99AE9}" presName="linear" presStyleCnt="0">
        <dgm:presLayoutVars>
          <dgm:animLvl val="lvl"/>
          <dgm:resizeHandles val="exact"/>
        </dgm:presLayoutVars>
      </dgm:prSet>
      <dgm:spPr/>
    </dgm:pt>
    <dgm:pt modelId="{C25ADC54-1209-4DEC-B99B-E01B09AE450E}" type="pres">
      <dgm:prSet presAssocID="{A86EA75F-8205-48A2-999D-8BCAC2A0F7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79AD109-9F6F-40B9-9D88-4E4CF036D047}" type="pres">
      <dgm:prSet presAssocID="{939BA248-18D6-4DFF-8E8A-E5894EF12BFE}" presName="spacer" presStyleCnt="0"/>
      <dgm:spPr/>
    </dgm:pt>
    <dgm:pt modelId="{2FB53C0F-BB67-47E2-9214-B01941EC0365}" type="pres">
      <dgm:prSet presAssocID="{299534E0-D7E9-41CD-AAA1-47E2C305C4D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587D07-CE3A-435A-965D-24A715ADFCCC}" type="pres">
      <dgm:prSet presAssocID="{E49BCDA7-FAF4-44CE-A8D8-FA8FB1E5451D}" presName="spacer" presStyleCnt="0"/>
      <dgm:spPr/>
    </dgm:pt>
    <dgm:pt modelId="{F54F3CC8-84E1-4D87-B477-95C7DB2BA1EF}" type="pres">
      <dgm:prSet presAssocID="{45931768-1BD9-45AF-BF11-33AB479208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F47C0A-333A-4501-A5A1-B5AE6F455296}" type="pres">
      <dgm:prSet presAssocID="{E7D9A46C-4EA2-46A2-8F40-C3D442717CCF}" presName="spacer" presStyleCnt="0"/>
      <dgm:spPr/>
    </dgm:pt>
    <dgm:pt modelId="{4A2B2726-19F5-4EAB-97D9-A1B7F3F36675}" type="pres">
      <dgm:prSet presAssocID="{FAF9672C-23E1-4F2E-BA64-C338DE8891F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4CDFF16-88C3-465D-A7CA-545916F47FFD}" type="pres">
      <dgm:prSet presAssocID="{084B032F-6805-4C01-9591-0578284C8782}" presName="spacer" presStyleCnt="0"/>
      <dgm:spPr/>
    </dgm:pt>
    <dgm:pt modelId="{41FDAB1C-8378-4377-9D1B-0D8BA2521FC7}" type="pres">
      <dgm:prSet presAssocID="{4360EFDD-1D67-48C7-A5FA-3511AD56877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74A2532-3862-4750-B881-15754D71CE0E}" type="presOf" srcId="{299534E0-D7E9-41CD-AAA1-47E2C305C4DF}" destId="{2FB53C0F-BB67-47E2-9214-B01941EC0365}" srcOrd="0" destOrd="0" presId="urn:microsoft.com/office/officeart/2005/8/layout/vList2"/>
    <dgm:cxn modelId="{FC187735-0180-42C6-A7CF-B9D867BC7D48}" type="presOf" srcId="{62C52C5A-DD71-4E58-8B15-8990DBA99AE9}" destId="{220914D5-46D2-4B62-9DD9-2801531DB308}" srcOrd="0" destOrd="0" presId="urn:microsoft.com/office/officeart/2005/8/layout/vList2"/>
    <dgm:cxn modelId="{5A97E135-BE1B-49CE-BEE2-ED7002871A24}" srcId="{62C52C5A-DD71-4E58-8B15-8990DBA99AE9}" destId="{299534E0-D7E9-41CD-AAA1-47E2C305C4DF}" srcOrd="1" destOrd="0" parTransId="{F85A6262-0B1F-455E-BF9A-D3EB47287047}" sibTransId="{E49BCDA7-FAF4-44CE-A8D8-FA8FB1E5451D}"/>
    <dgm:cxn modelId="{3F9BA34A-059D-4A73-BF55-4E7ABAA253BD}" type="presOf" srcId="{FAF9672C-23E1-4F2E-BA64-C338DE8891FB}" destId="{4A2B2726-19F5-4EAB-97D9-A1B7F3F36675}" srcOrd="0" destOrd="0" presId="urn:microsoft.com/office/officeart/2005/8/layout/vList2"/>
    <dgm:cxn modelId="{43EED373-4FDF-46C8-921B-E824C62F9495}" srcId="{62C52C5A-DD71-4E58-8B15-8990DBA99AE9}" destId="{45931768-1BD9-45AF-BF11-33AB4792088F}" srcOrd="2" destOrd="0" parTransId="{2062BEE7-DEBC-450B-A220-2CBC9621B464}" sibTransId="{E7D9A46C-4EA2-46A2-8F40-C3D442717CCF}"/>
    <dgm:cxn modelId="{40053D56-0671-4A17-803D-D53183942DDB}" srcId="{62C52C5A-DD71-4E58-8B15-8990DBA99AE9}" destId="{FAF9672C-23E1-4F2E-BA64-C338DE8891FB}" srcOrd="3" destOrd="0" parTransId="{A45906A9-529E-4F85-BEC6-5E8D6D6B3EB3}" sibTransId="{084B032F-6805-4C01-9591-0578284C8782}"/>
    <dgm:cxn modelId="{3A047692-BBA0-4A5B-ADFA-3B3927FB97D0}" srcId="{62C52C5A-DD71-4E58-8B15-8990DBA99AE9}" destId="{A86EA75F-8205-48A2-999D-8BCAC2A0F799}" srcOrd="0" destOrd="0" parTransId="{A442114E-7ADB-49B2-A0AB-EA6A2A4AB03F}" sibTransId="{939BA248-18D6-4DFF-8E8A-E5894EF12BFE}"/>
    <dgm:cxn modelId="{B5EB80A9-64EB-4F2E-A320-47E23B1281EC}" type="presOf" srcId="{4360EFDD-1D67-48C7-A5FA-3511AD56877C}" destId="{41FDAB1C-8378-4377-9D1B-0D8BA2521FC7}" srcOrd="0" destOrd="0" presId="urn:microsoft.com/office/officeart/2005/8/layout/vList2"/>
    <dgm:cxn modelId="{50EE93CA-252C-446C-89CC-4CA6D4DEB26F}" type="presOf" srcId="{45931768-1BD9-45AF-BF11-33AB4792088F}" destId="{F54F3CC8-84E1-4D87-B477-95C7DB2BA1EF}" srcOrd="0" destOrd="0" presId="urn:microsoft.com/office/officeart/2005/8/layout/vList2"/>
    <dgm:cxn modelId="{CAD4F7E9-F536-41A7-8B3A-7A9CA063558A}" type="presOf" srcId="{A86EA75F-8205-48A2-999D-8BCAC2A0F799}" destId="{C25ADC54-1209-4DEC-B99B-E01B09AE450E}" srcOrd="0" destOrd="0" presId="urn:microsoft.com/office/officeart/2005/8/layout/vList2"/>
    <dgm:cxn modelId="{4672DAEC-9B55-4ED6-B2DD-C3D6452210BF}" srcId="{62C52C5A-DD71-4E58-8B15-8990DBA99AE9}" destId="{4360EFDD-1D67-48C7-A5FA-3511AD56877C}" srcOrd="4" destOrd="0" parTransId="{1E386566-EC3E-4CCF-B61E-DC038BF315D8}" sibTransId="{7E9F6471-B63D-4D5D-9202-130FAC3D742F}"/>
    <dgm:cxn modelId="{66F9F61D-D584-4AEE-A047-FFC0CE15EF9A}" type="presParOf" srcId="{220914D5-46D2-4B62-9DD9-2801531DB308}" destId="{C25ADC54-1209-4DEC-B99B-E01B09AE450E}" srcOrd="0" destOrd="0" presId="urn:microsoft.com/office/officeart/2005/8/layout/vList2"/>
    <dgm:cxn modelId="{E327E9D9-48EC-4B6C-BD11-C75A2F4DFF58}" type="presParOf" srcId="{220914D5-46D2-4B62-9DD9-2801531DB308}" destId="{E79AD109-9F6F-40B9-9D88-4E4CF036D047}" srcOrd="1" destOrd="0" presId="urn:microsoft.com/office/officeart/2005/8/layout/vList2"/>
    <dgm:cxn modelId="{700BAE4F-8D3E-40EC-9405-73E20F327A6F}" type="presParOf" srcId="{220914D5-46D2-4B62-9DD9-2801531DB308}" destId="{2FB53C0F-BB67-47E2-9214-B01941EC0365}" srcOrd="2" destOrd="0" presId="urn:microsoft.com/office/officeart/2005/8/layout/vList2"/>
    <dgm:cxn modelId="{CBD61C39-614A-4A10-8435-DC166420D15F}" type="presParOf" srcId="{220914D5-46D2-4B62-9DD9-2801531DB308}" destId="{29587D07-CE3A-435A-965D-24A715ADFCCC}" srcOrd="3" destOrd="0" presId="urn:microsoft.com/office/officeart/2005/8/layout/vList2"/>
    <dgm:cxn modelId="{F8B9FB4D-87D1-45F2-8A99-4E18FDA9D73E}" type="presParOf" srcId="{220914D5-46D2-4B62-9DD9-2801531DB308}" destId="{F54F3CC8-84E1-4D87-B477-95C7DB2BA1EF}" srcOrd="4" destOrd="0" presId="urn:microsoft.com/office/officeart/2005/8/layout/vList2"/>
    <dgm:cxn modelId="{B9A109CA-7C9C-4756-B470-C343F7126FDE}" type="presParOf" srcId="{220914D5-46D2-4B62-9DD9-2801531DB308}" destId="{AFF47C0A-333A-4501-A5A1-B5AE6F455296}" srcOrd="5" destOrd="0" presId="urn:microsoft.com/office/officeart/2005/8/layout/vList2"/>
    <dgm:cxn modelId="{877EC1FA-941A-4F18-AC37-C4E8D16000C3}" type="presParOf" srcId="{220914D5-46D2-4B62-9DD9-2801531DB308}" destId="{4A2B2726-19F5-4EAB-97D9-A1B7F3F36675}" srcOrd="6" destOrd="0" presId="urn:microsoft.com/office/officeart/2005/8/layout/vList2"/>
    <dgm:cxn modelId="{6690EA51-CE21-4994-BA52-35C51509D5D0}" type="presParOf" srcId="{220914D5-46D2-4B62-9DD9-2801531DB308}" destId="{B4CDFF16-88C3-465D-A7CA-545916F47FFD}" srcOrd="7" destOrd="0" presId="urn:microsoft.com/office/officeart/2005/8/layout/vList2"/>
    <dgm:cxn modelId="{8DB18030-04E7-4235-AC53-D779E6EF57DE}" type="presParOf" srcId="{220914D5-46D2-4B62-9DD9-2801531DB308}" destId="{41FDAB1C-8378-4377-9D1B-0D8BA2521FC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DE4EC-9176-4E3F-83C1-1A3161298D94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ED3DA273-6864-4C8E-8134-FA4B0EC5E268}">
      <dgm:prSet/>
      <dgm:spPr/>
      <dgm:t>
        <a:bodyPr/>
        <a:lstStyle/>
        <a:p>
          <a:r>
            <a:rPr lang="en-US" b="0" i="0"/>
            <a:t>You should consider how you communicate with different groups of people before you start the setup.</a:t>
          </a:r>
          <a:endParaRPr lang="en-US"/>
        </a:p>
      </dgm:t>
    </dgm:pt>
    <dgm:pt modelId="{6AE4D652-859E-4278-9043-EE4A87B08EBB}" type="parTrans" cxnId="{F68AB87B-5FDA-4A3A-9052-A0A288F8ADFF}">
      <dgm:prSet/>
      <dgm:spPr/>
      <dgm:t>
        <a:bodyPr/>
        <a:lstStyle/>
        <a:p>
          <a:endParaRPr lang="en-US"/>
        </a:p>
      </dgm:t>
    </dgm:pt>
    <dgm:pt modelId="{04573909-C7E8-45E5-BA4F-CA38AD8DD42B}" type="sibTrans" cxnId="{F68AB87B-5FDA-4A3A-9052-A0A288F8ADFF}">
      <dgm:prSet/>
      <dgm:spPr/>
      <dgm:t>
        <a:bodyPr/>
        <a:lstStyle/>
        <a:p>
          <a:endParaRPr lang="en-US"/>
        </a:p>
      </dgm:t>
    </dgm:pt>
    <dgm:pt modelId="{37715B29-274F-42EB-B94C-5856C49664F7}">
      <dgm:prSet/>
      <dgm:spPr/>
      <dgm:t>
        <a:bodyPr/>
        <a:lstStyle/>
        <a:p>
          <a:r>
            <a:rPr lang="en-US" b="0" i="0"/>
            <a:t>Power Platform needs to have these 3 Persona:</a:t>
          </a:r>
          <a:endParaRPr lang="en-US"/>
        </a:p>
      </dgm:t>
    </dgm:pt>
    <dgm:pt modelId="{78290F28-8547-422B-A77A-E14CEF1AF628}" type="parTrans" cxnId="{35ECBE6C-AF80-43E7-8E92-29CE6353882C}">
      <dgm:prSet/>
      <dgm:spPr/>
      <dgm:t>
        <a:bodyPr/>
        <a:lstStyle/>
        <a:p>
          <a:endParaRPr lang="en-US"/>
        </a:p>
      </dgm:t>
    </dgm:pt>
    <dgm:pt modelId="{AD52D3D2-442B-40BD-9957-D755FAC0F254}" type="sibTrans" cxnId="{35ECBE6C-AF80-43E7-8E92-29CE6353882C}">
      <dgm:prSet/>
      <dgm:spPr/>
      <dgm:t>
        <a:bodyPr/>
        <a:lstStyle/>
        <a:p>
          <a:endParaRPr lang="en-US"/>
        </a:p>
      </dgm:t>
    </dgm:pt>
    <dgm:pt modelId="{7F7E3889-E6F9-4704-B8B4-D3EF7613E2DA}">
      <dgm:prSet/>
      <dgm:spPr/>
      <dgm:t>
        <a:bodyPr/>
        <a:lstStyle/>
        <a:p>
          <a:r>
            <a:rPr lang="en-US" b="0" i="0"/>
            <a:t>Admin persona</a:t>
          </a:r>
          <a:endParaRPr lang="en-US"/>
        </a:p>
      </dgm:t>
    </dgm:pt>
    <dgm:pt modelId="{FD616A2E-4A32-4861-857B-B550135905CD}" type="parTrans" cxnId="{B8CC674A-3406-445D-B41B-352F7BE07388}">
      <dgm:prSet/>
      <dgm:spPr/>
      <dgm:t>
        <a:bodyPr/>
        <a:lstStyle/>
        <a:p>
          <a:endParaRPr lang="en-US"/>
        </a:p>
      </dgm:t>
    </dgm:pt>
    <dgm:pt modelId="{9965C772-F0D0-4EFE-A7F0-9C619529F9AB}" type="sibTrans" cxnId="{B8CC674A-3406-445D-B41B-352F7BE07388}">
      <dgm:prSet/>
      <dgm:spPr/>
      <dgm:t>
        <a:bodyPr/>
        <a:lstStyle/>
        <a:p>
          <a:endParaRPr lang="en-US"/>
        </a:p>
      </dgm:t>
    </dgm:pt>
    <dgm:pt modelId="{139738FF-26EE-4CFD-9097-25ECE7DE007B}">
      <dgm:prSet/>
      <dgm:spPr/>
      <dgm:t>
        <a:bodyPr/>
        <a:lstStyle/>
        <a:p>
          <a:r>
            <a:rPr lang="en-US"/>
            <a:t>Power Platform admins to communicate with each other.</a:t>
          </a:r>
        </a:p>
      </dgm:t>
    </dgm:pt>
    <dgm:pt modelId="{6AAC7861-3053-4B55-8E4B-83AC393AE2EE}" type="parTrans" cxnId="{B3A3B2D8-1061-48D8-8B6D-31CD0180A727}">
      <dgm:prSet/>
      <dgm:spPr/>
      <dgm:t>
        <a:bodyPr/>
        <a:lstStyle/>
        <a:p>
          <a:endParaRPr lang="en-US"/>
        </a:p>
      </dgm:t>
    </dgm:pt>
    <dgm:pt modelId="{62664D8A-9CED-4361-A1D5-D16974FD3C35}" type="sibTrans" cxnId="{B3A3B2D8-1061-48D8-8B6D-31CD0180A727}">
      <dgm:prSet/>
      <dgm:spPr/>
      <dgm:t>
        <a:bodyPr/>
        <a:lstStyle/>
        <a:p>
          <a:endParaRPr lang="en-US"/>
        </a:p>
      </dgm:t>
    </dgm:pt>
    <dgm:pt modelId="{FFA1BD4F-9E38-41B7-86B8-75585FAD1F8E}">
      <dgm:prSet/>
      <dgm:spPr/>
      <dgm:t>
        <a:bodyPr/>
        <a:lstStyle/>
        <a:p>
          <a:r>
            <a:rPr lang="en-US"/>
            <a:t>Power Platform makers to contact Power Platform admins.</a:t>
          </a:r>
        </a:p>
      </dgm:t>
    </dgm:pt>
    <dgm:pt modelId="{2FC0B822-B9B0-4BBC-AFB0-17A06C7B2616}" type="parTrans" cxnId="{DC131172-7D77-4C7A-A52F-D38BBB45C7F1}">
      <dgm:prSet/>
      <dgm:spPr/>
      <dgm:t>
        <a:bodyPr/>
        <a:lstStyle/>
        <a:p>
          <a:endParaRPr lang="en-US"/>
        </a:p>
      </dgm:t>
    </dgm:pt>
    <dgm:pt modelId="{B132B512-9E91-4D9F-BC2D-76B4802A7CCA}" type="sibTrans" cxnId="{DC131172-7D77-4C7A-A52F-D38BBB45C7F1}">
      <dgm:prSet/>
      <dgm:spPr/>
      <dgm:t>
        <a:bodyPr/>
        <a:lstStyle/>
        <a:p>
          <a:endParaRPr lang="en-US"/>
        </a:p>
      </dgm:t>
    </dgm:pt>
    <dgm:pt modelId="{4009AB92-5E22-4509-93A1-61CA35E51788}">
      <dgm:prSet/>
      <dgm:spPr/>
      <dgm:t>
        <a:bodyPr/>
        <a:lstStyle/>
        <a:p>
          <a:r>
            <a:rPr lang="en-US" b="0" i="0"/>
            <a:t>Maker persona</a:t>
          </a:r>
          <a:endParaRPr lang="en-US"/>
        </a:p>
      </dgm:t>
    </dgm:pt>
    <dgm:pt modelId="{1FEC0AE5-9D94-4B49-99CB-2B2670CF99D3}" type="parTrans" cxnId="{C95D94AE-C18E-40E9-A8BE-A7E04B09C5C0}">
      <dgm:prSet/>
      <dgm:spPr/>
      <dgm:t>
        <a:bodyPr/>
        <a:lstStyle/>
        <a:p>
          <a:endParaRPr lang="en-US"/>
        </a:p>
      </dgm:t>
    </dgm:pt>
    <dgm:pt modelId="{729DA792-BDD4-4E6F-8981-31C8B92226ED}" type="sibTrans" cxnId="{C95D94AE-C18E-40E9-A8BE-A7E04B09C5C0}">
      <dgm:prSet/>
      <dgm:spPr/>
      <dgm:t>
        <a:bodyPr/>
        <a:lstStyle/>
        <a:p>
          <a:endParaRPr lang="en-US"/>
        </a:p>
      </dgm:t>
    </dgm:pt>
    <dgm:pt modelId="{28C3B774-A658-478B-BEAC-9439A6B7E920}">
      <dgm:prSet/>
      <dgm:spPr/>
      <dgm:t>
        <a:bodyPr/>
        <a:lstStyle/>
        <a:p>
          <a:r>
            <a:rPr lang="en-US"/>
            <a:t>Power Platform admins to contact Power Platform makers.</a:t>
          </a:r>
        </a:p>
      </dgm:t>
    </dgm:pt>
    <dgm:pt modelId="{824A682C-7C60-4122-8D82-1AF69A7E9A79}" type="parTrans" cxnId="{404453B2-11DD-4601-9273-708E7DA524D8}">
      <dgm:prSet/>
      <dgm:spPr/>
      <dgm:t>
        <a:bodyPr/>
        <a:lstStyle/>
        <a:p>
          <a:endParaRPr lang="en-US"/>
        </a:p>
      </dgm:t>
    </dgm:pt>
    <dgm:pt modelId="{3810AA3F-7F1C-4DF9-9A3A-6D34D5864775}" type="sibTrans" cxnId="{404453B2-11DD-4601-9273-708E7DA524D8}">
      <dgm:prSet/>
      <dgm:spPr/>
      <dgm:t>
        <a:bodyPr/>
        <a:lstStyle/>
        <a:p>
          <a:endParaRPr lang="en-US"/>
        </a:p>
      </dgm:t>
    </dgm:pt>
    <dgm:pt modelId="{229D4053-ADFF-4429-B321-7A6DF07EB903}">
      <dgm:prSet/>
      <dgm:spPr/>
      <dgm:t>
        <a:bodyPr/>
        <a:lstStyle/>
        <a:p>
          <a:r>
            <a:rPr lang="en-US"/>
            <a:t>Power Platform makers to communicate with each other.</a:t>
          </a:r>
        </a:p>
      </dgm:t>
    </dgm:pt>
    <dgm:pt modelId="{19CEC53F-191C-4ED0-BBE9-7394AF685A92}" type="parTrans" cxnId="{65F70299-7A25-4D9A-8F11-9F02633D119B}">
      <dgm:prSet/>
      <dgm:spPr/>
      <dgm:t>
        <a:bodyPr/>
        <a:lstStyle/>
        <a:p>
          <a:endParaRPr lang="en-US"/>
        </a:p>
      </dgm:t>
    </dgm:pt>
    <dgm:pt modelId="{511E22DA-F1E5-4FBB-96FB-44814C63208F}" type="sibTrans" cxnId="{65F70299-7A25-4D9A-8F11-9F02633D119B}">
      <dgm:prSet/>
      <dgm:spPr/>
      <dgm:t>
        <a:bodyPr/>
        <a:lstStyle/>
        <a:p>
          <a:endParaRPr lang="en-US"/>
        </a:p>
      </dgm:t>
    </dgm:pt>
    <dgm:pt modelId="{5FB35D59-A656-47C1-A135-6AB00B2882D4}">
      <dgm:prSet/>
      <dgm:spPr/>
      <dgm:t>
        <a:bodyPr/>
        <a:lstStyle/>
        <a:p>
          <a:r>
            <a:rPr lang="en-US" b="0" i="0"/>
            <a:t>User persona</a:t>
          </a:r>
          <a:endParaRPr lang="en-US"/>
        </a:p>
      </dgm:t>
    </dgm:pt>
    <dgm:pt modelId="{289DE327-7A5B-4217-B17C-C0E6876FC60F}" type="parTrans" cxnId="{9AC9702F-749C-4EC0-B169-635713F7DE3E}">
      <dgm:prSet/>
      <dgm:spPr/>
      <dgm:t>
        <a:bodyPr/>
        <a:lstStyle/>
        <a:p>
          <a:endParaRPr lang="en-US"/>
        </a:p>
      </dgm:t>
    </dgm:pt>
    <dgm:pt modelId="{68E31CEE-5439-4C65-8BB8-7EA62C321644}" type="sibTrans" cxnId="{9AC9702F-749C-4EC0-B169-635713F7DE3E}">
      <dgm:prSet/>
      <dgm:spPr/>
      <dgm:t>
        <a:bodyPr/>
        <a:lstStyle/>
        <a:p>
          <a:endParaRPr lang="en-US"/>
        </a:p>
      </dgm:t>
    </dgm:pt>
    <dgm:pt modelId="{33AA7155-5EC0-4D43-98B6-D119AF5F6A1A}">
      <dgm:prSet/>
      <dgm:spPr/>
      <dgm:t>
        <a:bodyPr/>
        <a:lstStyle/>
        <a:p>
          <a:r>
            <a:rPr lang="en-US"/>
            <a:t>Power Platform admins to contact Power Platform users.</a:t>
          </a:r>
        </a:p>
      </dgm:t>
    </dgm:pt>
    <dgm:pt modelId="{744C4C2B-7EC1-418A-8615-D8A0F09CEB73}" type="parTrans" cxnId="{FE2515C1-C5B1-4004-B174-B8729ED07D43}">
      <dgm:prSet/>
      <dgm:spPr/>
      <dgm:t>
        <a:bodyPr/>
        <a:lstStyle/>
        <a:p>
          <a:endParaRPr lang="en-US"/>
        </a:p>
      </dgm:t>
    </dgm:pt>
    <dgm:pt modelId="{CC44A4D2-67E6-4F96-9130-E576A7710140}" type="sibTrans" cxnId="{FE2515C1-C5B1-4004-B174-B8729ED07D43}">
      <dgm:prSet/>
      <dgm:spPr/>
      <dgm:t>
        <a:bodyPr/>
        <a:lstStyle/>
        <a:p>
          <a:endParaRPr lang="en-US"/>
        </a:p>
      </dgm:t>
    </dgm:pt>
    <dgm:pt modelId="{CD535838-DF70-440D-A058-78A63F8F15E4}">
      <dgm:prSet/>
      <dgm:spPr/>
      <dgm:t>
        <a:bodyPr/>
        <a:lstStyle/>
        <a:p>
          <a:r>
            <a:rPr lang="en-US" b="0" i="0"/>
            <a:t>3 Microsoft Groups , email enabled security groups (in Admin Center)</a:t>
          </a:r>
          <a:endParaRPr lang="en-US"/>
        </a:p>
      </dgm:t>
    </dgm:pt>
    <dgm:pt modelId="{EAA44BF4-3432-460A-B180-145C4361A988}" type="parTrans" cxnId="{2C175493-DE12-43D3-87C5-FB7A2A0055E1}">
      <dgm:prSet/>
      <dgm:spPr/>
      <dgm:t>
        <a:bodyPr/>
        <a:lstStyle/>
        <a:p>
          <a:endParaRPr lang="en-US"/>
        </a:p>
      </dgm:t>
    </dgm:pt>
    <dgm:pt modelId="{46E0E76D-BFF9-42CC-82BB-C6206B08BFDE}" type="sibTrans" cxnId="{2C175493-DE12-43D3-87C5-FB7A2A0055E1}">
      <dgm:prSet/>
      <dgm:spPr/>
      <dgm:t>
        <a:bodyPr/>
        <a:lstStyle/>
        <a:p>
          <a:endParaRPr lang="en-US"/>
        </a:p>
      </dgm:t>
    </dgm:pt>
    <dgm:pt modelId="{1F186658-A2D5-42A5-BA37-F90DA4623949}" type="pres">
      <dgm:prSet presAssocID="{C8CDE4EC-9176-4E3F-83C1-1A3161298D94}" presName="linear" presStyleCnt="0">
        <dgm:presLayoutVars>
          <dgm:animLvl val="lvl"/>
          <dgm:resizeHandles val="exact"/>
        </dgm:presLayoutVars>
      </dgm:prSet>
      <dgm:spPr/>
    </dgm:pt>
    <dgm:pt modelId="{D01F9956-3A58-4689-8D60-02A5F09D5C6A}" type="pres">
      <dgm:prSet presAssocID="{ED3DA273-6864-4C8E-8134-FA4B0EC5E26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065A0C1-3A1D-4E78-B18A-F217347C6255}" type="pres">
      <dgm:prSet presAssocID="{04573909-C7E8-45E5-BA4F-CA38AD8DD42B}" presName="spacer" presStyleCnt="0"/>
      <dgm:spPr/>
    </dgm:pt>
    <dgm:pt modelId="{5B29A8E9-E75B-4028-A857-F79D9BF17B6F}" type="pres">
      <dgm:prSet presAssocID="{37715B29-274F-42EB-B94C-5856C49664F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366733D-A613-456C-ACCA-960642F996AB}" type="pres">
      <dgm:prSet presAssocID="{AD52D3D2-442B-40BD-9957-D755FAC0F254}" presName="spacer" presStyleCnt="0"/>
      <dgm:spPr/>
    </dgm:pt>
    <dgm:pt modelId="{89323677-B43E-47F8-B7B3-5032BC4EB5A6}" type="pres">
      <dgm:prSet presAssocID="{7F7E3889-E6F9-4704-B8B4-D3EF7613E2D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E6ACF76-540C-4897-8D2C-D57BD487272C}" type="pres">
      <dgm:prSet presAssocID="{7F7E3889-E6F9-4704-B8B4-D3EF7613E2DA}" presName="childText" presStyleLbl="revTx" presStyleIdx="0" presStyleCnt="3">
        <dgm:presLayoutVars>
          <dgm:bulletEnabled val="1"/>
        </dgm:presLayoutVars>
      </dgm:prSet>
      <dgm:spPr/>
    </dgm:pt>
    <dgm:pt modelId="{E500FC1F-88D4-4F76-A222-FC3C4B7A5DA2}" type="pres">
      <dgm:prSet presAssocID="{4009AB92-5E22-4509-93A1-61CA35E5178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73C3091-7E8A-4134-A3BA-E82B79E5BA64}" type="pres">
      <dgm:prSet presAssocID="{4009AB92-5E22-4509-93A1-61CA35E51788}" presName="childText" presStyleLbl="revTx" presStyleIdx="1" presStyleCnt="3">
        <dgm:presLayoutVars>
          <dgm:bulletEnabled val="1"/>
        </dgm:presLayoutVars>
      </dgm:prSet>
      <dgm:spPr/>
    </dgm:pt>
    <dgm:pt modelId="{8705C67F-4771-4FAE-B704-8A40084E3C3E}" type="pres">
      <dgm:prSet presAssocID="{5FB35D59-A656-47C1-A135-6AB00B2882D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50F6B92-F5C1-4432-9FBD-98B1749F5269}" type="pres">
      <dgm:prSet presAssocID="{5FB35D59-A656-47C1-A135-6AB00B2882D4}" presName="childText" presStyleLbl="revTx" presStyleIdx="2" presStyleCnt="3">
        <dgm:presLayoutVars>
          <dgm:bulletEnabled val="1"/>
        </dgm:presLayoutVars>
      </dgm:prSet>
      <dgm:spPr/>
    </dgm:pt>
    <dgm:pt modelId="{75B7D72A-AE92-4C6E-948A-796D029074AB}" type="pres">
      <dgm:prSet presAssocID="{CD535838-DF70-440D-A058-78A63F8F15E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8B69804-7FD7-4FF0-B9F4-94CC24348CA0}" type="presOf" srcId="{5FB35D59-A656-47C1-A135-6AB00B2882D4}" destId="{8705C67F-4771-4FAE-B704-8A40084E3C3E}" srcOrd="0" destOrd="0" presId="urn:microsoft.com/office/officeart/2005/8/layout/vList2"/>
    <dgm:cxn modelId="{1710D512-142C-4518-8EA4-3EAE28E731E6}" type="presOf" srcId="{37715B29-274F-42EB-B94C-5856C49664F7}" destId="{5B29A8E9-E75B-4028-A857-F79D9BF17B6F}" srcOrd="0" destOrd="0" presId="urn:microsoft.com/office/officeart/2005/8/layout/vList2"/>
    <dgm:cxn modelId="{28BF3C20-6DD4-49FA-BE02-B7F6DAB9BB0C}" type="presOf" srcId="{FFA1BD4F-9E38-41B7-86B8-75585FAD1F8E}" destId="{6E6ACF76-540C-4897-8D2C-D57BD487272C}" srcOrd="0" destOrd="1" presId="urn:microsoft.com/office/officeart/2005/8/layout/vList2"/>
    <dgm:cxn modelId="{C3731326-0132-4385-8910-15A106A53868}" type="presOf" srcId="{139738FF-26EE-4CFD-9097-25ECE7DE007B}" destId="{6E6ACF76-540C-4897-8D2C-D57BD487272C}" srcOrd="0" destOrd="0" presId="urn:microsoft.com/office/officeart/2005/8/layout/vList2"/>
    <dgm:cxn modelId="{6ED4232F-1202-4FD3-97EA-BA119B3DB85C}" type="presOf" srcId="{28C3B774-A658-478B-BEAC-9439A6B7E920}" destId="{C73C3091-7E8A-4134-A3BA-E82B79E5BA64}" srcOrd="0" destOrd="0" presId="urn:microsoft.com/office/officeart/2005/8/layout/vList2"/>
    <dgm:cxn modelId="{9AC9702F-749C-4EC0-B169-635713F7DE3E}" srcId="{C8CDE4EC-9176-4E3F-83C1-1A3161298D94}" destId="{5FB35D59-A656-47C1-A135-6AB00B2882D4}" srcOrd="4" destOrd="0" parTransId="{289DE327-7A5B-4217-B17C-C0E6876FC60F}" sibTransId="{68E31CEE-5439-4C65-8BB8-7EA62C321644}"/>
    <dgm:cxn modelId="{12BF6364-7070-4D2A-982D-6705C032BA12}" type="presOf" srcId="{CD535838-DF70-440D-A058-78A63F8F15E4}" destId="{75B7D72A-AE92-4C6E-948A-796D029074AB}" srcOrd="0" destOrd="0" presId="urn:microsoft.com/office/officeart/2005/8/layout/vList2"/>
    <dgm:cxn modelId="{B8CC674A-3406-445D-B41B-352F7BE07388}" srcId="{C8CDE4EC-9176-4E3F-83C1-1A3161298D94}" destId="{7F7E3889-E6F9-4704-B8B4-D3EF7613E2DA}" srcOrd="2" destOrd="0" parTransId="{FD616A2E-4A32-4861-857B-B550135905CD}" sibTransId="{9965C772-F0D0-4EFE-A7F0-9C619529F9AB}"/>
    <dgm:cxn modelId="{35ECBE6C-AF80-43E7-8E92-29CE6353882C}" srcId="{C8CDE4EC-9176-4E3F-83C1-1A3161298D94}" destId="{37715B29-274F-42EB-B94C-5856C49664F7}" srcOrd="1" destOrd="0" parTransId="{78290F28-8547-422B-A77A-E14CEF1AF628}" sibTransId="{AD52D3D2-442B-40BD-9957-D755FAC0F254}"/>
    <dgm:cxn modelId="{DC131172-7D77-4C7A-A52F-D38BBB45C7F1}" srcId="{7F7E3889-E6F9-4704-B8B4-D3EF7613E2DA}" destId="{FFA1BD4F-9E38-41B7-86B8-75585FAD1F8E}" srcOrd="1" destOrd="0" parTransId="{2FC0B822-B9B0-4BBC-AFB0-17A06C7B2616}" sibTransId="{B132B512-9E91-4D9F-BC2D-76B4802A7CCA}"/>
    <dgm:cxn modelId="{40246B7A-3BC4-4149-AE8C-D042853412A9}" type="presOf" srcId="{7F7E3889-E6F9-4704-B8B4-D3EF7613E2DA}" destId="{89323677-B43E-47F8-B7B3-5032BC4EB5A6}" srcOrd="0" destOrd="0" presId="urn:microsoft.com/office/officeart/2005/8/layout/vList2"/>
    <dgm:cxn modelId="{F68AB87B-5FDA-4A3A-9052-A0A288F8ADFF}" srcId="{C8CDE4EC-9176-4E3F-83C1-1A3161298D94}" destId="{ED3DA273-6864-4C8E-8134-FA4B0EC5E268}" srcOrd="0" destOrd="0" parTransId="{6AE4D652-859E-4278-9043-EE4A87B08EBB}" sibTransId="{04573909-C7E8-45E5-BA4F-CA38AD8DD42B}"/>
    <dgm:cxn modelId="{2C175493-DE12-43D3-87C5-FB7A2A0055E1}" srcId="{C8CDE4EC-9176-4E3F-83C1-1A3161298D94}" destId="{CD535838-DF70-440D-A058-78A63F8F15E4}" srcOrd="5" destOrd="0" parTransId="{EAA44BF4-3432-460A-B180-145C4361A988}" sibTransId="{46E0E76D-BFF9-42CC-82BB-C6206B08BFDE}"/>
    <dgm:cxn modelId="{65F70299-7A25-4D9A-8F11-9F02633D119B}" srcId="{4009AB92-5E22-4509-93A1-61CA35E51788}" destId="{229D4053-ADFF-4429-B321-7A6DF07EB903}" srcOrd="1" destOrd="0" parTransId="{19CEC53F-191C-4ED0-BBE9-7394AF685A92}" sibTransId="{511E22DA-F1E5-4FBB-96FB-44814C63208F}"/>
    <dgm:cxn modelId="{4BBAF39C-89D3-49CA-B976-3E0FAD3B9EC7}" type="presOf" srcId="{4009AB92-5E22-4509-93A1-61CA35E51788}" destId="{E500FC1F-88D4-4F76-A222-FC3C4B7A5DA2}" srcOrd="0" destOrd="0" presId="urn:microsoft.com/office/officeart/2005/8/layout/vList2"/>
    <dgm:cxn modelId="{C95D94AE-C18E-40E9-A8BE-A7E04B09C5C0}" srcId="{C8CDE4EC-9176-4E3F-83C1-1A3161298D94}" destId="{4009AB92-5E22-4509-93A1-61CA35E51788}" srcOrd="3" destOrd="0" parTransId="{1FEC0AE5-9D94-4B49-99CB-2B2670CF99D3}" sibTransId="{729DA792-BDD4-4E6F-8981-31C8B92226ED}"/>
    <dgm:cxn modelId="{404453B2-11DD-4601-9273-708E7DA524D8}" srcId="{4009AB92-5E22-4509-93A1-61CA35E51788}" destId="{28C3B774-A658-478B-BEAC-9439A6B7E920}" srcOrd="0" destOrd="0" parTransId="{824A682C-7C60-4122-8D82-1AF69A7E9A79}" sibTransId="{3810AA3F-7F1C-4DF9-9A3A-6D34D5864775}"/>
    <dgm:cxn modelId="{5521D7B4-D440-4D91-8C2C-694009C69E15}" type="presOf" srcId="{ED3DA273-6864-4C8E-8134-FA4B0EC5E268}" destId="{D01F9956-3A58-4689-8D60-02A5F09D5C6A}" srcOrd="0" destOrd="0" presId="urn:microsoft.com/office/officeart/2005/8/layout/vList2"/>
    <dgm:cxn modelId="{FE2515C1-C5B1-4004-B174-B8729ED07D43}" srcId="{5FB35D59-A656-47C1-A135-6AB00B2882D4}" destId="{33AA7155-5EC0-4D43-98B6-D119AF5F6A1A}" srcOrd="0" destOrd="0" parTransId="{744C4C2B-7EC1-418A-8615-D8A0F09CEB73}" sibTransId="{CC44A4D2-67E6-4F96-9130-E576A7710140}"/>
    <dgm:cxn modelId="{B18773CA-D14B-4605-86D2-F45C83EE90B6}" type="presOf" srcId="{33AA7155-5EC0-4D43-98B6-D119AF5F6A1A}" destId="{C50F6B92-F5C1-4432-9FBD-98B1749F5269}" srcOrd="0" destOrd="0" presId="urn:microsoft.com/office/officeart/2005/8/layout/vList2"/>
    <dgm:cxn modelId="{CDA309CB-CF40-4E8C-A3D1-E1DDBAC66F51}" type="presOf" srcId="{229D4053-ADFF-4429-B321-7A6DF07EB903}" destId="{C73C3091-7E8A-4134-A3BA-E82B79E5BA64}" srcOrd="0" destOrd="1" presId="urn:microsoft.com/office/officeart/2005/8/layout/vList2"/>
    <dgm:cxn modelId="{B3A3B2D8-1061-48D8-8B6D-31CD0180A727}" srcId="{7F7E3889-E6F9-4704-B8B4-D3EF7613E2DA}" destId="{139738FF-26EE-4CFD-9097-25ECE7DE007B}" srcOrd="0" destOrd="0" parTransId="{6AAC7861-3053-4B55-8E4B-83AC393AE2EE}" sibTransId="{62664D8A-9CED-4361-A1D5-D16974FD3C35}"/>
    <dgm:cxn modelId="{0BE5B9DC-472D-490C-9D3C-9390A6310350}" type="presOf" srcId="{C8CDE4EC-9176-4E3F-83C1-1A3161298D94}" destId="{1F186658-A2D5-42A5-BA37-F90DA4623949}" srcOrd="0" destOrd="0" presId="urn:microsoft.com/office/officeart/2005/8/layout/vList2"/>
    <dgm:cxn modelId="{01BBCFC2-F256-4849-8FA4-00B878AE6D8D}" type="presParOf" srcId="{1F186658-A2D5-42A5-BA37-F90DA4623949}" destId="{D01F9956-3A58-4689-8D60-02A5F09D5C6A}" srcOrd="0" destOrd="0" presId="urn:microsoft.com/office/officeart/2005/8/layout/vList2"/>
    <dgm:cxn modelId="{C64CBDBC-86DB-45B8-BB6C-76623E7C272C}" type="presParOf" srcId="{1F186658-A2D5-42A5-BA37-F90DA4623949}" destId="{5065A0C1-3A1D-4E78-B18A-F217347C6255}" srcOrd="1" destOrd="0" presId="urn:microsoft.com/office/officeart/2005/8/layout/vList2"/>
    <dgm:cxn modelId="{220351B7-BCD3-457D-B4B5-2637829AD9A2}" type="presParOf" srcId="{1F186658-A2D5-42A5-BA37-F90DA4623949}" destId="{5B29A8E9-E75B-4028-A857-F79D9BF17B6F}" srcOrd="2" destOrd="0" presId="urn:microsoft.com/office/officeart/2005/8/layout/vList2"/>
    <dgm:cxn modelId="{AC67FE94-566E-4D6B-AF69-5E0D1B77DB02}" type="presParOf" srcId="{1F186658-A2D5-42A5-BA37-F90DA4623949}" destId="{E366733D-A613-456C-ACCA-960642F996AB}" srcOrd="3" destOrd="0" presId="urn:microsoft.com/office/officeart/2005/8/layout/vList2"/>
    <dgm:cxn modelId="{073FF282-12E2-42BE-A3D9-8D4207823BBA}" type="presParOf" srcId="{1F186658-A2D5-42A5-BA37-F90DA4623949}" destId="{89323677-B43E-47F8-B7B3-5032BC4EB5A6}" srcOrd="4" destOrd="0" presId="urn:microsoft.com/office/officeart/2005/8/layout/vList2"/>
    <dgm:cxn modelId="{56478B89-6805-4C16-8BD8-EFFF9D84175E}" type="presParOf" srcId="{1F186658-A2D5-42A5-BA37-F90DA4623949}" destId="{6E6ACF76-540C-4897-8D2C-D57BD487272C}" srcOrd="5" destOrd="0" presId="urn:microsoft.com/office/officeart/2005/8/layout/vList2"/>
    <dgm:cxn modelId="{56F19CE7-FF24-4ECA-9A50-95AFDCC53A4F}" type="presParOf" srcId="{1F186658-A2D5-42A5-BA37-F90DA4623949}" destId="{E500FC1F-88D4-4F76-A222-FC3C4B7A5DA2}" srcOrd="6" destOrd="0" presId="urn:microsoft.com/office/officeart/2005/8/layout/vList2"/>
    <dgm:cxn modelId="{15CFBA1E-68B4-4399-9548-3E0304FE9281}" type="presParOf" srcId="{1F186658-A2D5-42A5-BA37-F90DA4623949}" destId="{C73C3091-7E8A-4134-A3BA-E82B79E5BA64}" srcOrd="7" destOrd="0" presId="urn:microsoft.com/office/officeart/2005/8/layout/vList2"/>
    <dgm:cxn modelId="{AC11CDAD-5925-4655-B80A-DBC8916CC512}" type="presParOf" srcId="{1F186658-A2D5-42A5-BA37-F90DA4623949}" destId="{8705C67F-4771-4FAE-B704-8A40084E3C3E}" srcOrd="8" destOrd="0" presId="urn:microsoft.com/office/officeart/2005/8/layout/vList2"/>
    <dgm:cxn modelId="{0DF093C7-19BF-4DBB-B0F7-36D07B2E9CE1}" type="presParOf" srcId="{1F186658-A2D5-42A5-BA37-F90DA4623949}" destId="{C50F6B92-F5C1-4432-9FBD-98B1749F5269}" srcOrd="9" destOrd="0" presId="urn:microsoft.com/office/officeart/2005/8/layout/vList2"/>
    <dgm:cxn modelId="{213CB10B-8F85-4B5E-B079-3E4CA4648313}" type="presParOf" srcId="{1F186658-A2D5-42A5-BA37-F90DA4623949}" destId="{75B7D72A-AE92-4C6E-948A-796D029074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D8C3B9FD-9482-45C2-81DB-496565B9F130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5626EB32-71B2-4996-9EC0-7A2ACE3824AB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Navigate to </a:t>
          </a:r>
          <a:r>
            <a:rPr lang="en-US" b="0" i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portal.azure.com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DA85FE9-5154-4FD5-82FF-FEA8EE7B8089}" type="parTrans" cxnId="{AABBF320-B3C7-4094-ADE7-0C286D78D9EA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0E6F6D77-1B9D-49A0-8AD3-E089258C409E}" type="sibTrans" cxnId="{AABBF320-B3C7-4094-ADE7-0C286D78D9EA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E5946DA-C73F-4305-B2DD-00ADF7F4E755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Search for or select the storage account configured to receive </a:t>
          </a:r>
          <a:r>
            <a:rPr lang="en-US" b="0" i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Data Export data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ED809144-608E-49EE-895B-7848AC6CC254}" type="parTrans" cxnId="{EC99E9DE-B40D-4A7B-8124-1489FBF51A3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735C906-15ED-4AD7-B819-268F93838A07}" type="sibTrans" cxnId="{EC99E9DE-B40D-4A7B-8124-1489FBF51A3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16DD1648-4F04-4011-BB30-23DE0BA98085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Select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Endpoints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B4331452-D849-4B4B-BE59-890041A8F234}" type="parTrans" cxnId="{EF4863D7-A54D-49D6-B085-6BB0CB681298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D51A6DB8-83FC-4FF6-B468-BBB9A9B9A393}" type="sibTrans" cxnId="{EF4863D7-A54D-49D6-B085-6BB0CB681298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1F470A49-7ABC-404B-A79C-8C24A995A29D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Copy the Data Lake Storage URL to notepad.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C7F5FC2-14BD-482E-9CCE-61393DB56CEE}" type="parTrans" cxnId="{79E648F4-F519-4062-B813-2ADEB835D10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20FB3A60-2FB6-4C7B-B4FB-C80ABB103DE9}" type="sibTrans" cxnId="{79E648F4-F519-4062-B813-2ADEB835D10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BBF97C0-E506-48D0-8C0B-78BCCE7F7D8D}" type="pres">
      <dgm:prSet presAssocID="{D8C3B9FD-9482-45C2-81DB-496565B9F130}" presName="linear" presStyleCnt="0">
        <dgm:presLayoutVars>
          <dgm:animLvl val="lvl"/>
          <dgm:resizeHandles val="exact"/>
        </dgm:presLayoutVars>
      </dgm:prSet>
      <dgm:spPr/>
    </dgm:pt>
    <dgm:pt modelId="{78156BCA-ACE9-43EA-9F3A-C0B241B45426}" type="pres">
      <dgm:prSet presAssocID="{5626EB32-71B2-4996-9EC0-7A2ACE3824AB}" presName="parentText" presStyleLbl="node1" presStyleIdx="0" presStyleCnt="4" custLinFactY="-25326" custLinFactNeighborX="29" custLinFactNeighborY="-100000">
        <dgm:presLayoutVars>
          <dgm:chMax val="0"/>
          <dgm:bulletEnabled val="1"/>
        </dgm:presLayoutVars>
      </dgm:prSet>
      <dgm:spPr/>
    </dgm:pt>
    <dgm:pt modelId="{D53EB7F0-3AF3-4070-85F6-79E1703C4D65}" type="pres">
      <dgm:prSet presAssocID="{0E6F6D77-1B9D-49A0-8AD3-E089258C409E}" presName="spacer" presStyleCnt="0"/>
      <dgm:spPr/>
    </dgm:pt>
    <dgm:pt modelId="{F54CF455-D9D5-4E69-AF39-B6A5965D77B7}" type="pres">
      <dgm:prSet presAssocID="{3E5946DA-C73F-4305-B2DD-00ADF7F4E7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D1F3B82-C608-4D08-81C1-9C5DDDF1203A}" type="pres">
      <dgm:prSet presAssocID="{C735C906-15ED-4AD7-B819-268F93838A07}" presName="spacer" presStyleCnt="0"/>
      <dgm:spPr/>
    </dgm:pt>
    <dgm:pt modelId="{9760E50A-9A9E-404A-B579-18FD2D38EC07}" type="pres">
      <dgm:prSet presAssocID="{16DD1648-4F04-4011-BB30-23DE0BA980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7A0381-6355-4890-91A9-1BAA98EA1568}" type="pres">
      <dgm:prSet presAssocID="{D51A6DB8-83FC-4FF6-B468-BBB9A9B9A393}" presName="spacer" presStyleCnt="0"/>
      <dgm:spPr/>
    </dgm:pt>
    <dgm:pt modelId="{8F29FCF2-8191-4C1F-92C6-89F9D8AEC2B0}" type="pres">
      <dgm:prSet presAssocID="{1F470A49-7ABC-404B-A79C-8C24A995A29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A1B517-A961-479F-9A54-79F9C16DFBDD}" type="presOf" srcId="{D8C3B9FD-9482-45C2-81DB-496565B9F130}" destId="{5BBF97C0-E506-48D0-8C0B-78BCCE7F7D8D}" srcOrd="0" destOrd="0" presId="urn:microsoft.com/office/officeart/2005/8/layout/vList2"/>
    <dgm:cxn modelId="{AABBF320-B3C7-4094-ADE7-0C286D78D9EA}" srcId="{D8C3B9FD-9482-45C2-81DB-496565B9F130}" destId="{5626EB32-71B2-4996-9EC0-7A2ACE3824AB}" srcOrd="0" destOrd="0" parTransId="{CDA85FE9-5154-4FD5-82FF-FEA8EE7B8089}" sibTransId="{0E6F6D77-1B9D-49A0-8AD3-E089258C409E}"/>
    <dgm:cxn modelId="{BABAC824-CAA8-429C-BB3A-4B84DC1C65C0}" type="presOf" srcId="{16DD1648-4F04-4011-BB30-23DE0BA98085}" destId="{9760E50A-9A9E-404A-B579-18FD2D38EC07}" srcOrd="0" destOrd="0" presId="urn:microsoft.com/office/officeart/2005/8/layout/vList2"/>
    <dgm:cxn modelId="{FEF9C62F-2985-4481-8C62-006F2F2460DA}" type="presOf" srcId="{1F470A49-7ABC-404B-A79C-8C24A995A29D}" destId="{8F29FCF2-8191-4C1F-92C6-89F9D8AEC2B0}" srcOrd="0" destOrd="0" presId="urn:microsoft.com/office/officeart/2005/8/layout/vList2"/>
    <dgm:cxn modelId="{30AB8E61-5CAF-41A4-9AEA-184D0EDDEB93}" type="presOf" srcId="{3E5946DA-C73F-4305-B2DD-00ADF7F4E755}" destId="{F54CF455-D9D5-4E69-AF39-B6A5965D77B7}" srcOrd="0" destOrd="0" presId="urn:microsoft.com/office/officeart/2005/8/layout/vList2"/>
    <dgm:cxn modelId="{37AE6F43-B4F9-4836-9E93-51F0D1186C1F}" type="presOf" srcId="{5626EB32-71B2-4996-9EC0-7A2ACE3824AB}" destId="{78156BCA-ACE9-43EA-9F3A-C0B241B45426}" srcOrd="0" destOrd="0" presId="urn:microsoft.com/office/officeart/2005/8/layout/vList2"/>
    <dgm:cxn modelId="{EF4863D7-A54D-49D6-B085-6BB0CB681298}" srcId="{D8C3B9FD-9482-45C2-81DB-496565B9F130}" destId="{16DD1648-4F04-4011-BB30-23DE0BA98085}" srcOrd="2" destOrd="0" parTransId="{B4331452-D849-4B4B-BE59-890041A8F234}" sibTransId="{D51A6DB8-83FC-4FF6-B468-BBB9A9B9A393}"/>
    <dgm:cxn modelId="{EC99E9DE-B40D-4A7B-8124-1489FBF51A35}" srcId="{D8C3B9FD-9482-45C2-81DB-496565B9F130}" destId="{3E5946DA-C73F-4305-B2DD-00ADF7F4E755}" srcOrd="1" destOrd="0" parTransId="{ED809144-608E-49EE-895B-7848AC6CC254}" sibTransId="{C735C906-15ED-4AD7-B819-268F93838A07}"/>
    <dgm:cxn modelId="{79E648F4-F519-4062-B813-2ADEB835D10E}" srcId="{D8C3B9FD-9482-45C2-81DB-496565B9F130}" destId="{1F470A49-7ABC-404B-A79C-8C24A995A29D}" srcOrd="3" destOrd="0" parTransId="{AC7F5FC2-14BD-482E-9CCE-61393DB56CEE}" sibTransId="{20FB3A60-2FB6-4C7B-B4FB-C80ABB103DE9}"/>
    <dgm:cxn modelId="{1F56D9AF-8E47-4EDD-B8E6-E3E96A73AB99}" type="presParOf" srcId="{5BBF97C0-E506-48D0-8C0B-78BCCE7F7D8D}" destId="{78156BCA-ACE9-43EA-9F3A-C0B241B45426}" srcOrd="0" destOrd="0" presId="urn:microsoft.com/office/officeart/2005/8/layout/vList2"/>
    <dgm:cxn modelId="{C5957FF7-DE74-4C5B-BBF1-33A4472F03D5}" type="presParOf" srcId="{5BBF97C0-E506-48D0-8C0B-78BCCE7F7D8D}" destId="{D53EB7F0-3AF3-4070-85F6-79E1703C4D65}" srcOrd="1" destOrd="0" presId="urn:microsoft.com/office/officeart/2005/8/layout/vList2"/>
    <dgm:cxn modelId="{EF84E908-C8D0-49BF-B766-513B1B58B50A}" type="presParOf" srcId="{5BBF97C0-E506-48D0-8C0B-78BCCE7F7D8D}" destId="{F54CF455-D9D5-4E69-AF39-B6A5965D77B7}" srcOrd="2" destOrd="0" presId="urn:microsoft.com/office/officeart/2005/8/layout/vList2"/>
    <dgm:cxn modelId="{8F4C79EE-D458-445C-8BFF-12E3D209D5DC}" type="presParOf" srcId="{5BBF97C0-E506-48D0-8C0B-78BCCE7F7D8D}" destId="{5D1F3B82-C608-4D08-81C1-9C5DDDF1203A}" srcOrd="3" destOrd="0" presId="urn:microsoft.com/office/officeart/2005/8/layout/vList2"/>
    <dgm:cxn modelId="{38349B74-AC81-4F07-92F4-7B5B12010384}" type="presParOf" srcId="{5BBF97C0-E506-48D0-8C0B-78BCCE7F7D8D}" destId="{9760E50A-9A9E-404A-B579-18FD2D38EC07}" srcOrd="4" destOrd="0" presId="urn:microsoft.com/office/officeart/2005/8/layout/vList2"/>
    <dgm:cxn modelId="{E022232B-3729-4A23-8671-3B0641AE3CDE}" type="presParOf" srcId="{5BBF97C0-E506-48D0-8C0B-78BCCE7F7D8D}" destId="{317A0381-6355-4890-91A9-1BAA98EA1568}" srcOrd="5" destOrd="0" presId="urn:microsoft.com/office/officeart/2005/8/layout/vList2"/>
    <dgm:cxn modelId="{08804CC3-A8B9-409F-A198-D6BB280EE9DD}" type="presParOf" srcId="{5BBF97C0-E506-48D0-8C0B-78BCCE7F7D8D}" destId="{8F29FCF2-8191-4C1F-92C6-89F9D8AEC2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04B486-217A-4DEF-B180-2E4A8303A595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B0C0A7BB-8EDA-48CE-BA5B-733CE4FCDD70}">
      <dgm:prSet/>
      <dgm:spPr/>
      <dgm:t>
        <a:bodyPr/>
        <a:lstStyle/>
        <a:p>
          <a:r>
            <a:rPr lang="en-US"/>
            <a:t>Create an environment with Database</a:t>
          </a:r>
        </a:p>
      </dgm:t>
    </dgm:pt>
    <dgm:pt modelId="{A280AFDB-88DA-4F67-BC04-F31C7AC2670E}" type="parTrans" cxnId="{2ED05E0C-AFA1-47EC-9A3D-BA58588BAFC9}">
      <dgm:prSet/>
      <dgm:spPr/>
      <dgm:t>
        <a:bodyPr/>
        <a:lstStyle/>
        <a:p>
          <a:endParaRPr lang="en-US"/>
        </a:p>
      </dgm:t>
    </dgm:pt>
    <dgm:pt modelId="{650B2604-2843-46E3-990E-341A55E85FA6}" type="sibTrans" cxnId="{2ED05E0C-AFA1-47EC-9A3D-BA58588BAFC9}">
      <dgm:prSet/>
      <dgm:spPr/>
      <dgm:t>
        <a:bodyPr/>
        <a:lstStyle/>
        <a:p>
          <a:endParaRPr lang="en-US"/>
        </a:p>
      </dgm:t>
    </dgm:pt>
    <dgm:pt modelId="{A7E2CE88-CD33-42B0-AB98-BB37902EA11E}">
      <dgm:prSet/>
      <dgm:spPr/>
      <dgm:t>
        <a:bodyPr/>
        <a:lstStyle/>
        <a:p>
          <a:r>
            <a:rPr lang="en-US"/>
            <a:t>No need to sample data / Apps</a:t>
          </a:r>
        </a:p>
      </dgm:t>
    </dgm:pt>
    <dgm:pt modelId="{08170FFA-05F6-4C3C-8DE4-F944BA4239C9}" type="parTrans" cxnId="{00FF4496-3861-4D44-AFF6-FA63148EF795}">
      <dgm:prSet/>
      <dgm:spPr/>
      <dgm:t>
        <a:bodyPr/>
        <a:lstStyle/>
        <a:p>
          <a:endParaRPr lang="en-US"/>
        </a:p>
      </dgm:t>
    </dgm:pt>
    <dgm:pt modelId="{9EE16637-E75B-49FD-A2F3-5DB9C785AE0E}" type="sibTrans" cxnId="{00FF4496-3861-4D44-AFF6-FA63148EF795}">
      <dgm:prSet/>
      <dgm:spPr/>
      <dgm:t>
        <a:bodyPr/>
        <a:lstStyle/>
        <a:p>
          <a:endParaRPr lang="en-US"/>
        </a:p>
      </dgm:t>
    </dgm:pt>
    <dgm:pt modelId="{BA1A5F88-4278-467F-BDD3-02344F38FE74}">
      <dgm:prSet/>
      <dgm:spPr/>
      <dgm:t>
        <a:bodyPr/>
        <a:lstStyle/>
        <a:p>
          <a:r>
            <a:rPr lang="en-US"/>
            <a:t>No Security group to be added</a:t>
          </a:r>
        </a:p>
      </dgm:t>
    </dgm:pt>
    <dgm:pt modelId="{CFB0F043-BC3D-4E29-81FF-1D14FAB16AF0}" type="parTrans" cxnId="{68ED4918-27D4-41F8-A325-8A081F67B9CB}">
      <dgm:prSet/>
      <dgm:spPr/>
      <dgm:t>
        <a:bodyPr/>
        <a:lstStyle/>
        <a:p>
          <a:endParaRPr lang="en-US"/>
        </a:p>
      </dgm:t>
    </dgm:pt>
    <dgm:pt modelId="{5A6F7C83-ED2A-416C-9F8F-A384D292626B}" type="sibTrans" cxnId="{68ED4918-27D4-41F8-A325-8A081F67B9CB}">
      <dgm:prSet/>
      <dgm:spPr/>
      <dgm:t>
        <a:bodyPr/>
        <a:lstStyle/>
        <a:p>
          <a:endParaRPr lang="en-US"/>
        </a:p>
      </dgm:t>
    </dgm:pt>
    <dgm:pt modelId="{93893286-C984-4682-8C99-6C72EE8F0170}" type="pres">
      <dgm:prSet presAssocID="{7604B486-217A-4DEF-B180-2E4A8303A595}" presName="linear" presStyleCnt="0">
        <dgm:presLayoutVars>
          <dgm:animLvl val="lvl"/>
          <dgm:resizeHandles val="exact"/>
        </dgm:presLayoutVars>
      </dgm:prSet>
      <dgm:spPr/>
    </dgm:pt>
    <dgm:pt modelId="{D0DC699C-92C0-4A3A-A33C-8CF0CB76E531}" type="pres">
      <dgm:prSet presAssocID="{B0C0A7BB-8EDA-48CE-BA5B-733CE4FCDD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3CD67C-D759-4097-86FC-2A1A173E78C2}" type="pres">
      <dgm:prSet presAssocID="{650B2604-2843-46E3-990E-341A55E85FA6}" presName="spacer" presStyleCnt="0"/>
      <dgm:spPr/>
    </dgm:pt>
    <dgm:pt modelId="{7510D840-53AE-4F16-87D7-47ACD4A9C88B}" type="pres">
      <dgm:prSet presAssocID="{A7E2CE88-CD33-42B0-AB98-BB37902EA1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C40043-7E06-4ED9-8BC6-D0EE2F404501}" type="pres">
      <dgm:prSet presAssocID="{9EE16637-E75B-49FD-A2F3-5DB9C785AE0E}" presName="spacer" presStyleCnt="0"/>
      <dgm:spPr/>
    </dgm:pt>
    <dgm:pt modelId="{716F0EF8-AE4B-4CE5-AD44-650C91CFE30E}" type="pres">
      <dgm:prSet presAssocID="{BA1A5F88-4278-467F-BDD3-02344F38FE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D05E0C-AFA1-47EC-9A3D-BA58588BAFC9}" srcId="{7604B486-217A-4DEF-B180-2E4A8303A595}" destId="{B0C0A7BB-8EDA-48CE-BA5B-733CE4FCDD70}" srcOrd="0" destOrd="0" parTransId="{A280AFDB-88DA-4F67-BC04-F31C7AC2670E}" sibTransId="{650B2604-2843-46E3-990E-341A55E85FA6}"/>
    <dgm:cxn modelId="{FC99F011-0A83-48AC-A0E5-3DC3C4497688}" type="presOf" srcId="{7604B486-217A-4DEF-B180-2E4A8303A595}" destId="{93893286-C984-4682-8C99-6C72EE8F0170}" srcOrd="0" destOrd="0" presId="urn:microsoft.com/office/officeart/2005/8/layout/vList2"/>
    <dgm:cxn modelId="{68ED4918-27D4-41F8-A325-8A081F67B9CB}" srcId="{7604B486-217A-4DEF-B180-2E4A8303A595}" destId="{BA1A5F88-4278-467F-BDD3-02344F38FE74}" srcOrd="2" destOrd="0" parTransId="{CFB0F043-BC3D-4E29-81FF-1D14FAB16AF0}" sibTransId="{5A6F7C83-ED2A-416C-9F8F-A384D292626B}"/>
    <dgm:cxn modelId="{786BAF7F-3858-4445-8A34-A86BD56EB3FF}" type="presOf" srcId="{BA1A5F88-4278-467F-BDD3-02344F38FE74}" destId="{716F0EF8-AE4B-4CE5-AD44-650C91CFE30E}" srcOrd="0" destOrd="0" presId="urn:microsoft.com/office/officeart/2005/8/layout/vList2"/>
    <dgm:cxn modelId="{00FF4496-3861-4D44-AFF6-FA63148EF795}" srcId="{7604B486-217A-4DEF-B180-2E4A8303A595}" destId="{A7E2CE88-CD33-42B0-AB98-BB37902EA11E}" srcOrd="1" destOrd="0" parTransId="{08170FFA-05F6-4C3C-8DE4-F944BA4239C9}" sibTransId="{9EE16637-E75B-49FD-A2F3-5DB9C785AE0E}"/>
    <dgm:cxn modelId="{2E21BCD6-1191-4721-BC45-212EA3A7C085}" type="presOf" srcId="{B0C0A7BB-8EDA-48CE-BA5B-733CE4FCDD70}" destId="{D0DC699C-92C0-4A3A-A33C-8CF0CB76E531}" srcOrd="0" destOrd="0" presId="urn:microsoft.com/office/officeart/2005/8/layout/vList2"/>
    <dgm:cxn modelId="{BF21FBE3-6112-46DC-8527-8D29A08C6041}" type="presOf" srcId="{A7E2CE88-CD33-42B0-AB98-BB37902EA11E}" destId="{7510D840-53AE-4F16-87D7-47ACD4A9C88B}" srcOrd="0" destOrd="0" presId="urn:microsoft.com/office/officeart/2005/8/layout/vList2"/>
    <dgm:cxn modelId="{D7C6B032-AFA5-4E79-950B-AF968C73A0C9}" type="presParOf" srcId="{93893286-C984-4682-8C99-6C72EE8F0170}" destId="{D0DC699C-92C0-4A3A-A33C-8CF0CB76E531}" srcOrd="0" destOrd="0" presId="urn:microsoft.com/office/officeart/2005/8/layout/vList2"/>
    <dgm:cxn modelId="{FD9B574F-4165-4594-A681-3701D9556941}" type="presParOf" srcId="{93893286-C984-4682-8C99-6C72EE8F0170}" destId="{683CD67C-D759-4097-86FC-2A1A173E78C2}" srcOrd="1" destOrd="0" presId="urn:microsoft.com/office/officeart/2005/8/layout/vList2"/>
    <dgm:cxn modelId="{B302F6B0-FDC0-45B2-823A-31A6DEF3C222}" type="presParOf" srcId="{93893286-C984-4682-8C99-6C72EE8F0170}" destId="{7510D840-53AE-4F16-87D7-47ACD4A9C88B}" srcOrd="2" destOrd="0" presId="urn:microsoft.com/office/officeart/2005/8/layout/vList2"/>
    <dgm:cxn modelId="{35951D67-712A-477E-88CA-160C23EA1165}" type="presParOf" srcId="{93893286-C984-4682-8C99-6C72EE8F0170}" destId="{CCC40043-7E06-4ED9-8BC6-D0EE2F404501}" srcOrd="3" destOrd="0" presId="urn:microsoft.com/office/officeart/2005/8/layout/vList2"/>
    <dgm:cxn modelId="{85165783-2B11-4EDE-89B5-D984BCE13FF6}" type="presParOf" srcId="{93893286-C984-4682-8C99-6C72EE8F0170}" destId="{716F0EF8-AE4B-4CE5-AD44-650C91CFE30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60E4E7-40E1-453D-ADCC-7A739C715D3C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7D77BE5B-D91A-4627-9212-94939CFC9254}">
      <dgm:prSet/>
      <dgm:spPr/>
      <dgm:t>
        <a:bodyPr/>
        <a:lstStyle/>
        <a:p>
          <a:r>
            <a:rPr lang="en-US" b="1" i="0">
              <a:solidFill>
                <a:schemeClr val="accent5">
                  <a:lumMod val="75000"/>
                </a:schemeClr>
              </a:solidFill>
            </a:rPr>
            <a:t>Open the Setup Wizard to complete the configuration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8612BB1-F613-4310-B016-A1D0FF6CA29E}" type="parTrans" cxnId="{4598CC4D-29DE-448E-9CA6-87D79BB4F8A2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831B0B4-1EE1-4535-AA2B-85F690DFC0F9}" type="sibTrans" cxnId="{4598CC4D-29DE-448E-9CA6-87D79BB4F8A2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87EA7734-4A7D-4CB5-BD55-9A09BA9647EA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After the solution import is successful, 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B26CEC54-A2D3-4C84-AAA5-1A80C0DED94E}" type="parTrans" cxnId="{737725AB-09C4-4D38-8E4A-6FBB46EEDA3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4FC410BF-903D-442B-89A4-65C94F2D1002}" type="sibTrans" cxnId="{737725AB-09C4-4D38-8E4A-6FBB46EEDA35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F912F76-6E84-46BA-AFB1-80FDDCA88298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09B36B9E-CFE9-4148-811A-B9AADBA0E769}" type="parTrans" cxnId="{7DD6D7F6-F89E-4224-93F0-EDEF15EB5C1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89CD2326-ABE6-4313-BAE6-2B8A651A62AB}" type="sibTrans" cxnId="{7DD6D7F6-F89E-4224-93F0-EDEF15EB5C1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6C85CCA9-E0AC-4E67-A9A1-D638CBD16C5E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This app provides a guided step-by-step experience through the configuration steps.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28859474-50B4-4AF1-A487-05D99F51DCDD}" type="parTrans" cxnId="{8B8EA748-0059-4B11-88B0-686A1FA766D0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DCA63AE5-971E-47A4-A3CB-1DE304FEEB9B}" type="sibTrans" cxnId="{8B8EA748-0059-4B11-88B0-686A1FA766D0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194B8C8-CCC4-4BDC-879D-4950C59E535F}" type="pres">
      <dgm:prSet presAssocID="{8D60E4E7-40E1-453D-ADCC-7A739C715D3C}" presName="linear" presStyleCnt="0">
        <dgm:presLayoutVars>
          <dgm:animLvl val="lvl"/>
          <dgm:resizeHandles val="exact"/>
        </dgm:presLayoutVars>
      </dgm:prSet>
      <dgm:spPr/>
    </dgm:pt>
    <dgm:pt modelId="{867CCCF9-740E-4655-95A8-6E44D9CA3160}" type="pres">
      <dgm:prSet presAssocID="{7D77BE5B-D91A-4627-9212-94939CFC925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DE6BBD-4935-4E1A-9FD3-F3B44BE3BDB9}" type="pres">
      <dgm:prSet presAssocID="{3831B0B4-1EE1-4535-AA2B-85F690DFC0F9}" presName="spacer" presStyleCnt="0"/>
      <dgm:spPr/>
    </dgm:pt>
    <dgm:pt modelId="{5613E3C6-05D4-4E73-893C-4C361B17F9B9}" type="pres">
      <dgm:prSet presAssocID="{87EA7734-4A7D-4CB5-BD55-9A09BA9647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07DC9FA-CC6B-437B-AC8F-9FE44D55DCEA}" type="pres">
      <dgm:prSet presAssocID="{4FC410BF-903D-442B-89A4-65C94F2D1002}" presName="spacer" presStyleCnt="0"/>
      <dgm:spPr/>
    </dgm:pt>
    <dgm:pt modelId="{F4CF10E6-832B-46C7-8BA8-5DBC53EFF51D}" type="pres">
      <dgm:prSet presAssocID="{FF912F76-6E84-46BA-AFB1-80FDDCA882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2D5C50-E644-41CE-AAFC-03F781BF8C7C}" type="pres">
      <dgm:prSet presAssocID="{89CD2326-ABE6-4313-BAE6-2B8A651A62AB}" presName="spacer" presStyleCnt="0"/>
      <dgm:spPr/>
    </dgm:pt>
    <dgm:pt modelId="{7F70EB1A-40E2-46AD-A7AC-C22E17280631}" type="pres">
      <dgm:prSet presAssocID="{6C85CCA9-E0AC-4E67-A9A1-D638CBD16C5E}" presName="parentText" presStyleLbl="node1" presStyleIdx="3" presStyleCnt="4" custLinFactY="42166" custLinFactNeighborX="1196" custLinFactNeighborY="100000">
        <dgm:presLayoutVars>
          <dgm:chMax val="0"/>
          <dgm:bulletEnabled val="1"/>
        </dgm:presLayoutVars>
      </dgm:prSet>
      <dgm:spPr/>
    </dgm:pt>
  </dgm:ptLst>
  <dgm:cxnLst>
    <dgm:cxn modelId="{4D103511-7752-48CA-951C-42C5CB702C27}" type="presOf" srcId="{6C85CCA9-E0AC-4E67-A9A1-D638CBD16C5E}" destId="{7F70EB1A-40E2-46AD-A7AC-C22E17280631}" srcOrd="0" destOrd="0" presId="urn:microsoft.com/office/officeart/2005/8/layout/vList2"/>
    <dgm:cxn modelId="{FD79A829-9069-4853-B289-D211D34CBABE}" type="presOf" srcId="{FF912F76-6E84-46BA-AFB1-80FDDCA88298}" destId="{F4CF10E6-832B-46C7-8BA8-5DBC53EFF51D}" srcOrd="0" destOrd="0" presId="urn:microsoft.com/office/officeart/2005/8/layout/vList2"/>
    <dgm:cxn modelId="{05853648-3C47-4022-847F-2439B9C60E24}" type="presOf" srcId="{7D77BE5B-D91A-4627-9212-94939CFC9254}" destId="{867CCCF9-740E-4655-95A8-6E44D9CA3160}" srcOrd="0" destOrd="0" presId="urn:microsoft.com/office/officeart/2005/8/layout/vList2"/>
    <dgm:cxn modelId="{8B8EA748-0059-4B11-88B0-686A1FA766D0}" srcId="{8D60E4E7-40E1-453D-ADCC-7A739C715D3C}" destId="{6C85CCA9-E0AC-4E67-A9A1-D638CBD16C5E}" srcOrd="3" destOrd="0" parTransId="{28859474-50B4-4AF1-A487-05D99F51DCDD}" sibTransId="{DCA63AE5-971E-47A4-A3CB-1DE304FEEB9B}"/>
    <dgm:cxn modelId="{4598CC4D-29DE-448E-9CA6-87D79BB4F8A2}" srcId="{8D60E4E7-40E1-453D-ADCC-7A739C715D3C}" destId="{7D77BE5B-D91A-4627-9212-94939CFC9254}" srcOrd="0" destOrd="0" parTransId="{F8612BB1-F613-4310-B016-A1D0FF6CA29E}" sibTransId="{3831B0B4-1EE1-4535-AA2B-85F690DFC0F9}"/>
    <dgm:cxn modelId="{737725AB-09C4-4D38-8E4A-6FBB46EEDA35}" srcId="{8D60E4E7-40E1-453D-ADCC-7A739C715D3C}" destId="{87EA7734-4A7D-4CB5-BD55-9A09BA9647EA}" srcOrd="1" destOrd="0" parTransId="{B26CEC54-A2D3-4C84-AAA5-1A80C0DED94E}" sibTransId="{4FC410BF-903D-442B-89A4-65C94F2D1002}"/>
    <dgm:cxn modelId="{667714BD-2575-4B5E-91AF-2BB80FAC4025}" type="presOf" srcId="{8D60E4E7-40E1-453D-ADCC-7A739C715D3C}" destId="{F194B8C8-CCC4-4BDC-879D-4950C59E535F}" srcOrd="0" destOrd="0" presId="urn:microsoft.com/office/officeart/2005/8/layout/vList2"/>
    <dgm:cxn modelId="{451110D3-207B-4605-A0A3-660EEE20FD43}" type="presOf" srcId="{87EA7734-4A7D-4CB5-BD55-9A09BA9647EA}" destId="{5613E3C6-05D4-4E73-893C-4C361B17F9B9}" srcOrd="0" destOrd="0" presId="urn:microsoft.com/office/officeart/2005/8/layout/vList2"/>
    <dgm:cxn modelId="{7DD6D7F6-F89E-4224-93F0-EDEF15EB5C1E}" srcId="{8D60E4E7-40E1-453D-ADCC-7A739C715D3C}" destId="{FF912F76-6E84-46BA-AFB1-80FDDCA88298}" srcOrd="2" destOrd="0" parTransId="{09B36B9E-CFE9-4148-811A-B9AADBA0E769}" sibTransId="{89CD2326-ABE6-4313-BAE6-2B8A651A62AB}"/>
    <dgm:cxn modelId="{4B74986E-ED51-4CD6-842D-5BD337D96C4D}" type="presParOf" srcId="{F194B8C8-CCC4-4BDC-879D-4950C59E535F}" destId="{867CCCF9-740E-4655-95A8-6E44D9CA3160}" srcOrd="0" destOrd="0" presId="urn:microsoft.com/office/officeart/2005/8/layout/vList2"/>
    <dgm:cxn modelId="{CA5E55EA-28C6-41F5-B266-65863AE9597B}" type="presParOf" srcId="{F194B8C8-CCC4-4BDC-879D-4950C59E535F}" destId="{5ADE6BBD-4935-4E1A-9FD3-F3B44BE3BDB9}" srcOrd="1" destOrd="0" presId="urn:microsoft.com/office/officeart/2005/8/layout/vList2"/>
    <dgm:cxn modelId="{328A285E-1423-4B13-8596-28B8B26B6BCB}" type="presParOf" srcId="{F194B8C8-CCC4-4BDC-879D-4950C59E535F}" destId="{5613E3C6-05D4-4E73-893C-4C361B17F9B9}" srcOrd="2" destOrd="0" presId="urn:microsoft.com/office/officeart/2005/8/layout/vList2"/>
    <dgm:cxn modelId="{3C9FF072-211A-439F-8107-762D0205860D}" type="presParOf" srcId="{F194B8C8-CCC4-4BDC-879D-4950C59E535F}" destId="{707DC9FA-CC6B-437B-AC8F-9FE44D55DCEA}" srcOrd="3" destOrd="0" presId="urn:microsoft.com/office/officeart/2005/8/layout/vList2"/>
    <dgm:cxn modelId="{C8504651-6C8C-484D-837D-5F28BC567CAE}" type="presParOf" srcId="{F194B8C8-CCC4-4BDC-879D-4950C59E535F}" destId="{F4CF10E6-832B-46C7-8BA8-5DBC53EFF51D}" srcOrd="4" destOrd="0" presId="urn:microsoft.com/office/officeart/2005/8/layout/vList2"/>
    <dgm:cxn modelId="{4A2FC730-86FE-405B-B36C-9E8E1D8E790F}" type="presParOf" srcId="{F194B8C8-CCC4-4BDC-879D-4950C59E535F}" destId="{682D5C50-E644-41CE-AAFC-03F781BF8C7C}" srcOrd="5" destOrd="0" presId="urn:microsoft.com/office/officeart/2005/8/layout/vList2"/>
    <dgm:cxn modelId="{DE3970C5-84AA-4C9E-94C9-ACD3B38E305A}" type="presParOf" srcId="{F194B8C8-CCC4-4BDC-879D-4950C59E535F}" destId="{7F70EB1A-40E2-46AD-A7AC-C22E1728063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992C19-6F85-4E55-91F0-2C4270CEE289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2467C68-F364-4A84-B96D-E64E9FC52D30}">
      <dgm:prSet custT="1"/>
      <dgm:spPr/>
      <dgm:t>
        <a:bodyPr/>
        <a:lstStyle/>
        <a:p>
          <a:r>
            <a:rPr lang="en-US" sz="1400" b="1" i="0" dirty="0"/>
            <a:t>There are several child flows. Check to make sure all these flows are on:</a:t>
          </a:r>
          <a:endParaRPr lang="en-US" sz="1400" b="1" dirty="0"/>
        </a:p>
      </dgm:t>
    </dgm:pt>
    <dgm:pt modelId="{455923DF-7953-4256-80DE-150AE996650A}" type="parTrans" cxnId="{D05D676D-8EB5-47B7-B309-68EA73428493}">
      <dgm:prSet/>
      <dgm:spPr/>
      <dgm:t>
        <a:bodyPr/>
        <a:lstStyle/>
        <a:p>
          <a:endParaRPr lang="en-US"/>
        </a:p>
      </dgm:t>
    </dgm:pt>
    <dgm:pt modelId="{1D874678-F843-47BE-8143-CE5244E6CBA9}" type="sibTrans" cxnId="{D05D676D-8EB5-47B7-B309-68EA73428493}">
      <dgm:prSet/>
      <dgm:spPr/>
      <dgm:t>
        <a:bodyPr/>
        <a:lstStyle/>
        <a:p>
          <a:endParaRPr lang="en-US"/>
        </a:p>
      </dgm:t>
    </dgm:pt>
    <dgm:pt modelId="{ABAAB923-E8A1-482D-B895-C2B71F01CFC0}">
      <dgm:prSet custT="1"/>
      <dgm:spPr/>
      <dgm:t>
        <a:bodyPr/>
        <a:lstStyle/>
        <a:p>
          <a:r>
            <a:rPr lang="en-US" sz="1400" b="0" i="0" dirty="0"/>
            <a:t>HELPER - Add User to Security Role</a:t>
          </a:r>
          <a:endParaRPr lang="en-US" sz="1400" dirty="0"/>
        </a:p>
      </dgm:t>
    </dgm:pt>
    <dgm:pt modelId="{8A3B8A48-F954-4B8F-9B55-48CA6EBD14A0}" type="parTrans" cxnId="{CE596CD0-4A92-4CAA-B73D-4212F7A8993B}">
      <dgm:prSet/>
      <dgm:spPr/>
      <dgm:t>
        <a:bodyPr/>
        <a:lstStyle/>
        <a:p>
          <a:endParaRPr lang="en-US"/>
        </a:p>
      </dgm:t>
    </dgm:pt>
    <dgm:pt modelId="{77E16A72-BF38-46F0-9534-2596E1882579}" type="sibTrans" cxnId="{CE596CD0-4A92-4CAA-B73D-4212F7A8993B}">
      <dgm:prSet/>
      <dgm:spPr/>
      <dgm:t>
        <a:bodyPr/>
        <a:lstStyle/>
        <a:p>
          <a:endParaRPr lang="en-US"/>
        </a:p>
      </dgm:t>
    </dgm:pt>
    <dgm:pt modelId="{1A9D2B46-2FAA-4431-8C3D-DFED8DED41C7}">
      <dgm:prSet custT="1"/>
      <dgm:spPr/>
      <dgm:t>
        <a:bodyPr/>
        <a:lstStyle/>
        <a:p>
          <a:r>
            <a:rPr lang="en-US" sz="1400" b="0" i="0" dirty="0"/>
            <a:t>HELPER - Send Email</a:t>
          </a:r>
          <a:endParaRPr lang="en-US" sz="1400" dirty="0"/>
        </a:p>
      </dgm:t>
    </dgm:pt>
    <dgm:pt modelId="{F64F9850-70DD-42CD-A72E-5130B3970E57}" type="parTrans" cxnId="{40CDE062-4834-4DDC-93B7-79112F419F7E}">
      <dgm:prSet/>
      <dgm:spPr/>
      <dgm:t>
        <a:bodyPr/>
        <a:lstStyle/>
        <a:p>
          <a:endParaRPr lang="en-US"/>
        </a:p>
      </dgm:t>
    </dgm:pt>
    <dgm:pt modelId="{03933105-AA5C-464E-AE00-C08EF6F137EC}" type="sibTrans" cxnId="{40CDE062-4834-4DDC-93B7-79112F419F7E}">
      <dgm:prSet/>
      <dgm:spPr/>
      <dgm:t>
        <a:bodyPr/>
        <a:lstStyle/>
        <a:p>
          <a:endParaRPr lang="en-US"/>
        </a:p>
      </dgm:t>
    </dgm:pt>
    <dgm:pt modelId="{B339DB2D-8F7F-4F29-B2AD-7792A46BE6AF}">
      <dgm:prSet custT="1"/>
      <dgm:spPr/>
      <dgm:t>
        <a:bodyPr/>
        <a:lstStyle/>
        <a:p>
          <a:r>
            <a:rPr lang="en-US" sz="1400" b="0" i="0"/>
            <a:t>HELPER - Maker Check</a:t>
          </a:r>
          <a:endParaRPr lang="en-US" sz="1400"/>
        </a:p>
      </dgm:t>
    </dgm:pt>
    <dgm:pt modelId="{64BFC730-6EFF-45B2-A857-FA9AAFDD2B11}" type="parTrans" cxnId="{8894384C-9231-4301-8697-6E4DD6EAFACC}">
      <dgm:prSet/>
      <dgm:spPr/>
      <dgm:t>
        <a:bodyPr/>
        <a:lstStyle/>
        <a:p>
          <a:endParaRPr lang="en-US"/>
        </a:p>
      </dgm:t>
    </dgm:pt>
    <dgm:pt modelId="{1BD76936-36D3-44F2-AD31-9FA398D9EF8A}" type="sibTrans" cxnId="{8894384C-9231-4301-8697-6E4DD6EAFACC}">
      <dgm:prSet/>
      <dgm:spPr/>
      <dgm:t>
        <a:bodyPr/>
        <a:lstStyle/>
        <a:p>
          <a:endParaRPr lang="en-US"/>
        </a:p>
      </dgm:t>
    </dgm:pt>
    <dgm:pt modelId="{2DD4DFFA-FA48-44F2-A190-903879FD7852}">
      <dgm:prSet custT="1"/>
      <dgm:spPr/>
      <dgm:t>
        <a:bodyPr/>
        <a:lstStyle/>
        <a:p>
          <a:r>
            <a:rPr lang="en-US" sz="1400" b="0" i="0"/>
            <a:t>HELPER - CloudFlowOperations</a:t>
          </a:r>
          <a:endParaRPr lang="en-US" sz="1400"/>
        </a:p>
      </dgm:t>
    </dgm:pt>
    <dgm:pt modelId="{5ADE1AEB-190F-4425-B3C1-2D5DB4AD4138}" type="parTrans" cxnId="{54553C39-1025-4FFD-B6A3-47CB37BDD611}">
      <dgm:prSet/>
      <dgm:spPr/>
      <dgm:t>
        <a:bodyPr/>
        <a:lstStyle/>
        <a:p>
          <a:endParaRPr lang="en-US"/>
        </a:p>
      </dgm:t>
    </dgm:pt>
    <dgm:pt modelId="{00A93A42-BBD9-4D35-8085-1E081C122418}" type="sibTrans" cxnId="{54553C39-1025-4FFD-B6A3-47CB37BDD611}">
      <dgm:prSet/>
      <dgm:spPr/>
      <dgm:t>
        <a:bodyPr/>
        <a:lstStyle/>
        <a:p>
          <a:endParaRPr lang="en-US"/>
        </a:p>
      </dgm:t>
    </dgm:pt>
    <dgm:pt modelId="{F874242A-DFFD-46FB-B903-ED7B678DA84D}">
      <dgm:prSet custT="1"/>
      <dgm:spPr/>
      <dgm:t>
        <a:bodyPr/>
        <a:lstStyle/>
        <a:p>
          <a:r>
            <a:rPr lang="en-US" sz="1400" b="0" i="0" dirty="0"/>
            <a:t>HELPER - </a:t>
          </a:r>
          <a:r>
            <a:rPr lang="en-US" sz="1400" b="0" i="0" dirty="0" err="1"/>
            <a:t>CanvasAppOperations</a:t>
          </a:r>
          <a:endParaRPr lang="en-US" sz="1400" dirty="0"/>
        </a:p>
      </dgm:t>
    </dgm:pt>
    <dgm:pt modelId="{A2C69C08-5B81-4172-8ADE-F28E51674324}" type="parTrans" cxnId="{97DA42E9-76FD-4F8B-B4FA-BDD2D95D20CC}">
      <dgm:prSet/>
      <dgm:spPr/>
      <dgm:t>
        <a:bodyPr/>
        <a:lstStyle/>
        <a:p>
          <a:endParaRPr lang="en-US"/>
        </a:p>
      </dgm:t>
    </dgm:pt>
    <dgm:pt modelId="{BE8C2B06-3FD6-4565-86A1-235F555ADA45}" type="sibTrans" cxnId="{97DA42E9-76FD-4F8B-B4FA-BDD2D95D20CC}">
      <dgm:prSet/>
      <dgm:spPr/>
      <dgm:t>
        <a:bodyPr/>
        <a:lstStyle/>
        <a:p>
          <a:endParaRPr lang="en-US"/>
        </a:p>
      </dgm:t>
    </dgm:pt>
    <dgm:pt modelId="{CA300B48-8F61-40DF-96AA-96FC6F795BC3}">
      <dgm:prSet custT="1"/>
      <dgm:spPr/>
      <dgm:t>
        <a:bodyPr/>
        <a:lstStyle/>
        <a:p>
          <a:r>
            <a:rPr lang="en-US" sz="1400" b="0" i="0"/>
            <a:t>HELPER - ObjectOperations</a:t>
          </a:r>
          <a:endParaRPr lang="en-US" sz="1400"/>
        </a:p>
      </dgm:t>
    </dgm:pt>
    <dgm:pt modelId="{9271FC74-4CF0-44DF-A9C3-FB5E2711D3A3}" type="parTrans" cxnId="{80DACF34-A178-4444-BADC-EACF6937B020}">
      <dgm:prSet/>
      <dgm:spPr/>
      <dgm:t>
        <a:bodyPr/>
        <a:lstStyle/>
        <a:p>
          <a:endParaRPr lang="en-US"/>
        </a:p>
      </dgm:t>
    </dgm:pt>
    <dgm:pt modelId="{4F830E94-D992-44A7-BB0A-E8C62F95CDDD}" type="sibTrans" cxnId="{80DACF34-A178-4444-BADC-EACF6937B020}">
      <dgm:prSet/>
      <dgm:spPr/>
      <dgm:t>
        <a:bodyPr/>
        <a:lstStyle/>
        <a:p>
          <a:endParaRPr lang="en-US"/>
        </a:p>
      </dgm:t>
    </dgm:pt>
    <dgm:pt modelId="{0B33CC76-57B1-4811-B9B1-701B23AA8BEB}">
      <dgm:prSet custT="1"/>
      <dgm:spPr/>
      <dgm:t>
        <a:bodyPr/>
        <a:lstStyle/>
        <a:p>
          <a:r>
            <a:rPr lang="en-US" sz="1400" b="0" i="0" dirty="0"/>
            <a:t>CLEANUP HELPER - Check Deleted (Ai Models)</a:t>
          </a:r>
          <a:endParaRPr lang="en-US" sz="1400" dirty="0"/>
        </a:p>
      </dgm:t>
    </dgm:pt>
    <dgm:pt modelId="{6C4DF59C-B47D-46D3-AEDA-B5AA67D11B34}" type="parTrans" cxnId="{B8622738-F426-49E9-8308-6F992400175B}">
      <dgm:prSet/>
      <dgm:spPr/>
      <dgm:t>
        <a:bodyPr/>
        <a:lstStyle/>
        <a:p>
          <a:endParaRPr lang="en-US"/>
        </a:p>
      </dgm:t>
    </dgm:pt>
    <dgm:pt modelId="{1E2DA282-1A1C-4DA0-A6E4-41A6E0196AED}" type="sibTrans" cxnId="{B8622738-F426-49E9-8308-6F992400175B}">
      <dgm:prSet/>
      <dgm:spPr/>
      <dgm:t>
        <a:bodyPr/>
        <a:lstStyle/>
        <a:p>
          <a:endParaRPr lang="en-US"/>
        </a:p>
      </dgm:t>
    </dgm:pt>
    <dgm:pt modelId="{6A693BD9-3F55-4F4D-A803-5DA68D3C4FE9}">
      <dgm:prSet custT="1"/>
      <dgm:spPr/>
      <dgm:t>
        <a:bodyPr/>
        <a:lstStyle/>
        <a:p>
          <a:r>
            <a:rPr lang="en-US" sz="1400" b="0" i="0" dirty="0"/>
            <a:t>CLEANUP HELPER - Check Deleted (Business Process Flows)</a:t>
          </a:r>
          <a:endParaRPr lang="en-US" sz="1400" dirty="0"/>
        </a:p>
      </dgm:t>
    </dgm:pt>
    <dgm:pt modelId="{E0CAAD59-40E1-4427-8020-388621E276A8}" type="parTrans" cxnId="{DEE4E040-7A07-414C-90A8-57ADABE0EC9A}">
      <dgm:prSet/>
      <dgm:spPr/>
      <dgm:t>
        <a:bodyPr/>
        <a:lstStyle/>
        <a:p>
          <a:endParaRPr lang="en-US"/>
        </a:p>
      </dgm:t>
    </dgm:pt>
    <dgm:pt modelId="{C6FB1C97-FD60-4516-B4A5-17AF665D016F}" type="sibTrans" cxnId="{DEE4E040-7A07-414C-90A8-57ADABE0EC9A}">
      <dgm:prSet/>
      <dgm:spPr/>
      <dgm:t>
        <a:bodyPr/>
        <a:lstStyle/>
        <a:p>
          <a:endParaRPr lang="en-US"/>
        </a:p>
      </dgm:t>
    </dgm:pt>
    <dgm:pt modelId="{C314B2DA-AC74-4B15-A0AE-3B153CAA949E}">
      <dgm:prSet custT="1"/>
      <dgm:spPr/>
      <dgm:t>
        <a:bodyPr/>
        <a:lstStyle/>
        <a:p>
          <a:r>
            <a:rPr lang="en-US" sz="1400" b="0" i="0" dirty="0"/>
            <a:t>CLEANUP HELPER - Check Deleted (Canvas Apps)</a:t>
          </a:r>
          <a:endParaRPr lang="en-US" sz="1400" dirty="0"/>
        </a:p>
      </dgm:t>
    </dgm:pt>
    <dgm:pt modelId="{4DE9B6E5-88CA-48A3-A8FE-356605CBF38A}" type="parTrans" cxnId="{EA0519DB-5838-4899-B8C6-EE91DFFA20FB}">
      <dgm:prSet/>
      <dgm:spPr/>
      <dgm:t>
        <a:bodyPr/>
        <a:lstStyle/>
        <a:p>
          <a:endParaRPr lang="en-US"/>
        </a:p>
      </dgm:t>
    </dgm:pt>
    <dgm:pt modelId="{807FD609-38D3-4723-8C35-A467828A5F75}" type="sibTrans" cxnId="{EA0519DB-5838-4899-B8C6-EE91DFFA20FB}">
      <dgm:prSet/>
      <dgm:spPr/>
      <dgm:t>
        <a:bodyPr/>
        <a:lstStyle/>
        <a:p>
          <a:endParaRPr lang="en-US"/>
        </a:p>
      </dgm:t>
    </dgm:pt>
    <dgm:pt modelId="{E345AB08-4F2D-448E-B2DE-252C855F0EBF}">
      <dgm:prSet custT="1"/>
      <dgm:spPr/>
      <dgm:t>
        <a:bodyPr/>
        <a:lstStyle/>
        <a:p>
          <a:r>
            <a:rPr lang="en-US" sz="1400" b="0" i="0" dirty="0"/>
            <a:t>CLEANUP HELPER - Check Deleted (Cloud Flows)</a:t>
          </a:r>
          <a:endParaRPr lang="en-US" sz="1400" dirty="0"/>
        </a:p>
      </dgm:t>
    </dgm:pt>
    <dgm:pt modelId="{58C8236D-4F8A-4989-B0DE-7CE2C5A9DB05}" type="parTrans" cxnId="{412B1D58-A51A-4309-ACD5-F4B7238C8F38}">
      <dgm:prSet/>
      <dgm:spPr/>
      <dgm:t>
        <a:bodyPr/>
        <a:lstStyle/>
        <a:p>
          <a:endParaRPr lang="en-US"/>
        </a:p>
      </dgm:t>
    </dgm:pt>
    <dgm:pt modelId="{58B7A7FA-DB8F-4DBB-B65F-C66DAF0921E4}" type="sibTrans" cxnId="{412B1D58-A51A-4309-ACD5-F4B7238C8F38}">
      <dgm:prSet/>
      <dgm:spPr/>
      <dgm:t>
        <a:bodyPr/>
        <a:lstStyle/>
        <a:p>
          <a:endParaRPr lang="en-US"/>
        </a:p>
      </dgm:t>
    </dgm:pt>
    <dgm:pt modelId="{35A991D0-96E4-412C-9F88-33475BF0EE63}">
      <dgm:prSet custT="1"/>
      <dgm:spPr/>
      <dgm:t>
        <a:bodyPr/>
        <a:lstStyle/>
        <a:p>
          <a:r>
            <a:rPr lang="en-US" sz="1400" b="0" i="0" dirty="0"/>
            <a:t>CLEANUP HELPER - Check Deleted (Custom Connectors)</a:t>
          </a:r>
          <a:endParaRPr lang="en-US" sz="1400" dirty="0"/>
        </a:p>
      </dgm:t>
    </dgm:pt>
    <dgm:pt modelId="{81F842D4-28DA-4AD2-9FDC-4A715766175D}" type="parTrans" cxnId="{825A6B2F-05D9-4D94-A02D-535816DCA2DE}">
      <dgm:prSet/>
      <dgm:spPr/>
      <dgm:t>
        <a:bodyPr/>
        <a:lstStyle/>
        <a:p>
          <a:endParaRPr lang="en-US"/>
        </a:p>
      </dgm:t>
    </dgm:pt>
    <dgm:pt modelId="{2103F85B-E5FB-4412-A2CF-A6C3CCD0F0B9}" type="sibTrans" cxnId="{825A6B2F-05D9-4D94-A02D-535816DCA2DE}">
      <dgm:prSet/>
      <dgm:spPr/>
      <dgm:t>
        <a:bodyPr/>
        <a:lstStyle/>
        <a:p>
          <a:endParaRPr lang="en-US"/>
        </a:p>
      </dgm:t>
    </dgm:pt>
    <dgm:pt modelId="{59826E63-1873-426E-9F4B-0D85B71A6FB3}">
      <dgm:prSet custT="1"/>
      <dgm:spPr/>
      <dgm:t>
        <a:bodyPr/>
        <a:lstStyle/>
        <a:p>
          <a:r>
            <a:rPr lang="en-US" sz="1400" b="0" i="0" dirty="0"/>
            <a:t>CLEANUP HELPER - Check Deleted (Model Driven Apps)</a:t>
          </a:r>
          <a:endParaRPr lang="en-US" sz="1400" dirty="0"/>
        </a:p>
      </dgm:t>
    </dgm:pt>
    <dgm:pt modelId="{BA0253EB-5232-4282-8DD5-458A44DD32E3}" type="parTrans" cxnId="{3CA6C24A-D0D4-4585-A77F-0FA573F4F105}">
      <dgm:prSet/>
      <dgm:spPr/>
      <dgm:t>
        <a:bodyPr/>
        <a:lstStyle/>
        <a:p>
          <a:endParaRPr lang="en-US"/>
        </a:p>
      </dgm:t>
    </dgm:pt>
    <dgm:pt modelId="{28A50408-46F3-4E8E-8978-F1927D2141A3}" type="sibTrans" cxnId="{3CA6C24A-D0D4-4585-A77F-0FA573F4F105}">
      <dgm:prSet/>
      <dgm:spPr/>
      <dgm:t>
        <a:bodyPr/>
        <a:lstStyle/>
        <a:p>
          <a:endParaRPr lang="en-US"/>
        </a:p>
      </dgm:t>
    </dgm:pt>
    <dgm:pt modelId="{A1F8597B-FD4B-45A2-853E-BAA3154BDBAD}">
      <dgm:prSet custT="1"/>
      <dgm:spPr/>
      <dgm:t>
        <a:bodyPr/>
        <a:lstStyle/>
        <a:p>
          <a:r>
            <a:rPr lang="en-US" sz="1400" b="0" i="0"/>
            <a:t>CLEANUP HELPER - Check Deleted (PVA)</a:t>
          </a:r>
          <a:endParaRPr lang="en-US" sz="1400"/>
        </a:p>
      </dgm:t>
    </dgm:pt>
    <dgm:pt modelId="{55E31C9E-E7D3-41F5-B80B-DC87D5C97F96}" type="parTrans" cxnId="{334DC3C7-B2BA-4819-A39E-AA1283042AFE}">
      <dgm:prSet/>
      <dgm:spPr/>
      <dgm:t>
        <a:bodyPr/>
        <a:lstStyle/>
        <a:p>
          <a:endParaRPr lang="en-US"/>
        </a:p>
      </dgm:t>
    </dgm:pt>
    <dgm:pt modelId="{78038CE8-148F-4337-8B49-5CE1C8D7DD01}" type="sibTrans" cxnId="{334DC3C7-B2BA-4819-A39E-AA1283042AFE}">
      <dgm:prSet/>
      <dgm:spPr/>
      <dgm:t>
        <a:bodyPr/>
        <a:lstStyle/>
        <a:p>
          <a:endParaRPr lang="en-US"/>
        </a:p>
      </dgm:t>
    </dgm:pt>
    <dgm:pt modelId="{C81C9C4F-FAD4-43C6-93FD-455933C1F0DB}">
      <dgm:prSet custT="1"/>
      <dgm:spPr/>
      <dgm:t>
        <a:bodyPr/>
        <a:lstStyle/>
        <a:p>
          <a:r>
            <a:rPr lang="en-US" sz="1400" b="0" i="0" dirty="0"/>
            <a:t>CLEANUP HELPER - Check Deleted (Solutions)</a:t>
          </a:r>
          <a:endParaRPr lang="en-US" sz="1400" dirty="0"/>
        </a:p>
      </dgm:t>
    </dgm:pt>
    <dgm:pt modelId="{D7204BCB-8977-4189-BEB9-FE816A598116}" type="parTrans" cxnId="{3A1A1F19-1D0A-473A-A449-738CFDED50AC}">
      <dgm:prSet/>
      <dgm:spPr/>
      <dgm:t>
        <a:bodyPr/>
        <a:lstStyle/>
        <a:p>
          <a:endParaRPr lang="en-US"/>
        </a:p>
      </dgm:t>
    </dgm:pt>
    <dgm:pt modelId="{C84D777B-BB86-4B47-AD6B-B9AAE5D9FF86}" type="sibTrans" cxnId="{3A1A1F19-1D0A-473A-A449-738CFDED50AC}">
      <dgm:prSet/>
      <dgm:spPr/>
      <dgm:t>
        <a:bodyPr/>
        <a:lstStyle/>
        <a:p>
          <a:endParaRPr lang="en-US"/>
        </a:p>
      </dgm:t>
    </dgm:pt>
    <dgm:pt modelId="{D7A019EA-6589-46C3-894B-72DFF9926910}">
      <dgm:prSet custT="1"/>
      <dgm:spPr/>
      <dgm:t>
        <a:bodyPr/>
        <a:lstStyle/>
        <a:p>
          <a:r>
            <a:rPr lang="en-US" sz="1400" b="0" i="0" dirty="0"/>
            <a:t>CLEANUP HELPER - Power Apps User Shared With</a:t>
          </a:r>
          <a:endParaRPr lang="en-US" sz="1400" dirty="0"/>
        </a:p>
      </dgm:t>
    </dgm:pt>
    <dgm:pt modelId="{9169FB17-AA07-41F7-8673-92E95CA75905}" type="parTrans" cxnId="{D8B241C7-8E95-4C18-AEC9-E979B128C4A7}">
      <dgm:prSet/>
      <dgm:spPr/>
      <dgm:t>
        <a:bodyPr/>
        <a:lstStyle/>
        <a:p>
          <a:endParaRPr lang="en-US"/>
        </a:p>
      </dgm:t>
    </dgm:pt>
    <dgm:pt modelId="{3C3B39D1-3AD8-4658-9C5B-A7337EAB0A8F}" type="sibTrans" cxnId="{D8B241C7-8E95-4C18-AEC9-E979B128C4A7}">
      <dgm:prSet/>
      <dgm:spPr/>
      <dgm:t>
        <a:bodyPr/>
        <a:lstStyle/>
        <a:p>
          <a:endParaRPr lang="en-US"/>
        </a:p>
      </dgm:t>
    </dgm:pt>
    <dgm:pt modelId="{6B578F43-E8F0-4C90-9B37-618668FF5DF3}">
      <dgm:prSet custT="1"/>
      <dgm:spPr/>
      <dgm:t>
        <a:bodyPr/>
        <a:lstStyle/>
        <a:p>
          <a:r>
            <a:rPr lang="en-US" sz="1400" b="0" i="0"/>
            <a:t>SYNC HELPER - Apps</a:t>
          </a:r>
          <a:endParaRPr lang="en-US" sz="1400"/>
        </a:p>
      </dgm:t>
    </dgm:pt>
    <dgm:pt modelId="{F5F32349-84D3-4C07-9411-F684301F9D74}" type="parTrans" cxnId="{B1B7D84F-5CA3-4E32-B8C0-FADFD8775B91}">
      <dgm:prSet/>
      <dgm:spPr/>
      <dgm:t>
        <a:bodyPr/>
        <a:lstStyle/>
        <a:p>
          <a:endParaRPr lang="en-US"/>
        </a:p>
      </dgm:t>
    </dgm:pt>
    <dgm:pt modelId="{35FDF2A8-C798-4019-9573-6D8AD2192D05}" type="sibTrans" cxnId="{B1B7D84F-5CA3-4E32-B8C0-FADFD8775B91}">
      <dgm:prSet/>
      <dgm:spPr/>
      <dgm:t>
        <a:bodyPr/>
        <a:lstStyle/>
        <a:p>
          <a:endParaRPr lang="en-US"/>
        </a:p>
      </dgm:t>
    </dgm:pt>
    <dgm:pt modelId="{88CAC1C7-56CC-4CF1-8654-03F7721F907A}">
      <dgm:prSet custT="1"/>
      <dgm:spPr/>
      <dgm:t>
        <a:bodyPr/>
        <a:lstStyle/>
        <a:p>
          <a:r>
            <a:rPr lang="en-US" sz="1400" b="0" i="0"/>
            <a:t>SYNC HELPER - Cloud Flows</a:t>
          </a:r>
          <a:endParaRPr lang="en-US" sz="1400"/>
        </a:p>
      </dgm:t>
    </dgm:pt>
    <dgm:pt modelId="{39EE4080-BBB1-46C4-9851-F443E8BEBEB2}" type="parTrans" cxnId="{4141ADCF-E190-4442-AD5A-914444A04B78}">
      <dgm:prSet/>
      <dgm:spPr/>
      <dgm:t>
        <a:bodyPr/>
        <a:lstStyle/>
        <a:p>
          <a:endParaRPr lang="en-US"/>
        </a:p>
      </dgm:t>
    </dgm:pt>
    <dgm:pt modelId="{1456212E-321D-4461-8E0E-14F208E82147}" type="sibTrans" cxnId="{4141ADCF-E190-4442-AD5A-914444A04B78}">
      <dgm:prSet/>
      <dgm:spPr/>
      <dgm:t>
        <a:bodyPr/>
        <a:lstStyle/>
        <a:p>
          <a:endParaRPr lang="en-US"/>
        </a:p>
      </dgm:t>
    </dgm:pt>
    <dgm:pt modelId="{BFFED2FD-5392-4CCD-9B24-B124AC7E8152}">
      <dgm:prSet custT="1"/>
      <dgm:spPr/>
      <dgm:t>
        <a:bodyPr/>
        <a:lstStyle/>
        <a:p>
          <a:r>
            <a:rPr lang="en-US" sz="1400" b="0" i="0" dirty="0"/>
            <a:t>SYNC HELPER - Get Security Role Users</a:t>
          </a:r>
          <a:endParaRPr lang="en-US" sz="500" dirty="0"/>
        </a:p>
      </dgm:t>
    </dgm:pt>
    <dgm:pt modelId="{583E751D-5684-4EC3-BC8F-30A4D01E0A55}" type="parTrans" cxnId="{D5B9750A-F145-4830-BB29-A27881FCF1B9}">
      <dgm:prSet/>
      <dgm:spPr/>
      <dgm:t>
        <a:bodyPr/>
        <a:lstStyle/>
        <a:p>
          <a:endParaRPr lang="en-US"/>
        </a:p>
      </dgm:t>
    </dgm:pt>
    <dgm:pt modelId="{0ADC2F91-7309-4BE6-9576-8ADED11845F7}" type="sibTrans" cxnId="{D5B9750A-F145-4830-BB29-A27881FCF1B9}">
      <dgm:prSet/>
      <dgm:spPr/>
      <dgm:t>
        <a:bodyPr/>
        <a:lstStyle/>
        <a:p>
          <a:endParaRPr lang="en-US"/>
        </a:p>
      </dgm:t>
    </dgm:pt>
    <dgm:pt modelId="{E0B754F0-D6FC-412F-9F01-9DF8857A72F7}" type="pres">
      <dgm:prSet presAssocID="{76992C19-6F85-4E55-91F0-2C4270CEE289}" presName="linear" presStyleCnt="0">
        <dgm:presLayoutVars>
          <dgm:animLvl val="lvl"/>
          <dgm:resizeHandles val="exact"/>
        </dgm:presLayoutVars>
      </dgm:prSet>
      <dgm:spPr/>
    </dgm:pt>
    <dgm:pt modelId="{2DF285E7-250A-491E-9942-49916ED88D7F}" type="pres">
      <dgm:prSet presAssocID="{22467C68-F364-4A84-B96D-E64E9FC52D30}" presName="parentText" presStyleLbl="node1" presStyleIdx="0" presStyleCnt="19" custScaleY="153326">
        <dgm:presLayoutVars>
          <dgm:chMax val="0"/>
          <dgm:bulletEnabled val="1"/>
        </dgm:presLayoutVars>
      </dgm:prSet>
      <dgm:spPr/>
    </dgm:pt>
    <dgm:pt modelId="{B9E57D09-A04B-4658-8EFE-789DD93947FE}" type="pres">
      <dgm:prSet presAssocID="{1D874678-F843-47BE-8143-CE5244E6CBA9}" presName="spacer" presStyleCnt="0"/>
      <dgm:spPr/>
    </dgm:pt>
    <dgm:pt modelId="{FF1A163D-0201-4F09-9E89-2F9CFBBA0669}" type="pres">
      <dgm:prSet presAssocID="{ABAAB923-E8A1-482D-B895-C2B71F01CFC0}" presName="parentText" presStyleLbl="node1" presStyleIdx="1" presStyleCnt="19">
        <dgm:presLayoutVars>
          <dgm:chMax val="0"/>
          <dgm:bulletEnabled val="1"/>
        </dgm:presLayoutVars>
      </dgm:prSet>
      <dgm:spPr/>
    </dgm:pt>
    <dgm:pt modelId="{645FC293-BC80-436F-8D98-56334510DF23}" type="pres">
      <dgm:prSet presAssocID="{77E16A72-BF38-46F0-9534-2596E1882579}" presName="spacer" presStyleCnt="0"/>
      <dgm:spPr/>
    </dgm:pt>
    <dgm:pt modelId="{CDC0A1F4-F2C6-4CD1-9110-0EF790D96283}" type="pres">
      <dgm:prSet presAssocID="{1A9D2B46-2FAA-4431-8C3D-DFED8DED41C7}" presName="parentText" presStyleLbl="node1" presStyleIdx="2" presStyleCnt="19">
        <dgm:presLayoutVars>
          <dgm:chMax val="0"/>
          <dgm:bulletEnabled val="1"/>
        </dgm:presLayoutVars>
      </dgm:prSet>
      <dgm:spPr/>
    </dgm:pt>
    <dgm:pt modelId="{4F603B9C-CDA3-42D7-A022-EE93F6372532}" type="pres">
      <dgm:prSet presAssocID="{03933105-AA5C-464E-AE00-C08EF6F137EC}" presName="spacer" presStyleCnt="0"/>
      <dgm:spPr/>
    </dgm:pt>
    <dgm:pt modelId="{1F35BAD4-B538-4F4B-8DCA-192DEB96D1DF}" type="pres">
      <dgm:prSet presAssocID="{B339DB2D-8F7F-4F29-B2AD-7792A46BE6AF}" presName="parentText" presStyleLbl="node1" presStyleIdx="3" presStyleCnt="19">
        <dgm:presLayoutVars>
          <dgm:chMax val="0"/>
          <dgm:bulletEnabled val="1"/>
        </dgm:presLayoutVars>
      </dgm:prSet>
      <dgm:spPr/>
    </dgm:pt>
    <dgm:pt modelId="{4DE5EAE6-BDB5-44E3-9054-6712EA97E36E}" type="pres">
      <dgm:prSet presAssocID="{1BD76936-36D3-44F2-AD31-9FA398D9EF8A}" presName="spacer" presStyleCnt="0"/>
      <dgm:spPr/>
    </dgm:pt>
    <dgm:pt modelId="{346C2F84-DE03-4D9A-8B06-13AFF2979831}" type="pres">
      <dgm:prSet presAssocID="{2DD4DFFA-FA48-44F2-A190-903879FD7852}" presName="parentText" presStyleLbl="node1" presStyleIdx="4" presStyleCnt="19">
        <dgm:presLayoutVars>
          <dgm:chMax val="0"/>
          <dgm:bulletEnabled val="1"/>
        </dgm:presLayoutVars>
      </dgm:prSet>
      <dgm:spPr/>
    </dgm:pt>
    <dgm:pt modelId="{4CBF39F9-3C1D-4FCD-A408-8B66C4667B7C}" type="pres">
      <dgm:prSet presAssocID="{00A93A42-BBD9-4D35-8085-1E081C122418}" presName="spacer" presStyleCnt="0"/>
      <dgm:spPr/>
    </dgm:pt>
    <dgm:pt modelId="{EB99972E-3C4F-4FA2-831B-522F7C9B4202}" type="pres">
      <dgm:prSet presAssocID="{F874242A-DFFD-46FB-B903-ED7B678DA84D}" presName="parentText" presStyleLbl="node1" presStyleIdx="5" presStyleCnt="19">
        <dgm:presLayoutVars>
          <dgm:chMax val="0"/>
          <dgm:bulletEnabled val="1"/>
        </dgm:presLayoutVars>
      </dgm:prSet>
      <dgm:spPr/>
    </dgm:pt>
    <dgm:pt modelId="{0CCB872E-E246-4B17-95E3-319B6F85E0F0}" type="pres">
      <dgm:prSet presAssocID="{BE8C2B06-3FD6-4565-86A1-235F555ADA45}" presName="spacer" presStyleCnt="0"/>
      <dgm:spPr/>
    </dgm:pt>
    <dgm:pt modelId="{C69B48FD-82CF-482E-8FD9-8647FE6709F7}" type="pres">
      <dgm:prSet presAssocID="{CA300B48-8F61-40DF-96AA-96FC6F795BC3}" presName="parentText" presStyleLbl="node1" presStyleIdx="6" presStyleCnt="19">
        <dgm:presLayoutVars>
          <dgm:chMax val="0"/>
          <dgm:bulletEnabled val="1"/>
        </dgm:presLayoutVars>
      </dgm:prSet>
      <dgm:spPr/>
    </dgm:pt>
    <dgm:pt modelId="{50E97437-364D-4D15-9575-A10AE18D0F1A}" type="pres">
      <dgm:prSet presAssocID="{4F830E94-D992-44A7-BB0A-E8C62F95CDDD}" presName="spacer" presStyleCnt="0"/>
      <dgm:spPr/>
    </dgm:pt>
    <dgm:pt modelId="{459621EC-1A1A-4B3F-9EA4-81B76EF2FB52}" type="pres">
      <dgm:prSet presAssocID="{0B33CC76-57B1-4811-B9B1-701B23AA8BEB}" presName="parentText" presStyleLbl="node1" presStyleIdx="7" presStyleCnt="19">
        <dgm:presLayoutVars>
          <dgm:chMax val="0"/>
          <dgm:bulletEnabled val="1"/>
        </dgm:presLayoutVars>
      </dgm:prSet>
      <dgm:spPr/>
    </dgm:pt>
    <dgm:pt modelId="{CA03624F-3495-4DD6-84D0-8046F95E719D}" type="pres">
      <dgm:prSet presAssocID="{1E2DA282-1A1C-4DA0-A6E4-41A6E0196AED}" presName="spacer" presStyleCnt="0"/>
      <dgm:spPr/>
    </dgm:pt>
    <dgm:pt modelId="{13725844-846F-45E5-B2E1-806F6E737DE4}" type="pres">
      <dgm:prSet presAssocID="{6A693BD9-3F55-4F4D-A803-5DA68D3C4FE9}" presName="parentText" presStyleLbl="node1" presStyleIdx="8" presStyleCnt="19">
        <dgm:presLayoutVars>
          <dgm:chMax val="0"/>
          <dgm:bulletEnabled val="1"/>
        </dgm:presLayoutVars>
      </dgm:prSet>
      <dgm:spPr/>
    </dgm:pt>
    <dgm:pt modelId="{34961602-17A5-49FC-8863-A16262834A40}" type="pres">
      <dgm:prSet presAssocID="{C6FB1C97-FD60-4516-B4A5-17AF665D016F}" presName="spacer" presStyleCnt="0"/>
      <dgm:spPr/>
    </dgm:pt>
    <dgm:pt modelId="{DDE8745A-A21A-400C-93DC-11346935A3DB}" type="pres">
      <dgm:prSet presAssocID="{C314B2DA-AC74-4B15-A0AE-3B153CAA949E}" presName="parentText" presStyleLbl="node1" presStyleIdx="9" presStyleCnt="19">
        <dgm:presLayoutVars>
          <dgm:chMax val="0"/>
          <dgm:bulletEnabled val="1"/>
        </dgm:presLayoutVars>
      </dgm:prSet>
      <dgm:spPr/>
    </dgm:pt>
    <dgm:pt modelId="{2BD7D874-8354-4ED1-B48C-6A789E6D1DF3}" type="pres">
      <dgm:prSet presAssocID="{807FD609-38D3-4723-8C35-A467828A5F75}" presName="spacer" presStyleCnt="0"/>
      <dgm:spPr/>
    </dgm:pt>
    <dgm:pt modelId="{BDC7D87A-FBF2-4E2E-B81F-EC9BAF272D23}" type="pres">
      <dgm:prSet presAssocID="{E345AB08-4F2D-448E-B2DE-252C855F0EBF}" presName="parentText" presStyleLbl="node1" presStyleIdx="10" presStyleCnt="19">
        <dgm:presLayoutVars>
          <dgm:chMax val="0"/>
          <dgm:bulletEnabled val="1"/>
        </dgm:presLayoutVars>
      </dgm:prSet>
      <dgm:spPr/>
    </dgm:pt>
    <dgm:pt modelId="{4FC022FA-27F0-4880-9E3E-CCA5B34427B9}" type="pres">
      <dgm:prSet presAssocID="{58B7A7FA-DB8F-4DBB-B65F-C66DAF0921E4}" presName="spacer" presStyleCnt="0"/>
      <dgm:spPr/>
    </dgm:pt>
    <dgm:pt modelId="{5D631966-FE47-4841-8606-71E379B4A3F0}" type="pres">
      <dgm:prSet presAssocID="{35A991D0-96E4-412C-9F88-33475BF0EE63}" presName="parentText" presStyleLbl="node1" presStyleIdx="11" presStyleCnt="19">
        <dgm:presLayoutVars>
          <dgm:chMax val="0"/>
          <dgm:bulletEnabled val="1"/>
        </dgm:presLayoutVars>
      </dgm:prSet>
      <dgm:spPr/>
    </dgm:pt>
    <dgm:pt modelId="{D3A81FEE-198C-4BAE-9DC7-5955B9CA6D46}" type="pres">
      <dgm:prSet presAssocID="{2103F85B-E5FB-4412-A2CF-A6C3CCD0F0B9}" presName="spacer" presStyleCnt="0"/>
      <dgm:spPr/>
    </dgm:pt>
    <dgm:pt modelId="{3292A896-B9FE-4932-93E8-17CABBA60666}" type="pres">
      <dgm:prSet presAssocID="{59826E63-1873-426E-9F4B-0D85B71A6FB3}" presName="parentText" presStyleLbl="node1" presStyleIdx="12" presStyleCnt="19">
        <dgm:presLayoutVars>
          <dgm:chMax val="0"/>
          <dgm:bulletEnabled val="1"/>
        </dgm:presLayoutVars>
      </dgm:prSet>
      <dgm:spPr/>
    </dgm:pt>
    <dgm:pt modelId="{FFCC65F3-4B44-4C19-89D9-58A451F7568C}" type="pres">
      <dgm:prSet presAssocID="{28A50408-46F3-4E8E-8978-F1927D2141A3}" presName="spacer" presStyleCnt="0"/>
      <dgm:spPr/>
    </dgm:pt>
    <dgm:pt modelId="{36620871-88F0-40D1-89FF-F4795DDE49F8}" type="pres">
      <dgm:prSet presAssocID="{A1F8597B-FD4B-45A2-853E-BAA3154BDBAD}" presName="parentText" presStyleLbl="node1" presStyleIdx="13" presStyleCnt="19">
        <dgm:presLayoutVars>
          <dgm:chMax val="0"/>
          <dgm:bulletEnabled val="1"/>
        </dgm:presLayoutVars>
      </dgm:prSet>
      <dgm:spPr/>
    </dgm:pt>
    <dgm:pt modelId="{66D37FC5-413E-4E3F-8AEB-920CF56652FB}" type="pres">
      <dgm:prSet presAssocID="{78038CE8-148F-4337-8B49-5CE1C8D7DD01}" presName="spacer" presStyleCnt="0"/>
      <dgm:spPr/>
    </dgm:pt>
    <dgm:pt modelId="{64C7D103-14ED-4526-A7A7-CFBFE4CD85F5}" type="pres">
      <dgm:prSet presAssocID="{C81C9C4F-FAD4-43C6-93FD-455933C1F0DB}" presName="parentText" presStyleLbl="node1" presStyleIdx="14" presStyleCnt="19">
        <dgm:presLayoutVars>
          <dgm:chMax val="0"/>
          <dgm:bulletEnabled val="1"/>
        </dgm:presLayoutVars>
      </dgm:prSet>
      <dgm:spPr/>
    </dgm:pt>
    <dgm:pt modelId="{257A2712-A566-4413-B935-17A13E1D5E3E}" type="pres">
      <dgm:prSet presAssocID="{C84D777B-BB86-4B47-AD6B-B9AAE5D9FF86}" presName="spacer" presStyleCnt="0"/>
      <dgm:spPr/>
    </dgm:pt>
    <dgm:pt modelId="{2404E552-72AD-4D46-8910-271F18E18303}" type="pres">
      <dgm:prSet presAssocID="{D7A019EA-6589-46C3-894B-72DFF9926910}" presName="parentText" presStyleLbl="node1" presStyleIdx="15" presStyleCnt="19">
        <dgm:presLayoutVars>
          <dgm:chMax val="0"/>
          <dgm:bulletEnabled val="1"/>
        </dgm:presLayoutVars>
      </dgm:prSet>
      <dgm:spPr/>
    </dgm:pt>
    <dgm:pt modelId="{F14D9971-4975-432E-91D9-4041BD7A214A}" type="pres">
      <dgm:prSet presAssocID="{3C3B39D1-3AD8-4658-9C5B-A7337EAB0A8F}" presName="spacer" presStyleCnt="0"/>
      <dgm:spPr/>
    </dgm:pt>
    <dgm:pt modelId="{041B4847-2916-4A1B-B9ED-17EF623880EB}" type="pres">
      <dgm:prSet presAssocID="{6B578F43-E8F0-4C90-9B37-618668FF5DF3}" presName="parentText" presStyleLbl="node1" presStyleIdx="16" presStyleCnt="19">
        <dgm:presLayoutVars>
          <dgm:chMax val="0"/>
          <dgm:bulletEnabled val="1"/>
        </dgm:presLayoutVars>
      </dgm:prSet>
      <dgm:spPr/>
    </dgm:pt>
    <dgm:pt modelId="{E84FA81B-E337-4B06-9FF1-001D554D7FE2}" type="pres">
      <dgm:prSet presAssocID="{35FDF2A8-C798-4019-9573-6D8AD2192D05}" presName="spacer" presStyleCnt="0"/>
      <dgm:spPr/>
    </dgm:pt>
    <dgm:pt modelId="{9E3A1709-CBFF-4BA6-8B61-A96469FD974D}" type="pres">
      <dgm:prSet presAssocID="{88CAC1C7-56CC-4CF1-8654-03F7721F907A}" presName="parentText" presStyleLbl="node1" presStyleIdx="17" presStyleCnt="19">
        <dgm:presLayoutVars>
          <dgm:chMax val="0"/>
          <dgm:bulletEnabled val="1"/>
        </dgm:presLayoutVars>
      </dgm:prSet>
      <dgm:spPr/>
    </dgm:pt>
    <dgm:pt modelId="{0D6853C9-6ABC-49A0-B6AF-1B3879D131FD}" type="pres">
      <dgm:prSet presAssocID="{1456212E-321D-4461-8E0E-14F208E82147}" presName="spacer" presStyleCnt="0"/>
      <dgm:spPr/>
    </dgm:pt>
    <dgm:pt modelId="{8BC4C6F1-FCE1-4957-8500-9001D51D9A38}" type="pres">
      <dgm:prSet presAssocID="{BFFED2FD-5392-4CCD-9B24-B124AC7E8152}" presName="parentText" presStyleLbl="node1" presStyleIdx="18" presStyleCnt="19">
        <dgm:presLayoutVars>
          <dgm:chMax val="0"/>
          <dgm:bulletEnabled val="1"/>
        </dgm:presLayoutVars>
      </dgm:prSet>
      <dgm:spPr/>
    </dgm:pt>
  </dgm:ptLst>
  <dgm:cxnLst>
    <dgm:cxn modelId="{39888C08-F958-4311-928D-168C5C751AF9}" type="presOf" srcId="{35A991D0-96E4-412C-9F88-33475BF0EE63}" destId="{5D631966-FE47-4841-8606-71E379B4A3F0}" srcOrd="0" destOrd="0" presId="urn:microsoft.com/office/officeart/2005/8/layout/vList2"/>
    <dgm:cxn modelId="{D5B9750A-F145-4830-BB29-A27881FCF1B9}" srcId="{76992C19-6F85-4E55-91F0-2C4270CEE289}" destId="{BFFED2FD-5392-4CCD-9B24-B124AC7E8152}" srcOrd="18" destOrd="0" parTransId="{583E751D-5684-4EC3-BC8F-30A4D01E0A55}" sibTransId="{0ADC2F91-7309-4BE6-9576-8ADED11845F7}"/>
    <dgm:cxn modelId="{5A41090B-FA14-4720-9389-0BAAB4FEB5D7}" type="presOf" srcId="{6B578F43-E8F0-4C90-9B37-618668FF5DF3}" destId="{041B4847-2916-4A1B-B9ED-17EF623880EB}" srcOrd="0" destOrd="0" presId="urn:microsoft.com/office/officeart/2005/8/layout/vList2"/>
    <dgm:cxn modelId="{0F6A8F13-691F-41D6-945D-C77FB31EC85C}" type="presOf" srcId="{A1F8597B-FD4B-45A2-853E-BAA3154BDBAD}" destId="{36620871-88F0-40D1-89FF-F4795DDE49F8}" srcOrd="0" destOrd="0" presId="urn:microsoft.com/office/officeart/2005/8/layout/vList2"/>
    <dgm:cxn modelId="{3A1A1F19-1D0A-473A-A449-738CFDED50AC}" srcId="{76992C19-6F85-4E55-91F0-2C4270CEE289}" destId="{C81C9C4F-FAD4-43C6-93FD-455933C1F0DB}" srcOrd="14" destOrd="0" parTransId="{D7204BCB-8977-4189-BEB9-FE816A598116}" sibTransId="{C84D777B-BB86-4B47-AD6B-B9AAE5D9FF86}"/>
    <dgm:cxn modelId="{B699412A-6188-4336-8E5F-1BAC676C4A38}" type="presOf" srcId="{CA300B48-8F61-40DF-96AA-96FC6F795BC3}" destId="{C69B48FD-82CF-482E-8FD9-8647FE6709F7}" srcOrd="0" destOrd="0" presId="urn:microsoft.com/office/officeart/2005/8/layout/vList2"/>
    <dgm:cxn modelId="{3870A32B-9F85-4000-A27E-EB696F741B47}" type="presOf" srcId="{76992C19-6F85-4E55-91F0-2C4270CEE289}" destId="{E0B754F0-D6FC-412F-9F01-9DF8857A72F7}" srcOrd="0" destOrd="0" presId="urn:microsoft.com/office/officeart/2005/8/layout/vList2"/>
    <dgm:cxn modelId="{F677E32D-A387-4F7F-B6C0-400E5E78EEC0}" type="presOf" srcId="{2DD4DFFA-FA48-44F2-A190-903879FD7852}" destId="{346C2F84-DE03-4D9A-8B06-13AFF2979831}" srcOrd="0" destOrd="0" presId="urn:microsoft.com/office/officeart/2005/8/layout/vList2"/>
    <dgm:cxn modelId="{825A6B2F-05D9-4D94-A02D-535816DCA2DE}" srcId="{76992C19-6F85-4E55-91F0-2C4270CEE289}" destId="{35A991D0-96E4-412C-9F88-33475BF0EE63}" srcOrd="11" destOrd="0" parTransId="{81F842D4-28DA-4AD2-9FDC-4A715766175D}" sibTransId="{2103F85B-E5FB-4412-A2CF-A6C3CCD0F0B9}"/>
    <dgm:cxn modelId="{80DACF34-A178-4444-BADC-EACF6937B020}" srcId="{76992C19-6F85-4E55-91F0-2C4270CEE289}" destId="{CA300B48-8F61-40DF-96AA-96FC6F795BC3}" srcOrd="6" destOrd="0" parTransId="{9271FC74-4CF0-44DF-A9C3-FB5E2711D3A3}" sibTransId="{4F830E94-D992-44A7-BB0A-E8C62F95CDDD}"/>
    <dgm:cxn modelId="{B8622738-F426-49E9-8308-6F992400175B}" srcId="{76992C19-6F85-4E55-91F0-2C4270CEE289}" destId="{0B33CC76-57B1-4811-B9B1-701B23AA8BEB}" srcOrd="7" destOrd="0" parTransId="{6C4DF59C-B47D-46D3-AEDA-B5AA67D11B34}" sibTransId="{1E2DA282-1A1C-4DA0-A6E4-41A6E0196AED}"/>
    <dgm:cxn modelId="{54553C39-1025-4FFD-B6A3-47CB37BDD611}" srcId="{76992C19-6F85-4E55-91F0-2C4270CEE289}" destId="{2DD4DFFA-FA48-44F2-A190-903879FD7852}" srcOrd="4" destOrd="0" parTransId="{5ADE1AEB-190F-4425-B3C1-2D5DB4AD4138}" sibTransId="{00A93A42-BBD9-4D35-8085-1E081C122418}"/>
    <dgm:cxn modelId="{DEE4E040-7A07-414C-90A8-57ADABE0EC9A}" srcId="{76992C19-6F85-4E55-91F0-2C4270CEE289}" destId="{6A693BD9-3F55-4F4D-A803-5DA68D3C4FE9}" srcOrd="8" destOrd="0" parTransId="{E0CAAD59-40E1-4427-8020-388621E276A8}" sibTransId="{C6FB1C97-FD60-4516-B4A5-17AF665D016F}"/>
    <dgm:cxn modelId="{49D52B5F-341A-4724-BF43-C6ABCB84D2FD}" type="presOf" srcId="{59826E63-1873-426E-9F4B-0D85B71A6FB3}" destId="{3292A896-B9FE-4932-93E8-17CABBA60666}" srcOrd="0" destOrd="0" presId="urn:microsoft.com/office/officeart/2005/8/layout/vList2"/>
    <dgm:cxn modelId="{40CDE062-4834-4DDC-93B7-79112F419F7E}" srcId="{76992C19-6F85-4E55-91F0-2C4270CEE289}" destId="{1A9D2B46-2FAA-4431-8C3D-DFED8DED41C7}" srcOrd="2" destOrd="0" parTransId="{F64F9850-70DD-42CD-A72E-5130B3970E57}" sibTransId="{03933105-AA5C-464E-AE00-C08EF6F137EC}"/>
    <dgm:cxn modelId="{90407D48-FD93-471D-B27C-B6C911549AD6}" type="presOf" srcId="{1A9D2B46-2FAA-4431-8C3D-DFED8DED41C7}" destId="{CDC0A1F4-F2C6-4CD1-9110-0EF790D96283}" srcOrd="0" destOrd="0" presId="urn:microsoft.com/office/officeart/2005/8/layout/vList2"/>
    <dgm:cxn modelId="{3CA6C24A-D0D4-4585-A77F-0FA573F4F105}" srcId="{76992C19-6F85-4E55-91F0-2C4270CEE289}" destId="{59826E63-1873-426E-9F4B-0D85B71A6FB3}" srcOrd="12" destOrd="0" parTransId="{BA0253EB-5232-4282-8DD5-458A44DD32E3}" sibTransId="{28A50408-46F3-4E8E-8978-F1927D2141A3}"/>
    <dgm:cxn modelId="{8894384C-9231-4301-8697-6E4DD6EAFACC}" srcId="{76992C19-6F85-4E55-91F0-2C4270CEE289}" destId="{B339DB2D-8F7F-4F29-B2AD-7792A46BE6AF}" srcOrd="3" destOrd="0" parTransId="{64BFC730-6EFF-45B2-A857-FA9AAFDD2B11}" sibTransId="{1BD76936-36D3-44F2-AD31-9FA398D9EF8A}"/>
    <dgm:cxn modelId="{D05D676D-8EB5-47B7-B309-68EA73428493}" srcId="{76992C19-6F85-4E55-91F0-2C4270CEE289}" destId="{22467C68-F364-4A84-B96D-E64E9FC52D30}" srcOrd="0" destOrd="0" parTransId="{455923DF-7953-4256-80DE-150AE996650A}" sibTransId="{1D874678-F843-47BE-8143-CE5244E6CBA9}"/>
    <dgm:cxn modelId="{B1B7D84F-5CA3-4E32-B8C0-FADFD8775B91}" srcId="{76992C19-6F85-4E55-91F0-2C4270CEE289}" destId="{6B578F43-E8F0-4C90-9B37-618668FF5DF3}" srcOrd="16" destOrd="0" parTransId="{F5F32349-84D3-4C07-9411-F684301F9D74}" sibTransId="{35FDF2A8-C798-4019-9573-6D8AD2192D05}"/>
    <dgm:cxn modelId="{412B1D58-A51A-4309-ACD5-F4B7238C8F38}" srcId="{76992C19-6F85-4E55-91F0-2C4270CEE289}" destId="{E345AB08-4F2D-448E-B2DE-252C855F0EBF}" srcOrd="10" destOrd="0" parTransId="{58C8236D-4F8A-4989-B0DE-7CE2C5A9DB05}" sibTransId="{58B7A7FA-DB8F-4DBB-B65F-C66DAF0921E4}"/>
    <dgm:cxn modelId="{32CB3094-DC3A-4A37-BDCE-3EA78C5AACD8}" type="presOf" srcId="{88CAC1C7-56CC-4CF1-8654-03F7721F907A}" destId="{9E3A1709-CBFF-4BA6-8B61-A96469FD974D}" srcOrd="0" destOrd="0" presId="urn:microsoft.com/office/officeart/2005/8/layout/vList2"/>
    <dgm:cxn modelId="{EE81E69F-9364-411A-8BD9-19FA8AF003A8}" type="presOf" srcId="{D7A019EA-6589-46C3-894B-72DFF9926910}" destId="{2404E552-72AD-4D46-8910-271F18E18303}" srcOrd="0" destOrd="0" presId="urn:microsoft.com/office/officeart/2005/8/layout/vList2"/>
    <dgm:cxn modelId="{E500C3A8-94DD-49DD-BE9E-4B246D9DDDE8}" type="presOf" srcId="{B339DB2D-8F7F-4F29-B2AD-7792A46BE6AF}" destId="{1F35BAD4-B538-4F4B-8DCA-192DEB96D1DF}" srcOrd="0" destOrd="0" presId="urn:microsoft.com/office/officeart/2005/8/layout/vList2"/>
    <dgm:cxn modelId="{A85877A9-75F0-46F3-9E49-E2BA453D333C}" type="presOf" srcId="{0B33CC76-57B1-4811-B9B1-701B23AA8BEB}" destId="{459621EC-1A1A-4B3F-9EA4-81B76EF2FB52}" srcOrd="0" destOrd="0" presId="urn:microsoft.com/office/officeart/2005/8/layout/vList2"/>
    <dgm:cxn modelId="{631953B2-AAE3-43ED-9B9E-F4907A1F2B0F}" type="presOf" srcId="{F874242A-DFFD-46FB-B903-ED7B678DA84D}" destId="{EB99972E-3C4F-4FA2-831B-522F7C9B4202}" srcOrd="0" destOrd="0" presId="urn:microsoft.com/office/officeart/2005/8/layout/vList2"/>
    <dgm:cxn modelId="{8497ABB6-9605-48B3-B470-96A945ACCBEA}" type="presOf" srcId="{C81C9C4F-FAD4-43C6-93FD-455933C1F0DB}" destId="{64C7D103-14ED-4526-A7A7-CFBFE4CD85F5}" srcOrd="0" destOrd="0" presId="urn:microsoft.com/office/officeart/2005/8/layout/vList2"/>
    <dgm:cxn modelId="{0A46A8C2-0F0C-47BB-AFF6-8A69B308B2F8}" type="presOf" srcId="{E345AB08-4F2D-448E-B2DE-252C855F0EBF}" destId="{BDC7D87A-FBF2-4E2E-B81F-EC9BAF272D23}" srcOrd="0" destOrd="0" presId="urn:microsoft.com/office/officeart/2005/8/layout/vList2"/>
    <dgm:cxn modelId="{D8B241C7-8E95-4C18-AEC9-E979B128C4A7}" srcId="{76992C19-6F85-4E55-91F0-2C4270CEE289}" destId="{D7A019EA-6589-46C3-894B-72DFF9926910}" srcOrd="15" destOrd="0" parTransId="{9169FB17-AA07-41F7-8673-92E95CA75905}" sibTransId="{3C3B39D1-3AD8-4658-9C5B-A7337EAB0A8F}"/>
    <dgm:cxn modelId="{334DC3C7-B2BA-4819-A39E-AA1283042AFE}" srcId="{76992C19-6F85-4E55-91F0-2C4270CEE289}" destId="{A1F8597B-FD4B-45A2-853E-BAA3154BDBAD}" srcOrd="13" destOrd="0" parTransId="{55E31C9E-E7D3-41F5-B80B-DC87D5C97F96}" sibTransId="{78038CE8-148F-4337-8B49-5CE1C8D7DD01}"/>
    <dgm:cxn modelId="{4141ADCF-E190-4442-AD5A-914444A04B78}" srcId="{76992C19-6F85-4E55-91F0-2C4270CEE289}" destId="{88CAC1C7-56CC-4CF1-8654-03F7721F907A}" srcOrd="17" destOrd="0" parTransId="{39EE4080-BBB1-46C4-9851-F443E8BEBEB2}" sibTransId="{1456212E-321D-4461-8E0E-14F208E82147}"/>
    <dgm:cxn modelId="{CE596CD0-4A92-4CAA-B73D-4212F7A8993B}" srcId="{76992C19-6F85-4E55-91F0-2C4270CEE289}" destId="{ABAAB923-E8A1-482D-B895-C2B71F01CFC0}" srcOrd="1" destOrd="0" parTransId="{8A3B8A48-F954-4B8F-9B55-48CA6EBD14A0}" sibTransId="{77E16A72-BF38-46F0-9534-2596E1882579}"/>
    <dgm:cxn modelId="{EA0519DB-5838-4899-B8C6-EE91DFFA20FB}" srcId="{76992C19-6F85-4E55-91F0-2C4270CEE289}" destId="{C314B2DA-AC74-4B15-A0AE-3B153CAA949E}" srcOrd="9" destOrd="0" parTransId="{4DE9B6E5-88CA-48A3-A8FE-356605CBF38A}" sibTransId="{807FD609-38D3-4723-8C35-A467828A5F75}"/>
    <dgm:cxn modelId="{97DA42E9-76FD-4F8B-B4FA-BDD2D95D20CC}" srcId="{76992C19-6F85-4E55-91F0-2C4270CEE289}" destId="{F874242A-DFFD-46FB-B903-ED7B678DA84D}" srcOrd="5" destOrd="0" parTransId="{A2C69C08-5B81-4172-8ADE-F28E51674324}" sibTransId="{BE8C2B06-3FD6-4565-86A1-235F555ADA45}"/>
    <dgm:cxn modelId="{481917EB-65EF-4746-B100-9B7E8911BE2D}" type="presOf" srcId="{6A693BD9-3F55-4F4D-A803-5DA68D3C4FE9}" destId="{13725844-846F-45E5-B2E1-806F6E737DE4}" srcOrd="0" destOrd="0" presId="urn:microsoft.com/office/officeart/2005/8/layout/vList2"/>
    <dgm:cxn modelId="{4ABDC5ED-9ADE-48D5-A20B-B71DB0887901}" type="presOf" srcId="{BFFED2FD-5392-4CCD-9B24-B124AC7E8152}" destId="{8BC4C6F1-FCE1-4957-8500-9001D51D9A38}" srcOrd="0" destOrd="0" presId="urn:microsoft.com/office/officeart/2005/8/layout/vList2"/>
    <dgm:cxn modelId="{CFC044F6-3965-4F60-B584-215E30B52E1E}" type="presOf" srcId="{ABAAB923-E8A1-482D-B895-C2B71F01CFC0}" destId="{FF1A163D-0201-4F09-9E89-2F9CFBBA0669}" srcOrd="0" destOrd="0" presId="urn:microsoft.com/office/officeart/2005/8/layout/vList2"/>
    <dgm:cxn modelId="{DCF9A8F7-24D4-4494-93A7-B4D0D9DCF79E}" type="presOf" srcId="{22467C68-F364-4A84-B96D-E64E9FC52D30}" destId="{2DF285E7-250A-491E-9942-49916ED88D7F}" srcOrd="0" destOrd="0" presId="urn:microsoft.com/office/officeart/2005/8/layout/vList2"/>
    <dgm:cxn modelId="{E3C06BFB-F320-4771-B96F-0ACADD460C85}" type="presOf" srcId="{C314B2DA-AC74-4B15-A0AE-3B153CAA949E}" destId="{DDE8745A-A21A-400C-93DC-11346935A3DB}" srcOrd="0" destOrd="0" presId="urn:microsoft.com/office/officeart/2005/8/layout/vList2"/>
    <dgm:cxn modelId="{3B8073FC-27C8-4173-AC4D-583CBC997FEF}" type="presParOf" srcId="{E0B754F0-D6FC-412F-9F01-9DF8857A72F7}" destId="{2DF285E7-250A-491E-9942-49916ED88D7F}" srcOrd="0" destOrd="0" presId="urn:microsoft.com/office/officeart/2005/8/layout/vList2"/>
    <dgm:cxn modelId="{112C11BB-6A1F-4A33-BBD9-2C6E9F7C299D}" type="presParOf" srcId="{E0B754F0-D6FC-412F-9F01-9DF8857A72F7}" destId="{B9E57D09-A04B-4658-8EFE-789DD93947FE}" srcOrd="1" destOrd="0" presId="urn:microsoft.com/office/officeart/2005/8/layout/vList2"/>
    <dgm:cxn modelId="{9100AD68-F7B3-4975-94F8-F8E6B87FCD5D}" type="presParOf" srcId="{E0B754F0-D6FC-412F-9F01-9DF8857A72F7}" destId="{FF1A163D-0201-4F09-9E89-2F9CFBBA0669}" srcOrd="2" destOrd="0" presId="urn:microsoft.com/office/officeart/2005/8/layout/vList2"/>
    <dgm:cxn modelId="{05151DE4-FDDD-44CC-937D-EE76B4996EB1}" type="presParOf" srcId="{E0B754F0-D6FC-412F-9F01-9DF8857A72F7}" destId="{645FC293-BC80-436F-8D98-56334510DF23}" srcOrd="3" destOrd="0" presId="urn:microsoft.com/office/officeart/2005/8/layout/vList2"/>
    <dgm:cxn modelId="{0DCF0D49-FD2D-4B53-BC9B-28722435BE75}" type="presParOf" srcId="{E0B754F0-D6FC-412F-9F01-9DF8857A72F7}" destId="{CDC0A1F4-F2C6-4CD1-9110-0EF790D96283}" srcOrd="4" destOrd="0" presId="urn:microsoft.com/office/officeart/2005/8/layout/vList2"/>
    <dgm:cxn modelId="{3984DFAB-5CF8-4DE9-A0DF-DAB81474C3B7}" type="presParOf" srcId="{E0B754F0-D6FC-412F-9F01-9DF8857A72F7}" destId="{4F603B9C-CDA3-42D7-A022-EE93F6372532}" srcOrd="5" destOrd="0" presId="urn:microsoft.com/office/officeart/2005/8/layout/vList2"/>
    <dgm:cxn modelId="{887C163E-7060-4C1E-9C2C-D88CA677D0B6}" type="presParOf" srcId="{E0B754F0-D6FC-412F-9F01-9DF8857A72F7}" destId="{1F35BAD4-B538-4F4B-8DCA-192DEB96D1DF}" srcOrd="6" destOrd="0" presId="urn:microsoft.com/office/officeart/2005/8/layout/vList2"/>
    <dgm:cxn modelId="{C287ECC5-5F11-4633-AA78-FA9CCEAEACE7}" type="presParOf" srcId="{E0B754F0-D6FC-412F-9F01-9DF8857A72F7}" destId="{4DE5EAE6-BDB5-44E3-9054-6712EA97E36E}" srcOrd="7" destOrd="0" presId="urn:microsoft.com/office/officeart/2005/8/layout/vList2"/>
    <dgm:cxn modelId="{20CB11FC-42BC-4306-AC33-D3152FEC0D32}" type="presParOf" srcId="{E0B754F0-D6FC-412F-9F01-9DF8857A72F7}" destId="{346C2F84-DE03-4D9A-8B06-13AFF2979831}" srcOrd="8" destOrd="0" presId="urn:microsoft.com/office/officeart/2005/8/layout/vList2"/>
    <dgm:cxn modelId="{4546E25B-3A29-43FE-B847-660713023722}" type="presParOf" srcId="{E0B754F0-D6FC-412F-9F01-9DF8857A72F7}" destId="{4CBF39F9-3C1D-4FCD-A408-8B66C4667B7C}" srcOrd="9" destOrd="0" presId="urn:microsoft.com/office/officeart/2005/8/layout/vList2"/>
    <dgm:cxn modelId="{524A8600-A4A8-4BEC-ADC3-C7CAEA0E159B}" type="presParOf" srcId="{E0B754F0-D6FC-412F-9F01-9DF8857A72F7}" destId="{EB99972E-3C4F-4FA2-831B-522F7C9B4202}" srcOrd="10" destOrd="0" presId="urn:microsoft.com/office/officeart/2005/8/layout/vList2"/>
    <dgm:cxn modelId="{FEAFF4EA-E6ED-465A-ABC1-44F238B6C447}" type="presParOf" srcId="{E0B754F0-D6FC-412F-9F01-9DF8857A72F7}" destId="{0CCB872E-E246-4B17-95E3-319B6F85E0F0}" srcOrd="11" destOrd="0" presId="urn:microsoft.com/office/officeart/2005/8/layout/vList2"/>
    <dgm:cxn modelId="{C8E6FDEE-2636-4457-B3D2-30FBDC221A9A}" type="presParOf" srcId="{E0B754F0-D6FC-412F-9F01-9DF8857A72F7}" destId="{C69B48FD-82CF-482E-8FD9-8647FE6709F7}" srcOrd="12" destOrd="0" presId="urn:microsoft.com/office/officeart/2005/8/layout/vList2"/>
    <dgm:cxn modelId="{CD9DB124-4572-4A59-9EC8-BABA848F920A}" type="presParOf" srcId="{E0B754F0-D6FC-412F-9F01-9DF8857A72F7}" destId="{50E97437-364D-4D15-9575-A10AE18D0F1A}" srcOrd="13" destOrd="0" presId="urn:microsoft.com/office/officeart/2005/8/layout/vList2"/>
    <dgm:cxn modelId="{5C84ED26-1857-446D-8E9C-5F1C4A222E59}" type="presParOf" srcId="{E0B754F0-D6FC-412F-9F01-9DF8857A72F7}" destId="{459621EC-1A1A-4B3F-9EA4-81B76EF2FB52}" srcOrd="14" destOrd="0" presId="urn:microsoft.com/office/officeart/2005/8/layout/vList2"/>
    <dgm:cxn modelId="{89585027-3C42-4DF1-B2B7-62FACEA1429F}" type="presParOf" srcId="{E0B754F0-D6FC-412F-9F01-9DF8857A72F7}" destId="{CA03624F-3495-4DD6-84D0-8046F95E719D}" srcOrd="15" destOrd="0" presId="urn:microsoft.com/office/officeart/2005/8/layout/vList2"/>
    <dgm:cxn modelId="{9F06F57A-DB48-4C9D-B1DB-ABB62685F2DC}" type="presParOf" srcId="{E0B754F0-D6FC-412F-9F01-9DF8857A72F7}" destId="{13725844-846F-45E5-B2E1-806F6E737DE4}" srcOrd="16" destOrd="0" presId="urn:microsoft.com/office/officeart/2005/8/layout/vList2"/>
    <dgm:cxn modelId="{9D68F41D-F324-4F4B-B31F-63A2B50F2EAE}" type="presParOf" srcId="{E0B754F0-D6FC-412F-9F01-9DF8857A72F7}" destId="{34961602-17A5-49FC-8863-A16262834A40}" srcOrd="17" destOrd="0" presId="urn:microsoft.com/office/officeart/2005/8/layout/vList2"/>
    <dgm:cxn modelId="{CAA3C716-3948-4C23-9F38-393A7EFA8073}" type="presParOf" srcId="{E0B754F0-D6FC-412F-9F01-9DF8857A72F7}" destId="{DDE8745A-A21A-400C-93DC-11346935A3DB}" srcOrd="18" destOrd="0" presId="urn:microsoft.com/office/officeart/2005/8/layout/vList2"/>
    <dgm:cxn modelId="{A4BD68A4-B4D0-4964-AC90-F1ADA2C89E70}" type="presParOf" srcId="{E0B754F0-D6FC-412F-9F01-9DF8857A72F7}" destId="{2BD7D874-8354-4ED1-B48C-6A789E6D1DF3}" srcOrd="19" destOrd="0" presId="urn:microsoft.com/office/officeart/2005/8/layout/vList2"/>
    <dgm:cxn modelId="{25ED7B35-AAAB-4C26-A324-EDEF0CEA8E99}" type="presParOf" srcId="{E0B754F0-D6FC-412F-9F01-9DF8857A72F7}" destId="{BDC7D87A-FBF2-4E2E-B81F-EC9BAF272D23}" srcOrd="20" destOrd="0" presId="urn:microsoft.com/office/officeart/2005/8/layout/vList2"/>
    <dgm:cxn modelId="{9DC2BFAE-378E-443D-83B4-F34BF15E426D}" type="presParOf" srcId="{E0B754F0-D6FC-412F-9F01-9DF8857A72F7}" destId="{4FC022FA-27F0-4880-9E3E-CCA5B34427B9}" srcOrd="21" destOrd="0" presId="urn:microsoft.com/office/officeart/2005/8/layout/vList2"/>
    <dgm:cxn modelId="{68DAED9C-ABC3-4A63-A73D-90175842CD62}" type="presParOf" srcId="{E0B754F0-D6FC-412F-9F01-9DF8857A72F7}" destId="{5D631966-FE47-4841-8606-71E379B4A3F0}" srcOrd="22" destOrd="0" presId="urn:microsoft.com/office/officeart/2005/8/layout/vList2"/>
    <dgm:cxn modelId="{D5D56571-EE40-45CB-88E9-1D9EC402C000}" type="presParOf" srcId="{E0B754F0-D6FC-412F-9F01-9DF8857A72F7}" destId="{D3A81FEE-198C-4BAE-9DC7-5955B9CA6D46}" srcOrd="23" destOrd="0" presId="urn:microsoft.com/office/officeart/2005/8/layout/vList2"/>
    <dgm:cxn modelId="{CB66432A-9FEA-4C6D-9F8F-58EA18EAEA19}" type="presParOf" srcId="{E0B754F0-D6FC-412F-9F01-9DF8857A72F7}" destId="{3292A896-B9FE-4932-93E8-17CABBA60666}" srcOrd="24" destOrd="0" presId="urn:microsoft.com/office/officeart/2005/8/layout/vList2"/>
    <dgm:cxn modelId="{8DAD9995-67FC-4F3D-8991-B9B4C5771263}" type="presParOf" srcId="{E0B754F0-D6FC-412F-9F01-9DF8857A72F7}" destId="{FFCC65F3-4B44-4C19-89D9-58A451F7568C}" srcOrd="25" destOrd="0" presId="urn:microsoft.com/office/officeart/2005/8/layout/vList2"/>
    <dgm:cxn modelId="{392DB330-E433-4339-9C40-990BDF217809}" type="presParOf" srcId="{E0B754F0-D6FC-412F-9F01-9DF8857A72F7}" destId="{36620871-88F0-40D1-89FF-F4795DDE49F8}" srcOrd="26" destOrd="0" presId="urn:microsoft.com/office/officeart/2005/8/layout/vList2"/>
    <dgm:cxn modelId="{E829E9AD-793A-41B7-A2C6-0325F0C0E5C1}" type="presParOf" srcId="{E0B754F0-D6FC-412F-9F01-9DF8857A72F7}" destId="{66D37FC5-413E-4E3F-8AEB-920CF56652FB}" srcOrd="27" destOrd="0" presId="urn:microsoft.com/office/officeart/2005/8/layout/vList2"/>
    <dgm:cxn modelId="{B8A5BCFE-2FB4-45E9-8334-977B0B8F75F4}" type="presParOf" srcId="{E0B754F0-D6FC-412F-9F01-9DF8857A72F7}" destId="{64C7D103-14ED-4526-A7A7-CFBFE4CD85F5}" srcOrd="28" destOrd="0" presId="urn:microsoft.com/office/officeart/2005/8/layout/vList2"/>
    <dgm:cxn modelId="{3417C3D4-58A8-498C-9671-402B3E0E7453}" type="presParOf" srcId="{E0B754F0-D6FC-412F-9F01-9DF8857A72F7}" destId="{257A2712-A566-4413-B935-17A13E1D5E3E}" srcOrd="29" destOrd="0" presId="urn:microsoft.com/office/officeart/2005/8/layout/vList2"/>
    <dgm:cxn modelId="{DECF3765-7011-41D3-BC00-C82C66748B6D}" type="presParOf" srcId="{E0B754F0-D6FC-412F-9F01-9DF8857A72F7}" destId="{2404E552-72AD-4D46-8910-271F18E18303}" srcOrd="30" destOrd="0" presId="urn:microsoft.com/office/officeart/2005/8/layout/vList2"/>
    <dgm:cxn modelId="{0BDA4DCB-74FA-43EE-B0F2-59D30D23C94A}" type="presParOf" srcId="{E0B754F0-D6FC-412F-9F01-9DF8857A72F7}" destId="{F14D9971-4975-432E-91D9-4041BD7A214A}" srcOrd="31" destOrd="0" presId="urn:microsoft.com/office/officeart/2005/8/layout/vList2"/>
    <dgm:cxn modelId="{F7B63C97-B1EB-4EC9-9EA7-923BC48B2CA0}" type="presParOf" srcId="{E0B754F0-D6FC-412F-9F01-9DF8857A72F7}" destId="{041B4847-2916-4A1B-B9ED-17EF623880EB}" srcOrd="32" destOrd="0" presId="urn:microsoft.com/office/officeart/2005/8/layout/vList2"/>
    <dgm:cxn modelId="{68F68EDB-5556-4BAD-92B6-7E12BAA0C999}" type="presParOf" srcId="{E0B754F0-D6FC-412F-9F01-9DF8857A72F7}" destId="{E84FA81B-E337-4B06-9FF1-001D554D7FE2}" srcOrd="33" destOrd="0" presId="urn:microsoft.com/office/officeart/2005/8/layout/vList2"/>
    <dgm:cxn modelId="{0F1EA5F8-7D5B-4D59-ADDA-0D4B09BA4A7E}" type="presParOf" srcId="{E0B754F0-D6FC-412F-9F01-9DF8857A72F7}" destId="{9E3A1709-CBFF-4BA6-8B61-A96469FD974D}" srcOrd="34" destOrd="0" presId="urn:microsoft.com/office/officeart/2005/8/layout/vList2"/>
    <dgm:cxn modelId="{DEDFE250-E676-4F30-AAB6-65C9E0DACA14}" type="presParOf" srcId="{E0B754F0-D6FC-412F-9F01-9DF8857A72F7}" destId="{0D6853C9-6ABC-49A0-B6AF-1B3879D131FD}" srcOrd="35" destOrd="0" presId="urn:microsoft.com/office/officeart/2005/8/layout/vList2"/>
    <dgm:cxn modelId="{2923DC8E-3E03-445A-AEEC-20E3080F10AD}" type="presParOf" srcId="{E0B754F0-D6FC-412F-9F01-9DF8857A72F7}" destId="{8BC4C6F1-FCE1-4957-8500-9001D51D9A38}" srcOrd="3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992C19-6F85-4E55-91F0-2C4270CEE289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2467C68-F364-4A84-B96D-E64E9FC52D30}">
      <dgm:prSet custT="1"/>
      <dgm:spPr/>
      <dgm:t>
        <a:bodyPr/>
        <a:lstStyle/>
        <a:p>
          <a:r>
            <a:rPr lang="en-US" sz="1400" b="0" i="0" dirty="0"/>
            <a:t>The following flows support the inventory setup and need to be turned on before proceeding:</a:t>
          </a:r>
          <a:endParaRPr lang="en-US" sz="1400" b="1" dirty="0"/>
        </a:p>
      </dgm:t>
    </dgm:pt>
    <dgm:pt modelId="{455923DF-7953-4256-80DE-150AE996650A}" type="parTrans" cxnId="{D05D676D-8EB5-47B7-B309-68EA73428493}">
      <dgm:prSet/>
      <dgm:spPr/>
      <dgm:t>
        <a:bodyPr/>
        <a:lstStyle/>
        <a:p>
          <a:endParaRPr lang="en-US"/>
        </a:p>
      </dgm:t>
    </dgm:pt>
    <dgm:pt modelId="{1D874678-F843-47BE-8143-CE5244E6CBA9}" type="sibTrans" cxnId="{D05D676D-8EB5-47B7-B309-68EA73428493}">
      <dgm:prSet/>
      <dgm:spPr/>
      <dgm:t>
        <a:bodyPr/>
        <a:lstStyle/>
        <a:p>
          <a:endParaRPr lang="en-US"/>
        </a:p>
      </dgm:t>
    </dgm:pt>
    <dgm:pt modelId="{ABAAB923-E8A1-482D-B895-C2B71F01CFC0}">
      <dgm:prSet custT="1"/>
      <dgm:spPr/>
      <dgm:t>
        <a:bodyPr/>
        <a:lstStyle/>
        <a:p>
          <a:r>
            <a:rPr lang="en-US" sz="1400" b="0" i="0"/>
            <a:t>Admin | Sync Template v3 CoE Solution Metadata</a:t>
          </a:r>
          <a:endParaRPr lang="en-US" sz="1400" dirty="0"/>
        </a:p>
      </dgm:t>
    </dgm:pt>
    <dgm:pt modelId="{8A3B8A48-F954-4B8F-9B55-48CA6EBD14A0}" type="parTrans" cxnId="{CE596CD0-4A92-4CAA-B73D-4212F7A8993B}">
      <dgm:prSet/>
      <dgm:spPr/>
      <dgm:t>
        <a:bodyPr/>
        <a:lstStyle/>
        <a:p>
          <a:endParaRPr lang="en-US"/>
        </a:p>
      </dgm:t>
    </dgm:pt>
    <dgm:pt modelId="{77E16A72-BF38-46F0-9534-2596E1882579}" type="sibTrans" cxnId="{CE596CD0-4A92-4CAA-B73D-4212F7A8993B}">
      <dgm:prSet/>
      <dgm:spPr/>
      <dgm:t>
        <a:bodyPr/>
        <a:lstStyle/>
        <a:p>
          <a:endParaRPr lang="en-US"/>
        </a:p>
      </dgm:t>
    </dgm:pt>
    <dgm:pt modelId="{BFFED2FD-5392-4CCD-9B24-B124AC7E8152}">
      <dgm:prSet custT="1"/>
      <dgm:spPr/>
      <dgm:t>
        <a:bodyPr/>
        <a:lstStyle/>
        <a:p>
          <a:endParaRPr lang="en-US" sz="500" dirty="0"/>
        </a:p>
      </dgm:t>
    </dgm:pt>
    <dgm:pt modelId="{583E751D-5684-4EC3-BC8F-30A4D01E0A55}" type="parTrans" cxnId="{D5B9750A-F145-4830-BB29-A27881FCF1B9}">
      <dgm:prSet/>
      <dgm:spPr/>
      <dgm:t>
        <a:bodyPr/>
        <a:lstStyle/>
        <a:p>
          <a:endParaRPr lang="en-US"/>
        </a:p>
      </dgm:t>
    </dgm:pt>
    <dgm:pt modelId="{0ADC2F91-7309-4BE6-9576-8ADED11845F7}" type="sibTrans" cxnId="{D5B9750A-F145-4830-BB29-A27881FCF1B9}">
      <dgm:prSet/>
      <dgm:spPr/>
      <dgm:t>
        <a:bodyPr/>
        <a:lstStyle/>
        <a:p>
          <a:endParaRPr lang="en-US"/>
        </a:p>
      </dgm:t>
    </dgm:pt>
    <dgm:pt modelId="{201D45DF-C24F-4576-A4F0-0194CB97966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/>
            <a:t>Admin | Sync Template v3 Configure Emails</a:t>
          </a:r>
        </a:p>
      </dgm:t>
    </dgm:pt>
    <dgm:pt modelId="{AECEEB6B-0A03-401A-9422-6AE2FEDC2A8F}" type="parTrans" cxnId="{5741FAC8-A12F-4ABC-8707-7713ACF7947E}">
      <dgm:prSet/>
      <dgm:spPr/>
      <dgm:t>
        <a:bodyPr/>
        <a:lstStyle/>
        <a:p>
          <a:endParaRPr lang="en-US"/>
        </a:p>
      </dgm:t>
    </dgm:pt>
    <dgm:pt modelId="{F83AACE3-0D9B-4B30-A835-6A326C27401E}" type="sibTrans" cxnId="{5741FAC8-A12F-4ABC-8707-7713ACF7947E}">
      <dgm:prSet/>
      <dgm:spPr/>
      <dgm:t>
        <a:bodyPr/>
        <a:lstStyle/>
        <a:p>
          <a:endParaRPr lang="en-US"/>
        </a:p>
      </dgm:t>
    </dgm:pt>
    <dgm:pt modelId="{BE497E78-8832-4086-94E0-680B07F47AD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Admin | Sync Template v3 (Connectors)</a:t>
          </a:r>
        </a:p>
      </dgm:t>
    </dgm:pt>
    <dgm:pt modelId="{3EFF5144-435F-4CA7-A897-D2469F38D7A6}" type="parTrans" cxnId="{7E250CE3-5E3B-405F-BEB7-9C90F6B31A4F}">
      <dgm:prSet/>
      <dgm:spPr/>
      <dgm:t>
        <a:bodyPr/>
        <a:lstStyle/>
        <a:p>
          <a:endParaRPr lang="en-US"/>
        </a:p>
      </dgm:t>
    </dgm:pt>
    <dgm:pt modelId="{B87C5121-55AF-438A-8F32-119A97D12B55}" type="sibTrans" cxnId="{7E250CE3-5E3B-405F-BEB7-9C90F6B31A4F}">
      <dgm:prSet/>
      <dgm:spPr/>
      <dgm:t>
        <a:bodyPr/>
        <a:lstStyle/>
        <a:p>
          <a:endParaRPr lang="en-US"/>
        </a:p>
      </dgm:t>
    </dgm:pt>
    <dgm:pt modelId="{DFF09673-7742-48B8-A8C0-3EBC6AA9C9F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Admin | Add Maker to Group</a:t>
          </a:r>
        </a:p>
      </dgm:t>
    </dgm:pt>
    <dgm:pt modelId="{0E1B1A45-EAB7-4FE3-BCC0-A9BDB8B240EC}" type="parTrans" cxnId="{CB6415E1-8DF6-457B-BD89-8E3B6F6F7478}">
      <dgm:prSet/>
      <dgm:spPr/>
      <dgm:t>
        <a:bodyPr/>
        <a:lstStyle/>
        <a:p>
          <a:endParaRPr lang="en-US"/>
        </a:p>
      </dgm:t>
    </dgm:pt>
    <dgm:pt modelId="{56FC636A-3750-4A29-9171-1FC1AA5A4186}" type="sibTrans" cxnId="{CB6415E1-8DF6-457B-BD89-8E3B6F6F7478}">
      <dgm:prSet/>
      <dgm:spPr/>
      <dgm:t>
        <a:bodyPr/>
        <a:lstStyle/>
        <a:p>
          <a:endParaRPr lang="en-US"/>
        </a:p>
      </dgm:t>
    </dgm:pt>
    <dgm:pt modelId="{32BC6249-BD24-45EA-88E0-A59C9862E4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Admin | Excuse Non Inventoried Envts from Governance Flows</a:t>
          </a:r>
        </a:p>
      </dgm:t>
    </dgm:pt>
    <dgm:pt modelId="{F05E3DB8-BFC2-4810-AFDD-C04F7315DDF7}" type="parTrans" cxnId="{58387E02-2829-43F4-BBEF-032BB728BFE1}">
      <dgm:prSet/>
      <dgm:spPr/>
      <dgm:t>
        <a:bodyPr/>
        <a:lstStyle/>
        <a:p>
          <a:endParaRPr lang="en-US"/>
        </a:p>
      </dgm:t>
    </dgm:pt>
    <dgm:pt modelId="{124E3F0A-263B-4B93-92E6-411C09ACC426}" type="sibTrans" cxnId="{58387E02-2829-43F4-BBEF-032BB728BFE1}">
      <dgm:prSet/>
      <dgm:spPr/>
      <dgm:t>
        <a:bodyPr/>
        <a:lstStyle/>
        <a:p>
          <a:endParaRPr lang="en-US"/>
        </a:p>
      </dgm:t>
    </dgm:pt>
    <dgm:pt modelId="{439DF912-E257-4DB2-A2BD-CFD1EB3D143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Admin | Excuse Support Envts from Governance Flows</a:t>
          </a:r>
        </a:p>
      </dgm:t>
    </dgm:pt>
    <dgm:pt modelId="{EBA8C527-AE01-47F7-B03E-0DCD8EB05901}" type="parTrans" cxnId="{98E0A181-9EAA-4A9C-B6E6-188860C57DC0}">
      <dgm:prSet/>
      <dgm:spPr/>
      <dgm:t>
        <a:bodyPr/>
        <a:lstStyle/>
        <a:p>
          <a:endParaRPr lang="en-US"/>
        </a:p>
      </dgm:t>
    </dgm:pt>
    <dgm:pt modelId="{368F93E1-E37C-4AEA-B6C8-8DBC1B372A69}" type="sibTrans" cxnId="{98E0A181-9EAA-4A9C-B6E6-188860C57DC0}">
      <dgm:prSet/>
      <dgm:spPr/>
      <dgm:t>
        <a:bodyPr/>
        <a:lstStyle/>
        <a:p>
          <a:endParaRPr lang="en-US"/>
        </a:p>
      </dgm:t>
    </dgm:pt>
    <dgm:pt modelId="{72904BBB-B74C-48A7-B610-474333353EB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Command Center App &gt; Get M365 Service Messages</a:t>
          </a:r>
        </a:p>
      </dgm:t>
    </dgm:pt>
    <dgm:pt modelId="{F443B8D0-F408-4F72-94EA-8F15B3EEFAC8}" type="parTrans" cxnId="{431C034F-8430-40CB-BFFB-A50136C59098}">
      <dgm:prSet/>
      <dgm:spPr/>
      <dgm:t>
        <a:bodyPr/>
        <a:lstStyle/>
        <a:p>
          <a:endParaRPr lang="en-US"/>
        </a:p>
      </dgm:t>
    </dgm:pt>
    <dgm:pt modelId="{6F60788A-6C16-4540-BFCE-05A58835103D}" type="sibTrans" cxnId="{431C034F-8430-40CB-BFFB-A50136C59098}">
      <dgm:prSet/>
      <dgm:spPr/>
      <dgm:t>
        <a:bodyPr/>
        <a:lstStyle/>
        <a:p>
          <a:endParaRPr lang="en-US"/>
        </a:p>
      </dgm:t>
    </dgm:pt>
    <dgm:pt modelId="{4079C8FE-489C-4496-92C5-A36C055F65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Command Center App &gt; Initially Populate Bookmarks</a:t>
          </a:r>
        </a:p>
      </dgm:t>
    </dgm:pt>
    <dgm:pt modelId="{972B3E0E-1D01-440E-AB4F-84EF64C69BFB}" type="parTrans" cxnId="{B8D3A61D-F786-4A68-AE3E-6591D6A00296}">
      <dgm:prSet/>
      <dgm:spPr/>
      <dgm:t>
        <a:bodyPr/>
        <a:lstStyle/>
        <a:p>
          <a:endParaRPr lang="en-US"/>
        </a:p>
      </dgm:t>
    </dgm:pt>
    <dgm:pt modelId="{620D4A8F-D8D8-4797-8255-81BF48C526BA}" type="sibTrans" cxnId="{B8D3A61D-F786-4A68-AE3E-6591D6A00296}">
      <dgm:prSet/>
      <dgm:spPr/>
      <dgm:t>
        <a:bodyPr/>
        <a:lstStyle/>
        <a:p>
          <a:endParaRPr lang="en-US"/>
        </a:p>
      </dgm:t>
    </dgm:pt>
    <dgm:pt modelId="{C0A13D8C-8A2F-4E6D-8877-90CDD6C3820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Command Center App &gt; Set CoE Flows State</a:t>
          </a:r>
        </a:p>
      </dgm:t>
    </dgm:pt>
    <dgm:pt modelId="{D95E0032-EA5E-41C4-9D45-A318C043B57C}" type="parTrans" cxnId="{31E41583-77B0-4D3F-8F4E-28AE9DADC8B9}">
      <dgm:prSet/>
      <dgm:spPr/>
      <dgm:t>
        <a:bodyPr/>
        <a:lstStyle/>
        <a:p>
          <a:endParaRPr lang="en-US"/>
        </a:p>
      </dgm:t>
    </dgm:pt>
    <dgm:pt modelId="{528A2FC6-E1B2-4819-BA44-406DCD8B721C}" type="sibTrans" cxnId="{31E41583-77B0-4D3F-8F4E-28AE9DADC8B9}">
      <dgm:prSet/>
      <dgm:spPr/>
      <dgm:t>
        <a:bodyPr/>
        <a:lstStyle/>
        <a:p>
          <a:endParaRPr lang="en-US"/>
        </a:p>
      </dgm:t>
    </dgm:pt>
    <dgm:pt modelId="{01A92966-372D-401C-BC73-D8D113732C5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DLP Editor &gt; Parse impacted resources into CSV</a:t>
          </a:r>
        </a:p>
      </dgm:t>
    </dgm:pt>
    <dgm:pt modelId="{74A11D11-06C3-4EDD-B22F-FC28E7C7BA80}" type="parTrans" cxnId="{5DFFCB68-35B7-493A-A8F7-7FA75A3B2666}">
      <dgm:prSet/>
      <dgm:spPr/>
      <dgm:t>
        <a:bodyPr/>
        <a:lstStyle/>
        <a:p>
          <a:endParaRPr lang="en-US"/>
        </a:p>
      </dgm:t>
    </dgm:pt>
    <dgm:pt modelId="{B6A8B442-0A04-4110-972C-C0E5BC461D07}" type="sibTrans" cxnId="{5DFFCB68-35B7-493A-A8F7-7FA75A3B2666}">
      <dgm:prSet/>
      <dgm:spPr/>
      <dgm:t>
        <a:bodyPr/>
        <a:lstStyle/>
        <a:p>
          <a:endParaRPr lang="en-US"/>
        </a:p>
      </dgm:t>
    </dgm:pt>
    <dgm:pt modelId="{E0B754F0-D6FC-412F-9F01-9DF8857A72F7}" type="pres">
      <dgm:prSet presAssocID="{76992C19-6F85-4E55-91F0-2C4270CEE289}" presName="linear" presStyleCnt="0">
        <dgm:presLayoutVars>
          <dgm:animLvl val="lvl"/>
          <dgm:resizeHandles val="exact"/>
        </dgm:presLayoutVars>
      </dgm:prSet>
      <dgm:spPr/>
    </dgm:pt>
    <dgm:pt modelId="{2DF285E7-250A-491E-9942-49916ED88D7F}" type="pres">
      <dgm:prSet presAssocID="{22467C68-F364-4A84-B96D-E64E9FC52D30}" presName="parentText" presStyleLbl="node1" presStyleIdx="0" presStyleCnt="12" custScaleY="153326">
        <dgm:presLayoutVars>
          <dgm:chMax val="0"/>
          <dgm:bulletEnabled val="1"/>
        </dgm:presLayoutVars>
      </dgm:prSet>
      <dgm:spPr/>
    </dgm:pt>
    <dgm:pt modelId="{B9E57D09-A04B-4658-8EFE-789DD93947FE}" type="pres">
      <dgm:prSet presAssocID="{1D874678-F843-47BE-8143-CE5244E6CBA9}" presName="spacer" presStyleCnt="0"/>
      <dgm:spPr/>
    </dgm:pt>
    <dgm:pt modelId="{FF1A163D-0201-4F09-9E89-2F9CFBBA0669}" type="pres">
      <dgm:prSet presAssocID="{ABAAB923-E8A1-482D-B895-C2B71F01CFC0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645FC293-BC80-436F-8D98-56334510DF23}" type="pres">
      <dgm:prSet presAssocID="{77E16A72-BF38-46F0-9534-2596E1882579}" presName="spacer" presStyleCnt="0"/>
      <dgm:spPr/>
    </dgm:pt>
    <dgm:pt modelId="{5389AD75-3073-4055-83DB-FB1A428A9162}" type="pres">
      <dgm:prSet presAssocID="{201D45DF-C24F-4576-A4F0-0194CB97966D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5EFEF71C-D247-4879-8038-448B9DC0C595}" type="pres">
      <dgm:prSet presAssocID="{F83AACE3-0D9B-4B30-A835-6A326C27401E}" presName="spacer" presStyleCnt="0"/>
      <dgm:spPr/>
    </dgm:pt>
    <dgm:pt modelId="{23D7B2F4-0AB3-43E1-A1FC-D2046C87CC8E}" type="pres">
      <dgm:prSet presAssocID="{BE497E78-8832-4086-94E0-680B07F47AD3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E403C10-7CFF-4DA6-8834-606366A9464F}" type="pres">
      <dgm:prSet presAssocID="{B87C5121-55AF-438A-8F32-119A97D12B55}" presName="spacer" presStyleCnt="0"/>
      <dgm:spPr/>
    </dgm:pt>
    <dgm:pt modelId="{E198E88F-F59A-4C25-8CE6-6E6C78FBDE8C}" type="pres">
      <dgm:prSet presAssocID="{DFF09673-7742-48B8-A8C0-3EBC6AA9C9FD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A78F4762-D6DF-4A5A-988C-543CF3E8AF51}" type="pres">
      <dgm:prSet presAssocID="{56FC636A-3750-4A29-9171-1FC1AA5A4186}" presName="spacer" presStyleCnt="0"/>
      <dgm:spPr/>
    </dgm:pt>
    <dgm:pt modelId="{EA44AA54-F78D-41A9-AA1E-20B6E25C5BE8}" type="pres">
      <dgm:prSet presAssocID="{32BC6249-BD24-45EA-88E0-A59C9862E4D4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9B3B5A20-A311-4186-A41F-358220061643}" type="pres">
      <dgm:prSet presAssocID="{124E3F0A-263B-4B93-92E6-411C09ACC426}" presName="spacer" presStyleCnt="0"/>
      <dgm:spPr/>
    </dgm:pt>
    <dgm:pt modelId="{C450FF64-EB29-4B3D-AE0C-2AE75C1E7D53}" type="pres">
      <dgm:prSet presAssocID="{439DF912-E257-4DB2-A2BD-CFD1EB3D143B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4CA94F4A-D4F2-4343-B913-D56145A1F210}" type="pres">
      <dgm:prSet presAssocID="{368F93E1-E37C-4AEA-B6C8-8DBC1B372A69}" presName="spacer" presStyleCnt="0"/>
      <dgm:spPr/>
    </dgm:pt>
    <dgm:pt modelId="{0C56BE67-AC86-4BCF-9A7E-6B2EFA60DC3D}" type="pres">
      <dgm:prSet presAssocID="{72904BBB-B74C-48A7-B610-474333353EB2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CEBF4153-07A0-4F5C-9482-8C09C5F2B213}" type="pres">
      <dgm:prSet presAssocID="{6F60788A-6C16-4540-BFCE-05A58835103D}" presName="spacer" presStyleCnt="0"/>
      <dgm:spPr/>
    </dgm:pt>
    <dgm:pt modelId="{AE6323DD-8900-4A0E-8720-5743B72187FF}" type="pres">
      <dgm:prSet presAssocID="{4079C8FE-489C-4496-92C5-A36C055F6552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8CCC18C1-9800-474C-BD3F-3C3D28058FAC}" type="pres">
      <dgm:prSet presAssocID="{620D4A8F-D8D8-4797-8255-81BF48C526BA}" presName="spacer" presStyleCnt="0"/>
      <dgm:spPr/>
    </dgm:pt>
    <dgm:pt modelId="{C1E7CB29-E1E1-440A-8B15-D60BCA99E788}" type="pres">
      <dgm:prSet presAssocID="{C0A13D8C-8A2F-4E6D-8877-90CDD6C38205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38D17AED-E242-4CCC-96E7-FB3F29C68043}" type="pres">
      <dgm:prSet presAssocID="{528A2FC6-E1B2-4819-BA44-406DCD8B721C}" presName="spacer" presStyleCnt="0"/>
      <dgm:spPr/>
    </dgm:pt>
    <dgm:pt modelId="{16F30265-DFD2-4D1A-A5A7-E057A2A7BB18}" type="pres">
      <dgm:prSet presAssocID="{01A92966-372D-401C-BC73-D8D113732C50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11DD7A0F-066F-49EC-AF3C-877AF2B8AE52}" type="pres">
      <dgm:prSet presAssocID="{B6A8B442-0A04-4110-972C-C0E5BC461D07}" presName="spacer" presStyleCnt="0"/>
      <dgm:spPr/>
    </dgm:pt>
    <dgm:pt modelId="{8BC4C6F1-FCE1-4957-8500-9001D51D9A38}" type="pres">
      <dgm:prSet presAssocID="{BFFED2FD-5392-4CCD-9B24-B124AC7E8152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58387E02-2829-43F4-BBEF-032BB728BFE1}" srcId="{76992C19-6F85-4E55-91F0-2C4270CEE289}" destId="{32BC6249-BD24-45EA-88E0-A59C9862E4D4}" srcOrd="5" destOrd="0" parTransId="{F05E3DB8-BFC2-4810-AFDD-C04F7315DDF7}" sibTransId="{124E3F0A-263B-4B93-92E6-411C09ACC426}"/>
    <dgm:cxn modelId="{D5B9750A-F145-4830-BB29-A27881FCF1B9}" srcId="{76992C19-6F85-4E55-91F0-2C4270CEE289}" destId="{BFFED2FD-5392-4CCD-9B24-B124AC7E8152}" srcOrd="11" destOrd="0" parTransId="{583E751D-5684-4EC3-BC8F-30A4D01E0A55}" sibTransId="{0ADC2F91-7309-4BE6-9576-8ADED11845F7}"/>
    <dgm:cxn modelId="{B8D3A61D-F786-4A68-AE3E-6591D6A00296}" srcId="{76992C19-6F85-4E55-91F0-2C4270CEE289}" destId="{4079C8FE-489C-4496-92C5-A36C055F6552}" srcOrd="8" destOrd="0" parTransId="{972B3E0E-1D01-440E-AB4F-84EF64C69BFB}" sibTransId="{620D4A8F-D8D8-4797-8255-81BF48C526BA}"/>
    <dgm:cxn modelId="{3870A32B-9F85-4000-A27E-EB696F741B47}" type="presOf" srcId="{76992C19-6F85-4E55-91F0-2C4270CEE289}" destId="{E0B754F0-D6FC-412F-9F01-9DF8857A72F7}" srcOrd="0" destOrd="0" presId="urn:microsoft.com/office/officeart/2005/8/layout/vList2"/>
    <dgm:cxn modelId="{60AF9067-B3B1-425C-8F91-DA57AD8072D6}" type="presOf" srcId="{01A92966-372D-401C-BC73-D8D113732C50}" destId="{16F30265-DFD2-4D1A-A5A7-E057A2A7BB18}" srcOrd="0" destOrd="0" presId="urn:microsoft.com/office/officeart/2005/8/layout/vList2"/>
    <dgm:cxn modelId="{5DFFCB68-35B7-493A-A8F7-7FA75A3B2666}" srcId="{76992C19-6F85-4E55-91F0-2C4270CEE289}" destId="{01A92966-372D-401C-BC73-D8D113732C50}" srcOrd="10" destOrd="0" parTransId="{74A11D11-06C3-4EDD-B22F-FC28E7C7BA80}" sibTransId="{B6A8B442-0A04-4110-972C-C0E5BC461D07}"/>
    <dgm:cxn modelId="{D05D676D-8EB5-47B7-B309-68EA73428493}" srcId="{76992C19-6F85-4E55-91F0-2C4270CEE289}" destId="{22467C68-F364-4A84-B96D-E64E9FC52D30}" srcOrd="0" destOrd="0" parTransId="{455923DF-7953-4256-80DE-150AE996650A}" sibTransId="{1D874678-F843-47BE-8143-CE5244E6CBA9}"/>
    <dgm:cxn modelId="{431C034F-8430-40CB-BFFB-A50136C59098}" srcId="{76992C19-6F85-4E55-91F0-2C4270CEE289}" destId="{72904BBB-B74C-48A7-B610-474333353EB2}" srcOrd="7" destOrd="0" parTransId="{F443B8D0-F408-4F72-94EA-8F15B3EEFAC8}" sibTransId="{6F60788A-6C16-4540-BFCE-05A58835103D}"/>
    <dgm:cxn modelId="{98E0A181-9EAA-4A9C-B6E6-188860C57DC0}" srcId="{76992C19-6F85-4E55-91F0-2C4270CEE289}" destId="{439DF912-E257-4DB2-A2BD-CFD1EB3D143B}" srcOrd="6" destOrd="0" parTransId="{EBA8C527-AE01-47F7-B03E-0DCD8EB05901}" sibTransId="{368F93E1-E37C-4AEA-B6C8-8DBC1B372A69}"/>
    <dgm:cxn modelId="{F072A581-049F-44E5-BB2A-F5C311897DEC}" type="presOf" srcId="{BE497E78-8832-4086-94E0-680B07F47AD3}" destId="{23D7B2F4-0AB3-43E1-A1FC-D2046C87CC8E}" srcOrd="0" destOrd="0" presId="urn:microsoft.com/office/officeart/2005/8/layout/vList2"/>
    <dgm:cxn modelId="{31E41583-77B0-4D3F-8F4E-28AE9DADC8B9}" srcId="{76992C19-6F85-4E55-91F0-2C4270CEE289}" destId="{C0A13D8C-8A2F-4E6D-8877-90CDD6C38205}" srcOrd="9" destOrd="0" parTransId="{D95E0032-EA5E-41C4-9D45-A318C043B57C}" sibTransId="{528A2FC6-E1B2-4819-BA44-406DCD8B721C}"/>
    <dgm:cxn modelId="{1C78B88E-3E58-47D9-B69A-2C839E80058D}" type="presOf" srcId="{C0A13D8C-8A2F-4E6D-8877-90CDD6C38205}" destId="{C1E7CB29-E1E1-440A-8B15-D60BCA99E788}" srcOrd="0" destOrd="0" presId="urn:microsoft.com/office/officeart/2005/8/layout/vList2"/>
    <dgm:cxn modelId="{64E0399E-57F1-4FDA-A86E-B9FE1DDB8DDD}" type="presOf" srcId="{4079C8FE-489C-4496-92C5-A36C055F6552}" destId="{AE6323DD-8900-4A0E-8720-5743B72187FF}" srcOrd="0" destOrd="0" presId="urn:microsoft.com/office/officeart/2005/8/layout/vList2"/>
    <dgm:cxn modelId="{EDCC83A7-0AAB-4F8F-9C76-BD5B57E318EA}" type="presOf" srcId="{DFF09673-7742-48B8-A8C0-3EBC6AA9C9FD}" destId="{E198E88F-F59A-4C25-8CE6-6E6C78FBDE8C}" srcOrd="0" destOrd="0" presId="urn:microsoft.com/office/officeart/2005/8/layout/vList2"/>
    <dgm:cxn modelId="{480806A8-DED7-4D3D-8162-0F340DDE6789}" type="presOf" srcId="{72904BBB-B74C-48A7-B610-474333353EB2}" destId="{0C56BE67-AC86-4BCF-9A7E-6B2EFA60DC3D}" srcOrd="0" destOrd="0" presId="urn:microsoft.com/office/officeart/2005/8/layout/vList2"/>
    <dgm:cxn modelId="{6223C4B4-27E5-4935-A356-E56E56739598}" type="presOf" srcId="{201D45DF-C24F-4576-A4F0-0194CB97966D}" destId="{5389AD75-3073-4055-83DB-FB1A428A9162}" srcOrd="0" destOrd="0" presId="urn:microsoft.com/office/officeart/2005/8/layout/vList2"/>
    <dgm:cxn modelId="{CCC764BB-E7B0-46DE-A592-CCD39FBE09AF}" type="presOf" srcId="{32BC6249-BD24-45EA-88E0-A59C9862E4D4}" destId="{EA44AA54-F78D-41A9-AA1E-20B6E25C5BE8}" srcOrd="0" destOrd="0" presId="urn:microsoft.com/office/officeart/2005/8/layout/vList2"/>
    <dgm:cxn modelId="{5741FAC8-A12F-4ABC-8707-7713ACF7947E}" srcId="{76992C19-6F85-4E55-91F0-2C4270CEE289}" destId="{201D45DF-C24F-4576-A4F0-0194CB97966D}" srcOrd="2" destOrd="0" parTransId="{AECEEB6B-0A03-401A-9422-6AE2FEDC2A8F}" sibTransId="{F83AACE3-0D9B-4B30-A835-6A326C27401E}"/>
    <dgm:cxn modelId="{CE596CD0-4A92-4CAA-B73D-4212F7A8993B}" srcId="{76992C19-6F85-4E55-91F0-2C4270CEE289}" destId="{ABAAB923-E8A1-482D-B895-C2B71F01CFC0}" srcOrd="1" destOrd="0" parTransId="{8A3B8A48-F954-4B8F-9B55-48CA6EBD14A0}" sibTransId="{77E16A72-BF38-46F0-9534-2596E1882579}"/>
    <dgm:cxn modelId="{CB6415E1-8DF6-457B-BD89-8E3B6F6F7478}" srcId="{76992C19-6F85-4E55-91F0-2C4270CEE289}" destId="{DFF09673-7742-48B8-A8C0-3EBC6AA9C9FD}" srcOrd="4" destOrd="0" parTransId="{0E1B1A45-EAB7-4FE3-BCC0-A9BDB8B240EC}" sibTransId="{56FC636A-3750-4A29-9171-1FC1AA5A4186}"/>
    <dgm:cxn modelId="{7E250CE3-5E3B-405F-BEB7-9C90F6B31A4F}" srcId="{76992C19-6F85-4E55-91F0-2C4270CEE289}" destId="{BE497E78-8832-4086-94E0-680B07F47AD3}" srcOrd="3" destOrd="0" parTransId="{3EFF5144-435F-4CA7-A897-D2469F38D7A6}" sibTransId="{B87C5121-55AF-438A-8F32-119A97D12B55}"/>
    <dgm:cxn modelId="{3BDE76E7-755C-4230-892C-870B9DF6F3D5}" type="presOf" srcId="{439DF912-E257-4DB2-A2BD-CFD1EB3D143B}" destId="{C450FF64-EB29-4B3D-AE0C-2AE75C1E7D53}" srcOrd="0" destOrd="0" presId="urn:microsoft.com/office/officeart/2005/8/layout/vList2"/>
    <dgm:cxn modelId="{4ABDC5ED-9ADE-48D5-A20B-B71DB0887901}" type="presOf" srcId="{BFFED2FD-5392-4CCD-9B24-B124AC7E8152}" destId="{8BC4C6F1-FCE1-4957-8500-9001D51D9A38}" srcOrd="0" destOrd="0" presId="urn:microsoft.com/office/officeart/2005/8/layout/vList2"/>
    <dgm:cxn modelId="{CFC044F6-3965-4F60-B584-215E30B52E1E}" type="presOf" srcId="{ABAAB923-E8A1-482D-B895-C2B71F01CFC0}" destId="{FF1A163D-0201-4F09-9E89-2F9CFBBA0669}" srcOrd="0" destOrd="0" presId="urn:microsoft.com/office/officeart/2005/8/layout/vList2"/>
    <dgm:cxn modelId="{DCF9A8F7-24D4-4494-93A7-B4D0D9DCF79E}" type="presOf" srcId="{22467C68-F364-4A84-B96D-E64E9FC52D30}" destId="{2DF285E7-250A-491E-9942-49916ED88D7F}" srcOrd="0" destOrd="0" presId="urn:microsoft.com/office/officeart/2005/8/layout/vList2"/>
    <dgm:cxn modelId="{3B8073FC-27C8-4173-AC4D-583CBC997FEF}" type="presParOf" srcId="{E0B754F0-D6FC-412F-9F01-9DF8857A72F7}" destId="{2DF285E7-250A-491E-9942-49916ED88D7F}" srcOrd="0" destOrd="0" presId="urn:microsoft.com/office/officeart/2005/8/layout/vList2"/>
    <dgm:cxn modelId="{112C11BB-6A1F-4A33-BBD9-2C6E9F7C299D}" type="presParOf" srcId="{E0B754F0-D6FC-412F-9F01-9DF8857A72F7}" destId="{B9E57D09-A04B-4658-8EFE-789DD93947FE}" srcOrd="1" destOrd="0" presId="urn:microsoft.com/office/officeart/2005/8/layout/vList2"/>
    <dgm:cxn modelId="{9100AD68-F7B3-4975-94F8-F8E6B87FCD5D}" type="presParOf" srcId="{E0B754F0-D6FC-412F-9F01-9DF8857A72F7}" destId="{FF1A163D-0201-4F09-9E89-2F9CFBBA0669}" srcOrd="2" destOrd="0" presId="urn:microsoft.com/office/officeart/2005/8/layout/vList2"/>
    <dgm:cxn modelId="{05151DE4-FDDD-44CC-937D-EE76B4996EB1}" type="presParOf" srcId="{E0B754F0-D6FC-412F-9F01-9DF8857A72F7}" destId="{645FC293-BC80-436F-8D98-56334510DF23}" srcOrd="3" destOrd="0" presId="urn:microsoft.com/office/officeart/2005/8/layout/vList2"/>
    <dgm:cxn modelId="{E18E1BC6-68E7-46B8-8938-EDC8905D1B9A}" type="presParOf" srcId="{E0B754F0-D6FC-412F-9F01-9DF8857A72F7}" destId="{5389AD75-3073-4055-83DB-FB1A428A9162}" srcOrd="4" destOrd="0" presId="urn:microsoft.com/office/officeart/2005/8/layout/vList2"/>
    <dgm:cxn modelId="{ED418893-591E-48D3-AB0E-C6197F24BBF2}" type="presParOf" srcId="{E0B754F0-D6FC-412F-9F01-9DF8857A72F7}" destId="{5EFEF71C-D247-4879-8038-448B9DC0C595}" srcOrd="5" destOrd="0" presId="urn:microsoft.com/office/officeart/2005/8/layout/vList2"/>
    <dgm:cxn modelId="{1C4636DE-44DB-4800-90B6-4F3925B89C0A}" type="presParOf" srcId="{E0B754F0-D6FC-412F-9F01-9DF8857A72F7}" destId="{23D7B2F4-0AB3-43E1-A1FC-D2046C87CC8E}" srcOrd="6" destOrd="0" presId="urn:microsoft.com/office/officeart/2005/8/layout/vList2"/>
    <dgm:cxn modelId="{D5616E16-8013-4809-9747-1A97409BB99E}" type="presParOf" srcId="{E0B754F0-D6FC-412F-9F01-9DF8857A72F7}" destId="{2E403C10-7CFF-4DA6-8834-606366A9464F}" srcOrd="7" destOrd="0" presId="urn:microsoft.com/office/officeart/2005/8/layout/vList2"/>
    <dgm:cxn modelId="{FBE7D3C0-3386-4D21-9A32-016C89395C4D}" type="presParOf" srcId="{E0B754F0-D6FC-412F-9F01-9DF8857A72F7}" destId="{E198E88F-F59A-4C25-8CE6-6E6C78FBDE8C}" srcOrd="8" destOrd="0" presId="urn:microsoft.com/office/officeart/2005/8/layout/vList2"/>
    <dgm:cxn modelId="{65DB64F2-13F1-4F69-845E-5351120D9330}" type="presParOf" srcId="{E0B754F0-D6FC-412F-9F01-9DF8857A72F7}" destId="{A78F4762-D6DF-4A5A-988C-543CF3E8AF51}" srcOrd="9" destOrd="0" presId="urn:microsoft.com/office/officeart/2005/8/layout/vList2"/>
    <dgm:cxn modelId="{C712D37A-F34F-431D-B18A-F0392B4236DF}" type="presParOf" srcId="{E0B754F0-D6FC-412F-9F01-9DF8857A72F7}" destId="{EA44AA54-F78D-41A9-AA1E-20B6E25C5BE8}" srcOrd="10" destOrd="0" presId="urn:microsoft.com/office/officeart/2005/8/layout/vList2"/>
    <dgm:cxn modelId="{2AA3F78F-85BA-4BC7-B419-F2375710F097}" type="presParOf" srcId="{E0B754F0-D6FC-412F-9F01-9DF8857A72F7}" destId="{9B3B5A20-A311-4186-A41F-358220061643}" srcOrd="11" destOrd="0" presId="urn:microsoft.com/office/officeart/2005/8/layout/vList2"/>
    <dgm:cxn modelId="{1CD382E5-7FBE-4296-A100-60BDBAFEE930}" type="presParOf" srcId="{E0B754F0-D6FC-412F-9F01-9DF8857A72F7}" destId="{C450FF64-EB29-4B3D-AE0C-2AE75C1E7D53}" srcOrd="12" destOrd="0" presId="urn:microsoft.com/office/officeart/2005/8/layout/vList2"/>
    <dgm:cxn modelId="{8238C9AA-F3BD-4138-8EBC-48FA25DDDB76}" type="presParOf" srcId="{E0B754F0-D6FC-412F-9F01-9DF8857A72F7}" destId="{4CA94F4A-D4F2-4343-B913-D56145A1F210}" srcOrd="13" destOrd="0" presId="urn:microsoft.com/office/officeart/2005/8/layout/vList2"/>
    <dgm:cxn modelId="{13722F29-2B3C-4180-9180-7B2119400C80}" type="presParOf" srcId="{E0B754F0-D6FC-412F-9F01-9DF8857A72F7}" destId="{0C56BE67-AC86-4BCF-9A7E-6B2EFA60DC3D}" srcOrd="14" destOrd="0" presId="urn:microsoft.com/office/officeart/2005/8/layout/vList2"/>
    <dgm:cxn modelId="{5608D952-C360-4479-A8BE-A622EEDF2644}" type="presParOf" srcId="{E0B754F0-D6FC-412F-9F01-9DF8857A72F7}" destId="{CEBF4153-07A0-4F5C-9482-8C09C5F2B213}" srcOrd="15" destOrd="0" presId="urn:microsoft.com/office/officeart/2005/8/layout/vList2"/>
    <dgm:cxn modelId="{4ED09A38-4FD9-47B4-9689-2AB91AE9014A}" type="presParOf" srcId="{E0B754F0-D6FC-412F-9F01-9DF8857A72F7}" destId="{AE6323DD-8900-4A0E-8720-5743B72187FF}" srcOrd="16" destOrd="0" presId="urn:microsoft.com/office/officeart/2005/8/layout/vList2"/>
    <dgm:cxn modelId="{108269C1-0724-4BBE-93DD-85F7BA1AFA61}" type="presParOf" srcId="{E0B754F0-D6FC-412F-9F01-9DF8857A72F7}" destId="{8CCC18C1-9800-474C-BD3F-3C3D28058FAC}" srcOrd="17" destOrd="0" presId="urn:microsoft.com/office/officeart/2005/8/layout/vList2"/>
    <dgm:cxn modelId="{9E1D8CEC-6D8C-4989-B065-CD5F076420A6}" type="presParOf" srcId="{E0B754F0-D6FC-412F-9F01-9DF8857A72F7}" destId="{C1E7CB29-E1E1-440A-8B15-D60BCA99E788}" srcOrd="18" destOrd="0" presId="urn:microsoft.com/office/officeart/2005/8/layout/vList2"/>
    <dgm:cxn modelId="{DCFD4B03-C7FD-4C87-9A7A-5C55A746609F}" type="presParOf" srcId="{E0B754F0-D6FC-412F-9F01-9DF8857A72F7}" destId="{38D17AED-E242-4CCC-96E7-FB3F29C68043}" srcOrd="19" destOrd="0" presId="urn:microsoft.com/office/officeart/2005/8/layout/vList2"/>
    <dgm:cxn modelId="{C4A659DE-CB9C-4CD0-9178-0DA6EBF9551F}" type="presParOf" srcId="{E0B754F0-D6FC-412F-9F01-9DF8857A72F7}" destId="{16F30265-DFD2-4D1A-A5A7-E057A2A7BB18}" srcOrd="20" destOrd="0" presId="urn:microsoft.com/office/officeart/2005/8/layout/vList2"/>
    <dgm:cxn modelId="{3BE0B2B5-6733-49CE-A1C4-E73792046748}" type="presParOf" srcId="{E0B754F0-D6FC-412F-9F01-9DF8857A72F7}" destId="{11DD7A0F-066F-49EC-AF3C-877AF2B8AE52}" srcOrd="21" destOrd="0" presId="urn:microsoft.com/office/officeart/2005/8/layout/vList2"/>
    <dgm:cxn modelId="{2923DC8E-3E03-445A-AEEC-20E3080F10AD}" type="presParOf" srcId="{E0B754F0-D6FC-412F-9F01-9DF8857A72F7}" destId="{8BC4C6F1-FCE1-4957-8500-9001D51D9A38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992C19-6F85-4E55-91F0-2C4270CEE289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2467C68-F364-4A84-B96D-E64E9FC52D30}">
      <dgm:prSet custT="1"/>
      <dgm:spPr/>
      <dgm:t>
        <a:bodyPr/>
        <a:lstStyle/>
        <a:p>
          <a:r>
            <a:rPr lang="fr-FR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Admin | Sync Template v3 (Ai </a:t>
          </a:r>
          <a:r>
            <a:rPr lang="fr-FR" sz="14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Models</a:t>
          </a:r>
          <a:r>
            <a:rPr lang="fr-FR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)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455923DF-7953-4256-80DE-150AE996650A}" type="parTrans" cxnId="{D05D676D-8EB5-47B7-B309-68EA73428493}">
      <dgm:prSet/>
      <dgm:spPr/>
      <dgm:t>
        <a:bodyPr/>
        <a:lstStyle/>
        <a:p>
          <a:endParaRPr lang="en-US"/>
        </a:p>
      </dgm:t>
    </dgm:pt>
    <dgm:pt modelId="{1D874678-F843-47BE-8143-CE5244E6CBA9}" type="sibTrans" cxnId="{D05D676D-8EB5-47B7-B309-68EA73428493}">
      <dgm:prSet/>
      <dgm:spPr/>
      <dgm:t>
        <a:bodyPr/>
        <a:lstStyle/>
        <a:p>
          <a:endParaRPr lang="en-US"/>
        </a:p>
      </dgm:t>
    </dgm:pt>
    <dgm:pt modelId="{BFFED2FD-5392-4CCD-9B24-B124AC7E8152}">
      <dgm:prSet custT="1"/>
      <dgm:spPr/>
      <dgm:t>
        <a:bodyPr/>
        <a:lstStyle/>
        <a:p>
          <a:endParaRPr lang="en-US" sz="500" dirty="0"/>
        </a:p>
      </dgm:t>
    </dgm:pt>
    <dgm:pt modelId="{583E751D-5684-4EC3-BC8F-30A4D01E0A55}" type="parTrans" cxnId="{D5B9750A-F145-4830-BB29-A27881FCF1B9}">
      <dgm:prSet/>
      <dgm:spPr/>
      <dgm:t>
        <a:bodyPr/>
        <a:lstStyle/>
        <a:p>
          <a:endParaRPr lang="en-US"/>
        </a:p>
      </dgm:t>
    </dgm:pt>
    <dgm:pt modelId="{0ADC2F91-7309-4BE6-9576-8ADED11845F7}" type="sibTrans" cxnId="{D5B9750A-F145-4830-BB29-A27881FCF1B9}">
      <dgm:prSet/>
      <dgm:spPr/>
      <dgm:t>
        <a:bodyPr/>
        <a:lstStyle/>
        <a:p>
          <a:endParaRPr lang="en-US"/>
        </a:p>
      </dgm:t>
    </dgm:pt>
    <dgm:pt modelId="{01C281AB-9BCA-48CC-B5D8-D578D330DC4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400" b="0" i="0" dirty="0"/>
            <a:t>Admin | Sync Template v4 (Apps)</a:t>
          </a:r>
        </a:p>
      </dgm:t>
    </dgm:pt>
    <dgm:pt modelId="{7A917334-E1EB-4AE4-B107-1AAA38791236}" type="parTrans" cxnId="{9D67C296-40AE-4F5B-B0F1-FA6D69569F39}">
      <dgm:prSet/>
      <dgm:spPr/>
      <dgm:t>
        <a:bodyPr/>
        <a:lstStyle/>
        <a:p>
          <a:endParaRPr lang="en-US"/>
        </a:p>
      </dgm:t>
    </dgm:pt>
    <dgm:pt modelId="{7F0E8790-62DF-467F-8F19-437AC6F3820B}" type="sibTrans" cxnId="{9D67C296-40AE-4F5B-B0F1-FA6D69569F39}">
      <dgm:prSet/>
      <dgm:spPr/>
      <dgm:t>
        <a:bodyPr/>
        <a:lstStyle/>
        <a:p>
          <a:endParaRPr lang="en-US"/>
        </a:p>
      </dgm:t>
    </dgm:pt>
    <dgm:pt modelId="{F1A844F5-68D3-4D82-AAAC-7AE901D7F0A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Admin | Sync Template v3 (Business Process Flows)</a:t>
          </a:r>
        </a:p>
      </dgm:t>
    </dgm:pt>
    <dgm:pt modelId="{25E117F5-7159-4826-AA5B-1579D1FD754C}" type="parTrans" cxnId="{B4CE6FDA-7096-4B88-8704-FF6877DAAD6A}">
      <dgm:prSet/>
      <dgm:spPr/>
      <dgm:t>
        <a:bodyPr/>
        <a:lstStyle/>
        <a:p>
          <a:endParaRPr lang="en-US"/>
        </a:p>
      </dgm:t>
    </dgm:pt>
    <dgm:pt modelId="{EF947B1C-DC45-41BD-9833-46A63B826FD2}" type="sibTrans" cxnId="{B4CE6FDA-7096-4B88-8704-FF6877DAAD6A}">
      <dgm:prSet/>
      <dgm:spPr/>
      <dgm:t>
        <a:bodyPr/>
        <a:lstStyle/>
        <a:p>
          <a:endParaRPr lang="en-US"/>
        </a:p>
      </dgm:t>
    </dgm:pt>
    <dgm:pt modelId="{AB976DAD-2F9C-4B4A-9A6B-5E6610D9550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/>
            <a:t>Admin | Sync Template v3 (Connection Identities)</a:t>
          </a:r>
        </a:p>
      </dgm:t>
    </dgm:pt>
    <dgm:pt modelId="{D7ECC174-30F8-4A82-B2FD-0417C92FACD5}" type="parTrans" cxnId="{6CF8D17A-F4E0-44D3-8EFD-B4B767FBA347}">
      <dgm:prSet/>
      <dgm:spPr/>
      <dgm:t>
        <a:bodyPr/>
        <a:lstStyle/>
        <a:p>
          <a:endParaRPr lang="en-US"/>
        </a:p>
      </dgm:t>
    </dgm:pt>
    <dgm:pt modelId="{99C0300E-C345-4C08-A696-7D16FA5F5C6D}" type="sibTrans" cxnId="{6CF8D17A-F4E0-44D3-8EFD-B4B767FBA347}">
      <dgm:prSet/>
      <dgm:spPr/>
      <dgm:t>
        <a:bodyPr/>
        <a:lstStyle/>
        <a:p>
          <a:endParaRPr lang="en-US"/>
        </a:p>
      </dgm:t>
    </dgm:pt>
    <dgm:pt modelId="{724CE58E-9164-4341-9098-5922FED7A56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Admin | Sync Template v3 (Custom Connectors)</a:t>
          </a:r>
        </a:p>
      </dgm:t>
    </dgm:pt>
    <dgm:pt modelId="{1116256C-E4BD-482C-BA0A-18B8C22CAECC}" type="parTrans" cxnId="{705E9E28-556D-40DC-92EA-CCDC592557FD}">
      <dgm:prSet/>
      <dgm:spPr/>
      <dgm:t>
        <a:bodyPr/>
        <a:lstStyle/>
        <a:p>
          <a:endParaRPr lang="en-US"/>
        </a:p>
      </dgm:t>
    </dgm:pt>
    <dgm:pt modelId="{239F1FC0-6955-4E6C-A091-ED12FFDD0CBC}" type="sibTrans" cxnId="{705E9E28-556D-40DC-92EA-CCDC592557FD}">
      <dgm:prSet/>
      <dgm:spPr/>
      <dgm:t>
        <a:bodyPr/>
        <a:lstStyle/>
        <a:p>
          <a:endParaRPr lang="en-US"/>
        </a:p>
      </dgm:t>
    </dgm:pt>
    <dgm:pt modelId="{38ABB38D-63CB-4600-BAAE-C6B32C6D01C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/>
            <a:t>Admin | Sync Template v3 (Desktop Flow - Runs)</a:t>
          </a:r>
        </a:p>
      </dgm:t>
    </dgm:pt>
    <dgm:pt modelId="{EF3ADE3A-2F8A-4FA9-8171-97FC13731E02}" type="parTrans" cxnId="{80A1E488-C3D4-4CB2-A876-489EB51329FE}">
      <dgm:prSet/>
      <dgm:spPr/>
      <dgm:t>
        <a:bodyPr/>
        <a:lstStyle/>
        <a:p>
          <a:endParaRPr lang="en-US"/>
        </a:p>
      </dgm:t>
    </dgm:pt>
    <dgm:pt modelId="{8A4DB425-8459-479A-A567-80CA2E3A26E6}" type="sibTrans" cxnId="{80A1E488-C3D4-4CB2-A876-489EB51329FE}">
      <dgm:prSet/>
      <dgm:spPr/>
      <dgm:t>
        <a:bodyPr/>
        <a:lstStyle/>
        <a:p>
          <a:endParaRPr lang="en-US"/>
        </a:p>
      </dgm:t>
    </dgm:pt>
    <dgm:pt modelId="{6D78C813-9125-4FA5-9DA6-936CB9905B3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Admin | Sync Template v3 (Desktop flows)</a:t>
          </a:r>
        </a:p>
      </dgm:t>
    </dgm:pt>
    <dgm:pt modelId="{D2E6395B-AD1D-49A4-9DD3-AF5803B8DA3E}" type="parTrans" cxnId="{F96B8926-A2EF-4876-97E7-D9B784B22FDA}">
      <dgm:prSet/>
      <dgm:spPr/>
      <dgm:t>
        <a:bodyPr/>
        <a:lstStyle/>
        <a:p>
          <a:endParaRPr lang="en-US"/>
        </a:p>
      </dgm:t>
    </dgm:pt>
    <dgm:pt modelId="{3CBA3980-04C5-454D-8F9E-FB3DE1E1814D}" type="sibTrans" cxnId="{F96B8926-A2EF-4876-97E7-D9B784B22FDA}">
      <dgm:prSet/>
      <dgm:spPr/>
      <dgm:t>
        <a:bodyPr/>
        <a:lstStyle/>
        <a:p>
          <a:endParaRPr lang="en-US"/>
        </a:p>
      </dgm:t>
    </dgm:pt>
    <dgm:pt modelId="{D36FF6B8-0A3E-4F6F-BF67-A3EE10E34B2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400" b="0" i="0"/>
            <a:t>Admin | Sync Template v3 (Environment Properties)</a:t>
          </a:r>
        </a:p>
      </dgm:t>
    </dgm:pt>
    <dgm:pt modelId="{8841FD2D-662B-4512-9668-F9D33D10692B}" type="parTrans" cxnId="{8EB1C682-4670-4980-9397-B89519899405}">
      <dgm:prSet/>
      <dgm:spPr/>
      <dgm:t>
        <a:bodyPr/>
        <a:lstStyle/>
        <a:p>
          <a:endParaRPr lang="en-US"/>
        </a:p>
      </dgm:t>
    </dgm:pt>
    <dgm:pt modelId="{CEE9A2A9-FBBA-4F61-B0F7-A54D3CDA7C6D}" type="sibTrans" cxnId="{8EB1C682-4670-4980-9397-B89519899405}">
      <dgm:prSet/>
      <dgm:spPr/>
      <dgm:t>
        <a:bodyPr/>
        <a:lstStyle/>
        <a:p>
          <a:endParaRPr lang="en-US"/>
        </a:p>
      </dgm:t>
    </dgm:pt>
    <dgm:pt modelId="{0629AD2E-34D6-46E3-9177-30E85574B00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/>
            <a:t>(optional) Admin | Sync Template v3 (Flow Action Details)</a:t>
          </a:r>
        </a:p>
      </dgm:t>
    </dgm:pt>
    <dgm:pt modelId="{A9AAE090-AD89-4B7B-A850-DDA39B3B8E7D}" type="parTrans" cxnId="{4CC81611-0076-4622-A9AF-F9846255F2DE}">
      <dgm:prSet/>
      <dgm:spPr/>
      <dgm:t>
        <a:bodyPr/>
        <a:lstStyle/>
        <a:p>
          <a:endParaRPr lang="en-US"/>
        </a:p>
      </dgm:t>
    </dgm:pt>
    <dgm:pt modelId="{82CFF646-2EBD-4E89-B507-47090C0B71DD}" type="sibTrans" cxnId="{4CC81611-0076-4622-A9AF-F9846255F2DE}">
      <dgm:prSet/>
      <dgm:spPr/>
      <dgm:t>
        <a:bodyPr/>
        <a:lstStyle/>
        <a:p>
          <a:endParaRPr lang="en-US"/>
        </a:p>
      </dgm:t>
    </dgm:pt>
    <dgm:pt modelId="{B1B2D88F-A867-4FB8-BA6C-41B3196D19C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Admin | Sync Template v4 (Flows)</a:t>
          </a:r>
        </a:p>
      </dgm:t>
    </dgm:pt>
    <dgm:pt modelId="{9BCB7363-402C-48B5-99F5-B9D8CC17DCDD}" type="parTrans" cxnId="{14E947BE-B58A-4DB5-A6C0-41C8673C4353}">
      <dgm:prSet/>
      <dgm:spPr/>
      <dgm:t>
        <a:bodyPr/>
        <a:lstStyle/>
        <a:p>
          <a:endParaRPr lang="en-US"/>
        </a:p>
      </dgm:t>
    </dgm:pt>
    <dgm:pt modelId="{B2271413-F157-4867-A9D9-FBCBF249470F}" type="sibTrans" cxnId="{14E947BE-B58A-4DB5-A6C0-41C8673C4353}">
      <dgm:prSet/>
      <dgm:spPr/>
      <dgm:t>
        <a:bodyPr/>
        <a:lstStyle/>
        <a:p>
          <a:endParaRPr lang="en-US"/>
        </a:p>
      </dgm:t>
    </dgm:pt>
    <dgm:pt modelId="{96819458-4AE7-4D34-9529-0B7C28DD159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b-NO" sz="1400" b="0" i="0" dirty="0"/>
            <a:t>Admin | Sync Template v3 (Model Driven Apps)</a:t>
          </a:r>
        </a:p>
      </dgm:t>
    </dgm:pt>
    <dgm:pt modelId="{FF6AEF82-C9D5-4B73-BAEB-698D2DF1F984}" type="parTrans" cxnId="{4911FD4E-CC12-44BE-AE6B-8715BCE6FDC5}">
      <dgm:prSet/>
      <dgm:spPr/>
      <dgm:t>
        <a:bodyPr/>
        <a:lstStyle/>
        <a:p>
          <a:endParaRPr lang="en-US"/>
        </a:p>
      </dgm:t>
    </dgm:pt>
    <dgm:pt modelId="{325F0D44-922F-4636-B0CC-579E51EB9360}" type="sibTrans" cxnId="{4911FD4E-CC12-44BE-AE6B-8715BCE6FDC5}">
      <dgm:prSet/>
      <dgm:spPr/>
      <dgm:t>
        <a:bodyPr/>
        <a:lstStyle/>
        <a:p>
          <a:endParaRPr lang="en-US"/>
        </a:p>
      </dgm:t>
    </dgm:pt>
    <dgm:pt modelId="{F4476CC2-C9EC-4B50-B054-D53DA87D665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Admin | Sync Template v3 (Portals)</a:t>
          </a:r>
        </a:p>
      </dgm:t>
    </dgm:pt>
    <dgm:pt modelId="{6B0AC562-BEA5-469B-9BCF-1CBF0F469F40}" type="parTrans" cxnId="{186AD568-0853-42A3-B462-E0103D6B7F38}">
      <dgm:prSet/>
      <dgm:spPr/>
      <dgm:t>
        <a:bodyPr/>
        <a:lstStyle/>
        <a:p>
          <a:endParaRPr lang="en-US"/>
        </a:p>
      </dgm:t>
    </dgm:pt>
    <dgm:pt modelId="{FCD81029-9309-46C7-B5D6-EEC8BB2FE64A}" type="sibTrans" cxnId="{186AD568-0853-42A3-B462-E0103D6B7F38}">
      <dgm:prSet/>
      <dgm:spPr/>
      <dgm:t>
        <a:bodyPr/>
        <a:lstStyle/>
        <a:p>
          <a:endParaRPr lang="en-US"/>
        </a:p>
      </dgm:t>
    </dgm:pt>
    <dgm:pt modelId="{969E4418-3445-4CA9-ADB9-4513135EDA4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/>
            <a:t>Admin | Sync Template v3 (PVA)</a:t>
          </a:r>
        </a:p>
      </dgm:t>
    </dgm:pt>
    <dgm:pt modelId="{39B3F2D3-2452-4AAF-9DCD-8F76AA975530}" type="parTrans" cxnId="{D1C997A5-ADEA-47D4-8654-D55B33B84A1A}">
      <dgm:prSet/>
      <dgm:spPr/>
      <dgm:t>
        <a:bodyPr/>
        <a:lstStyle/>
        <a:p>
          <a:endParaRPr lang="en-US"/>
        </a:p>
      </dgm:t>
    </dgm:pt>
    <dgm:pt modelId="{41E90931-1B12-49DD-9DE4-D1A36439FD5C}" type="sibTrans" cxnId="{D1C997A5-ADEA-47D4-8654-D55B33B84A1A}">
      <dgm:prSet/>
      <dgm:spPr/>
      <dgm:t>
        <a:bodyPr/>
        <a:lstStyle/>
        <a:p>
          <a:endParaRPr lang="en-US"/>
        </a:p>
      </dgm:t>
    </dgm:pt>
    <dgm:pt modelId="{B68A8F35-8C45-4587-9955-1F4CDF31F4B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400" b="0" i="0" dirty="0"/>
            <a:t>Admin | Sync Template v3 (PVA Usage)</a:t>
          </a:r>
        </a:p>
      </dgm:t>
    </dgm:pt>
    <dgm:pt modelId="{C7B040C6-7C7B-476E-A2ED-9A2F76460CE9}" type="parTrans" cxnId="{C86EFF41-BA97-4805-B75E-02CBD5C3A09F}">
      <dgm:prSet/>
      <dgm:spPr/>
      <dgm:t>
        <a:bodyPr/>
        <a:lstStyle/>
        <a:p>
          <a:endParaRPr lang="en-US"/>
        </a:p>
      </dgm:t>
    </dgm:pt>
    <dgm:pt modelId="{81ABCAB9-28CB-4ED5-95B1-FA164C7E95E9}" type="sibTrans" cxnId="{C86EFF41-BA97-4805-B75E-02CBD5C3A09F}">
      <dgm:prSet/>
      <dgm:spPr/>
      <dgm:t>
        <a:bodyPr/>
        <a:lstStyle/>
        <a:p>
          <a:endParaRPr lang="en-US"/>
        </a:p>
      </dgm:t>
    </dgm:pt>
    <dgm:pt modelId="{8711D32F-C898-49C4-ABD0-E184CA04AC9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400" b="0" i="0"/>
            <a:t>Admin | Sync Template v3 (Solutions)</a:t>
          </a:r>
        </a:p>
      </dgm:t>
    </dgm:pt>
    <dgm:pt modelId="{3DA3747C-8D1D-41B8-A340-C3FA38BECD0C}" type="parTrans" cxnId="{E0787155-8D6F-4663-B4A7-D3BC2B5F2EE2}">
      <dgm:prSet/>
      <dgm:spPr/>
      <dgm:t>
        <a:bodyPr/>
        <a:lstStyle/>
        <a:p>
          <a:endParaRPr lang="en-US"/>
        </a:p>
      </dgm:t>
    </dgm:pt>
    <dgm:pt modelId="{B95C5C84-3B5B-4CFD-B160-12C21BE7C45A}" type="sibTrans" cxnId="{E0787155-8D6F-4663-B4A7-D3BC2B5F2EE2}">
      <dgm:prSet/>
      <dgm:spPr/>
      <dgm:t>
        <a:bodyPr/>
        <a:lstStyle/>
        <a:p>
          <a:endParaRPr lang="en-US"/>
        </a:p>
      </dgm:t>
    </dgm:pt>
    <dgm:pt modelId="{342DDCA2-F799-4C84-83A1-8E14293A630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/>
            <a:t>Admin | Sync Template v3 (Sync Flow Errors)</a:t>
          </a:r>
        </a:p>
      </dgm:t>
    </dgm:pt>
    <dgm:pt modelId="{D851599E-5770-49B7-B97F-C1E406A575A2}" type="parTrans" cxnId="{5BD441B4-4C5C-4507-BF0E-B30587499CE0}">
      <dgm:prSet/>
      <dgm:spPr/>
      <dgm:t>
        <a:bodyPr/>
        <a:lstStyle/>
        <a:p>
          <a:endParaRPr lang="en-US"/>
        </a:p>
      </dgm:t>
    </dgm:pt>
    <dgm:pt modelId="{A2419B2A-B03E-4830-985D-DD16ACA94815}" type="sibTrans" cxnId="{5BD441B4-4C5C-4507-BF0E-B30587499CE0}">
      <dgm:prSet/>
      <dgm:spPr/>
      <dgm:t>
        <a:bodyPr/>
        <a:lstStyle/>
        <a:p>
          <a:endParaRPr lang="en-US"/>
        </a:p>
      </dgm:t>
    </dgm:pt>
    <dgm:pt modelId="{56C5295B-2357-42DD-A541-4B8D72C99A6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b-NO" sz="1400" b="0" i="0" dirty="0"/>
            <a:t>Admin | Sync Template v3 (Driver)</a:t>
          </a:r>
        </a:p>
      </dgm:t>
    </dgm:pt>
    <dgm:pt modelId="{5F74B246-FEBD-4F00-9522-71387E18A42D}" type="parTrans" cxnId="{75E8E92A-25B7-4600-BE7B-B0601773A77A}">
      <dgm:prSet/>
      <dgm:spPr/>
      <dgm:t>
        <a:bodyPr/>
        <a:lstStyle/>
        <a:p>
          <a:endParaRPr lang="en-US"/>
        </a:p>
      </dgm:t>
    </dgm:pt>
    <dgm:pt modelId="{4B7CD61A-CABE-44FA-AA4E-4B5FDE03FB2A}" type="sibTrans" cxnId="{75E8E92A-25B7-4600-BE7B-B0601773A77A}">
      <dgm:prSet/>
      <dgm:spPr/>
      <dgm:t>
        <a:bodyPr/>
        <a:lstStyle/>
        <a:p>
          <a:endParaRPr lang="en-US"/>
        </a:p>
      </dgm:t>
    </dgm:pt>
    <dgm:pt modelId="{999333AE-6163-45C0-BBCE-E70269B7337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/>
            <a:t>CLEANUP - Admin | Sync Template v3 (Check Deleted)</a:t>
          </a:r>
        </a:p>
      </dgm:t>
    </dgm:pt>
    <dgm:pt modelId="{FA190BB7-6499-4305-867D-7E7A89EBF68F}" type="parTrans" cxnId="{E9B410DA-4974-4A81-B43D-B4EBA0B02551}">
      <dgm:prSet/>
      <dgm:spPr/>
      <dgm:t>
        <a:bodyPr/>
        <a:lstStyle/>
        <a:p>
          <a:endParaRPr lang="en-US"/>
        </a:p>
      </dgm:t>
    </dgm:pt>
    <dgm:pt modelId="{EAC2539F-114B-4CB0-98F3-FEB77EAD7BEA}" type="sibTrans" cxnId="{E9B410DA-4974-4A81-B43D-B4EBA0B02551}">
      <dgm:prSet/>
      <dgm:spPr/>
      <dgm:t>
        <a:bodyPr/>
        <a:lstStyle/>
        <a:p>
          <a:endParaRPr lang="en-US"/>
        </a:p>
      </dgm:t>
    </dgm:pt>
    <dgm:pt modelId="{52E5A702-3EBF-46D1-B8AA-C1533FA47EA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/>
            <a:t>CLEANUP - Admin | Sync Template v3 (Delete Bad Data)</a:t>
          </a:r>
        </a:p>
      </dgm:t>
    </dgm:pt>
    <dgm:pt modelId="{0FDBF904-A627-4720-B097-3D15DB6C04B5}" type="parTrans" cxnId="{76623850-9987-4D4F-BC93-1EACBA03CA08}">
      <dgm:prSet/>
      <dgm:spPr/>
      <dgm:t>
        <a:bodyPr/>
        <a:lstStyle/>
        <a:p>
          <a:endParaRPr lang="en-US"/>
        </a:p>
      </dgm:t>
    </dgm:pt>
    <dgm:pt modelId="{033B78A3-46D8-4BDB-B5E3-0A89171BA974}" type="sibTrans" cxnId="{76623850-9987-4D4F-BC93-1EACBA03CA08}">
      <dgm:prSet/>
      <dgm:spPr/>
      <dgm:t>
        <a:bodyPr/>
        <a:lstStyle/>
        <a:p>
          <a:endParaRPr lang="en-US"/>
        </a:p>
      </dgm:t>
    </dgm:pt>
    <dgm:pt modelId="{46A93D1A-798D-44F5-AF3D-6CA1BDE4E94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CLEANUP - Admin | Sync Template v3 (Orphaned Makers)</a:t>
          </a:r>
        </a:p>
      </dgm:t>
    </dgm:pt>
    <dgm:pt modelId="{471B34D1-44C3-4F1A-A279-4971689AFA3A}" type="parTrans" cxnId="{1C0D13E4-85E3-4077-91B2-1010C9C4AFC7}">
      <dgm:prSet/>
      <dgm:spPr/>
      <dgm:t>
        <a:bodyPr/>
        <a:lstStyle/>
        <a:p>
          <a:endParaRPr lang="en-US"/>
        </a:p>
      </dgm:t>
    </dgm:pt>
    <dgm:pt modelId="{843825FF-1474-4439-98CE-5C0D1FE3E3F1}" type="sibTrans" cxnId="{1C0D13E4-85E3-4077-91B2-1010C9C4AFC7}">
      <dgm:prSet/>
      <dgm:spPr/>
      <dgm:t>
        <a:bodyPr/>
        <a:lstStyle/>
        <a:p>
          <a:endParaRPr lang="en-US"/>
        </a:p>
      </dgm:t>
    </dgm:pt>
    <dgm:pt modelId="{CEB9C58F-3F88-4177-ACD5-1F4A0A354D3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/>
            <a:t>CLEANUP - Admin | Sync Template v3 (Power Apps User Shared With)</a:t>
          </a:r>
        </a:p>
      </dgm:t>
    </dgm:pt>
    <dgm:pt modelId="{572D0128-2D89-4B8B-ABBF-488FAD124DD5}" type="parTrans" cxnId="{1150C254-E4FB-4BC6-9FB0-4C83C9C6B5E4}">
      <dgm:prSet/>
      <dgm:spPr/>
      <dgm:t>
        <a:bodyPr/>
        <a:lstStyle/>
        <a:p>
          <a:endParaRPr lang="en-US"/>
        </a:p>
      </dgm:t>
    </dgm:pt>
    <dgm:pt modelId="{1A83D4A2-42E7-4826-9387-4942F4203C9E}" type="sibTrans" cxnId="{1150C254-E4FB-4BC6-9FB0-4C83C9C6B5E4}">
      <dgm:prSet/>
      <dgm:spPr/>
      <dgm:t>
        <a:bodyPr/>
        <a:lstStyle/>
        <a:p>
          <a:endParaRPr lang="en-US"/>
        </a:p>
      </dgm:t>
    </dgm:pt>
    <dgm:pt modelId="{FB5B2277-4707-4155-8C48-8D6BF5BC1B8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/>
            <a:t>CLEANUP - Admin | Sync Template v3 (PVA Usage)</a:t>
          </a:r>
        </a:p>
      </dgm:t>
    </dgm:pt>
    <dgm:pt modelId="{13A579AC-C1A1-4D95-AA4B-35523C8AC4E5}" type="parTrans" cxnId="{FF1880CB-A311-48F0-BD82-7C49B3C0F949}">
      <dgm:prSet/>
      <dgm:spPr/>
      <dgm:t>
        <a:bodyPr/>
        <a:lstStyle/>
        <a:p>
          <a:endParaRPr lang="en-US"/>
        </a:p>
      </dgm:t>
    </dgm:pt>
    <dgm:pt modelId="{309589AE-20E5-48AC-82C9-677F8AC068AA}" type="sibTrans" cxnId="{FF1880CB-A311-48F0-BD82-7C49B3C0F949}">
      <dgm:prSet/>
      <dgm:spPr/>
      <dgm:t>
        <a:bodyPr/>
        <a:lstStyle/>
        <a:p>
          <a:endParaRPr lang="en-US"/>
        </a:p>
      </dgm:t>
    </dgm:pt>
    <dgm:pt modelId="{FAB511B2-5676-4044-B60C-A4D977C71BF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i="0" dirty="0"/>
            <a:t>Admin | Sync Template v3 (Call Updates)</a:t>
          </a:r>
        </a:p>
      </dgm:t>
    </dgm:pt>
    <dgm:pt modelId="{F44AB31F-89CE-4C6E-98AD-34925868B77D}" type="parTrans" cxnId="{0FF97023-8AAE-45F9-BE66-013D34933CF6}">
      <dgm:prSet/>
      <dgm:spPr/>
      <dgm:t>
        <a:bodyPr/>
        <a:lstStyle/>
        <a:p>
          <a:endParaRPr lang="en-US"/>
        </a:p>
      </dgm:t>
    </dgm:pt>
    <dgm:pt modelId="{DC286A2F-B97E-4D0A-AA5C-FC9412E8C0F7}" type="sibTrans" cxnId="{0FF97023-8AAE-45F9-BE66-013D34933CF6}">
      <dgm:prSet/>
      <dgm:spPr/>
      <dgm:t>
        <a:bodyPr/>
        <a:lstStyle/>
        <a:p>
          <a:endParaRPr lang="en-US"/>
        </a:p>
      </dgm:t>
    </dgm:pt>
    <dgm:pt modelId="{E0B754F0-D6FC-412F-9F01-9DF8857A72F7}" type="pres">
      <dgm:prSet presAssocID="{76992C19-6F85-4E55-91F0-2C4270CEE289}" presName="linear" presStyleCnt="0">
        <dgm:presLayoutVars>
          <dgm:animLvl val="lvl"/>
          <dgm:resizeHandles val="exact"/>
        </dgm:presLayoutVars>
      </dgm:prSet>
      <dgm:spPr/>
    </dgm:pt>
    <dgm:pt modelId="{2DF285E7-250A-491E-9942-49916ED88D7F}" type="pres">
      <dgm:prSet presAssocID="{22467C68-F364-4A84-B96D-E64E9FC52D30}" presName="parentText" presStyleLbl="node1" presStyleIdx="0" presStyleCnt="24" custScaleY="153326">
        <dgm:presLayoutVars>
          <dgm:chMax val="0"/>
          <dgm:bulletEnabled val="1"/>
        </dgm:presLayoutVars>
      </dgm:prSet>
      <dgm:spPr/>
    </dgm:pt>
    <dgm:pt modelId="{B9E57D09-A04B-4658-8EFE-789DD93947FE}" type="pres">
      <dgm:prSet presAssocID="{1D874678-F843-47BE-8143-CE5244E6CBA9}" presName="spacer" presStyleCnt="0"/>
      <dgm:spPr/>
    </dgm:pt>
    <dgm:pt modelId="{C76AD6AB-E079-486E-9486-426ED085EC40}" type="pres">
      <dgm:prSet presAssocID="{01C281AB-9BCA-48CC-B5D8-D578D330DC47}" presName="parentText" presStyleLbl="node1" presStyleIdx="1" presStyleCnt="24">
        <dgm:presLayoutVars>
          <dgm:chMax val="0"/>
          <dgm:bulletEnabled val="1"/>
        </dgm:presLayoutVars>
      </dgm:prSet>
      <dgm:spPr/>
    </dgm:pt>
    <dgm:pt modelId="{1D60DAAC-F84F-4259-B26E-4B1516361C65}" type="pres">
      <dgm:prSet presAssocID="{7F0E8790-62DF-467F-8F19-437AC6F3820B}" presName="spacer" presStyleCnt="0"/>
      <dgm:spPr/>
    </dgm:pt>
    <dgm:pt modelId="{D86BADBE-0FEC-4A81-9683-613F7CD5D439}" type="pres">
      <dgm:prSet presAssocID="{F1A844F5-68D3-4D82-AAAC-7AE901D7F0AE}" presName="parentText" presStyleLbl="node1" presStyleIdx="2" presStyleCnt="24">
        <dgm:presLayoutVars>
          <dgm:chMax val="0"/>
          <dgm:bulletEnabled val="1"/>
        </dgm:presLayoutVars>
      </dgm:prSet>
      <dgm:spPr/>
    </dgm:pt>
    <dgm:pt modelId="{5F85376D-2F42-4F8F-8A86-A73909C165DC}" type="pres">
      <dgm:prSet presAssocID="{EF947B1C-DC45-41BD-9833-46A63B826FD2}" presName="spacer" presStyleCnt="0"/>
      <dgm:spPr/>
    </dgm:pt>
    <dgm:pt modelId="{D63115BE-3EA0-4998-BAFE-151675E4EB90}" type="pres">
      <dgm:prSet presAssocID="{AB976DAD-2F9C-4B4A-9A6B-5E6610D9550D}" presName="parentText" presStyleLbl="node1" presStyleIdx="3" presStyleCnt="24">
        <dgm:presLayoutVars>
          <dgm:chMax val="0"/>
          <dgm:bulletEnabled val="1"/>
        </dgm:presLayoutVars>
      </dgm:prSet>
      <dgm:spPr/>
    </dgm:pt>
    <dgm:pt modelId="{28464769-AAD9-4429-8CBB-93EF28D1BCB1}" type="pres">
      <dgm:prSet presAssocID="{99C0300E-C345-4C08-A696-7D16FA5F5C6D}" presName="spacer" presStyleCnt="0"/>
      <dgm:spPr/>
    </dgm:pt>
    <dgm:pt modelId="{44A5CB40-71FC-4072-88AA-7D752191F716}" type="pres">
      <dgm:prSet presAssocID="{724CE58E-9164-4341-9098-5922FED7A561}" presName="parentText" presStyleLbl="node1" presStyleIdx="4" presStyleCnt="24">
        <dgm:presLayoutVars>
          <dgm:chMax val="0"/>
          <dgm:bulletEnabled val="1"/>
        </dgm:presLayoutVars>
      </dgm:prSet>
      <dgm:spPr/>
    </dgm:pt>
    <dgm:pt modelId="{FA7FDD05-121E-4A43-939B-6A2B79B8C619}" type="pres">
      <dgm:prSet presAssocID="{239F1FC0-6955-4E6C-A091-ED12FFDD0CBC}" presName="spacer" presStyleCnt="0"/>
      <dgm:spPr/>
    </dgm:pt>
    <dgm:pt modelId="{E444602E-1E9B-41FA-89F7-E80CEC9522C1}" type="pres">
      <dgm:prSet presAssocID="{38ABB38D-63CB-4600-BAAE-C6B32C6D01CC}" presName="parentText" presStyleLbl="node1" presStyleIdx="5" presStyleCnt="24">
        <dgm:presLayoutVars>
          <dgm:chMax val="0"/>
          <dgm:bulletEnabled val="1"/>
        </dgm:presLayoutVars>
      </dgm:prSet>
      <dgm:spPr/>
    </dgm:pt>
    <dgm:pt modelId="{772D6A5B-F112-48AF-B7FF-DD3232B643C3}" type="pres">
      <dgm:prSet presAssocID="{8A4DB425-8459-479A-A567-80CA2E3A26E6}" presName="spacer" presStyleCnt="0"/>
      <dgm:spPr/>
    </dgm:pt>
    <dgm:pt modelId="{0535C5A8-5688-415A-9240-2F242DF5F908}" type="pres">
      <dgm:prSet presAssocID="{6D78C813-9125-4FA5-9DA6-936CB9905B36}" presName="parentText" presStyleLbl="node1" presStyleIdx="6" presStyleCnt="24">
        <dgm:presLayoutVars>
          <dgm:chMax val="0"/>
          <dgm:bulletEnabled val="1"/>
        </dgm:presLayoutVars>
      </dgm:prSet>
      <dgm:spPr/>
    </dgm:pt>
    <dgm:pt modelId="{1F5BEC2E-1D4C-4510-96CA-9FB440F19684}" type="pres">
      <dgm:prSet presAssocID="{3CBA3980-04C5-454D-8F9E-FB3DE1E1814D}" presName="spacer" presStyleCnt="0"/>
      <dgm:spPr/>
    </dgm:pt>
    <dgm:pt modelId="{817DE1D6-62C6-4C72-B7FC-241F2CA4F532}" type="pres">
      <dgm:prSet presAssocID="{D36FF6B8-0A3E-4F6F-BF67-A3EE10E34B28}" presName="parentText" presStyleLbl="node1" presStyleIdx="7" presStyleCnt="24">
        <dgm:presLayoutVars>
          <dgm:chMax val="0"/>
          <dgm:bulletEnabled val="1"/>
        </dgm:presLayoutVars>
      </dgm:prSet>
      <dgm:spPr/>
    </dgm:pt>
    <dgm:pt modelId="{A1449FA6-3205-41B8-8859-31D745C2BCFF}" type="pres">
      <dgm:prSet presAssocID="{CEE9A2A9-FBBA-4F61-B0F7-A54D3CDA7C6D}" presName="spacer" presStyleCnt="0"/>
      <dgm:spPr/>
    </dgm:pt>
    <dgm:pt modelId="{70F34BB9-B70D-4690-B7C3-F99CCCB309E6}" type="pres">
      <dgm:prSet presAssocID="{0629AD2E-34D6-46E3-9177-30E85574B004}" presName="parentText" presStyleLbl="node1" presStyleIdx="8" presStyleCnt="24">
        <dgm:presLayoutVars>
          <dgm:chMax val="0"/>
          <dgm:bulletEnabled val="1"/>
        </dgm:presLayoutVars>
      </dgm:prSet>
      <dgm:spPr/>
    </dgm:pt>
    <dgm:pt modelId="{5735151F-DB71-46D3-9A5C-3B25150865DC}" type="pres">
      <dgm:prSet presAssocID="{82CFF646-2EBD-4E89-B507-47090C0B71DD}" presName="spacer" presStyleCnt="0"/>
      <dgm:spPr/>
    </dgm:pt>
    <dgm:pt modelId="{FBBFFC77-C3CC-4030-AE24-CAB627800E33}" type="pres">
      <dgm:prSet presAssocID="{B1B2D88F-A867-4FB8-BA6C-41B3196D19C9}" presName="parentText" presStyleLbl="node1" presStyleIdx="9" presStyleCnt="24">
        <dgm:presLayoutVars>
          <dgm:chMax val="0"/>
          <dgm:bulletEnabled val="1"/>
        </dgm:presLayoutVars>
      </dgm:prSet>
      <dgm:spPr/>
    </dgm:pt>
    <dgm:pt modelId="{790BD223-E0F2-4E17-AF00-16B54217E60D}" type="pres">
      <dgm:prSet presAssocID="{B2271413-F157-4867-A9D9-FBCBF249470F}" presName="spacer" presStyleCnt="0"/>
      <dgm:spPr/>
    </dgm:pt>
    <dgm:pt modelId="{CD6838BB-03B9-40B3-BE2B-393B8B3F9C25}" type="pres">
      <dgm:prSet presAssocID="{96819458-4AE7-4D34-9529-0B7C28DD1595}" presName="parentText" presStyleLbl="node1" presStyleIdx="10" presStyleCnt="24">
        <dgm:presLayoutVars>
          <dgm:chMax val="0"/>
          <dgm:bulletEnabled val="1"/>
        </dgm:presLayoutVars>
      </dgm:prSet>
      <dgm:spPr/>
    </dgm:pt>
    <dgm:pt modelId="{609CC9B9-4183-41B8-893D-02F92D74AA92}" type="pres">
      <dgm:prSet presAssocID="{325F0D44-922F-4636-B0CC-579E51EB9360}" presName="spacer" presStyleCnt="0"/>
      <dgm:spPr/>
    </dgm:pt>
    <dgm:pt modelId="{3769F60D-72BD-4BF4-B28C-0177205CBC89}" type="pres">
      <dgm:prSet presAssocID="{F4476CC2-C9EC-4B50-B054-D53DA87D665F}" presName="parentText" presStyleLbl="node1" presStyleIdx="11" presStyleCnt="24">
        <dgm:presLayoutVars>
          <dgm:chMax val="0"/>
          <dgm:bulletEnabled val="1"/>
        </dgm:presLayoutVars>
      </dgm:prSet>
      <dgm:spPr/>
    </dgm:pt>
    <dgm:pt modelId="{85930E90-7E81-4058-A70F-A91C15AA1EAB}" type="pres">
      <dgm:prSet presAssocID="{FCD81029-9309-46C7-B5D6-EEC8BB2FE64A}" presName="spacer" presStyleCnt="0"/>
      <dgm:spPr/>
    </dgm:pt>
    <dgm:pt modelId="{31EA6757-7CE9-4B26-8821-2377B2B5BF06}" type="pres">
      <dgm:prSet presAssocID="{969E4418-3445-4CA9-ADB9-4513135EDA41}" presName="parentText" presStyleLbl="node1" presStyleIdx="12" presStyleCnt="24">
        <dgm:presLayoutVars>
          <dgm:chMax val="0"/>
          <dgm:bulletEnabled val="1"/>
        </dgm:presLayoutVars>
      </dgm:prSet>
      <dgm:spPr/>
    </dgm:pt>
    <dgm:pt modelId="{0BA56351-A430-4D3D-A2F2-E0745515D017}" type="pres">
      <dgm:prSet presAssocID="{41E90931-1B12-49DD-9DE4-D1A36439FD5C}" presName="spacer" presStyleCnt="0"/>
      <dgm:spPr/>
    </dgm:pt>
    <dgm:pt modelId="{2F8FC8EB-607C-49C6-B25B-87BACCB46116}" type="pres">
      <dgm:prSet presAssocID="{B68A8F35-8C45-4587-9955-1F4CDF31F4B5}" presName="parentText" presStyleLbl="node1" presStyleIdx="13" presStyleCnt="24">
        <dgm:presLayoutVars>
          <dgm:chMax val="0"/>
          <dgm:bulletEnabled val="1"/>
        </dgm:presLayoutVars>
      </dgm:prSet>
      <dgm:spPr/>
    </dgm:pt>
    <dgm:pt modelId="{3FDF4784-560D-4312-A3B0-6F81F047E369}" type="pres">
      <dgm:prSet presAssocID="{81ABCAB9-28CB-4ED5-95B1-FA164C7E95E9}" presName="spacer" presStyleCnt="0"/>
      <dgm:spPr/>
    </dgm:pt>
    <dgm:pt modelId="{AEE5901F-851C-4E1E-A36D-856955ACB664}" type="pres">
      <dgm:prSet presAssocID="{8711D32F-C898-49C4-ABD0-E184CA04AC9F}" presName="parentText" presStyleLbl="node1" presStyleIdx="14" presStyleCnt="24">
        <dgm:presLayoutVars>
          <dgm:chMax val="0"/>
          <dgm:bulletEnabled val="1"/>
        </dgm:presLayoutVars>
      </dgm:prSet>
      <dgm:spPr/>
    </dgm:pt>
    <dgm:pt modelId="{8B6687B5-7E29-4CD7-9535-AB20E50A8DEE}" type="pres">
      <dgm:prSet presAssocID="{B95C5C84-3B5B-4CFD-B160-12C21BE7C45A}" presName="spacer" presStyleCnt="0"/>
      <dgm:spPr/>
    </dgm:pt>
    <dgm:pt modelId="{367DE35B-8793-4D24-BBFF-3623F5607142}" type="pres">
      <dgm:prSet presAssocID="{342DDCA2-F799-4C84-83A1-8E14293A6308}" presName="parentText" presStyleLbl="node1" presStyleIdx="15" presStyleCnt="24">
        <dgm:presLayoutVars>
          <dgm:chMax val="0"/>
          <dgm:bulletEnabled val="1"/>
        </dgm:presLayoutVars>
      </dgm:prSet>
      <dgm:spPr/>
    </dgm:pt>
    <dgm:pt modelId="{B400502A-86DA-4351-A3B0-5599989BC62D}" type="pres">
      <dgm:prSet presAssocID="{A2419B2A-B03E-4830-985D-DD16ACA94815}" presName="spacer" presStyleCnt="0"/>
      <dgm:spPr/>
    </dgm:pt>
    <dgm:pt modelId="{C53445E3-E818-4925-AAAD-FE64634E8AAA}" type="pres">
      <dgm:prSet presAssocID="{56C5295B-2357-42DD-A541-4B8D72C99A66}" presName="parentText" presStyleLbl="node1" presStyleIdx="16" presStyleCnt="24">
        <dgm:presLayoutVars>
          <dgm:chMax val="0"/>
          <dgm:bulletEnabled val="1"/>
        </dgm:presLayoutVars>
      </dgm:prSet>
      <dgm:spPr/>
    </dgm:pt>
    <dgm:pt modelId="{BD5B2846-CD45-4021-8105-A1B3D0F8A699}" type="pres">
      <dgm:prSet presAssocID="{4B7CD61A-CABE-44FA-AA4E-4B5FDE03FB2A}" presName="spacer" presStyleCnt="0"/>
      <dgm:spPr/>
    </dgm:pt>
    <dgm:pt modelId="{960F0079-32A2-4F46-9B99-06D1E989FC62}" type="pres">
      <dgm:prSet presAssocID="{999333AE-6163-45C0-BBCE-E70269B73371}" presName="parentText" presStyleLbl="node1" presStyleIdx="17" presStyleCnt="24">
        <dgm:presLayoutVars>
          <dgm:chMax val="0"/>
          <dgm:bulletEnabled val="1"/>
        </dgm:presLayoutVars>
      </dgm:prSet>
      <dgm:spPr/>
    </dgm:pt>
    <dgm:pt modelId="{7EC6769D-5099-411B-A1F3-DE766E237808}" type="pres">
      <dgm:prSet presAssocID="{EAC2539F-114B-4CB0-98F3-FEB77EAD7BEA}" presName="spacer" presStyleCnt="0"/>
      <dgm:spPr/>
    </dgm:pt>
    <dgm:pt modelId="{E468C0AE-5637-4A17-987A-47EC1B9BF2C3}" type="pres">
      <dgm:prSet presAssocID="{52E5A702-3EBF-46D1-B8AA-C1533FA47EA7}" presName="parentText" presStyleLbl="node1" presStyleIdx="18" presStyleCnt="24">
        <dgm:presLayoutVars>
          <dgm:chMax val="0"/>
          <dgm:bulletEnabled val="1"/>
        </dgm:presLayoutVars>
      </dgm:prSet>
      <dgm:spPr/>
    </dgm:pt>
    <dgm:pt modelId="{ECB25501-AA84-4FB5-B737-DD810DE9D427}" type="pres">
      <dgm:prSet presAssocID="{033B78A3-46D8-4BDB-B5E3-0A89171BA974}" presName="spacer" presStyleCnt="0"/>
      <dgm:spPr/>
    </dgm:pt>
    <dgm:pt modelId="{058D13EF-E557-4AF6-8D33-C3794B1CBEEC}" type="pres">
      <dgm:prSet presAssocID="{46A93D1A-798D-44F5-AF3D-6CA1BDE4E945}" presName="parentText" presStyleLbl="node1" presStyleIdx="19" presStyleCnt="24">
        <dgm:presLayoutVars>
          <dgm:chMax val="0"/>
          <dgm:bulletEnabled val="1"/>
        </dgm:presLayoutVars>
      </dgm:prSet>
      <dgm:spPr/>
    </dgm:pt>
    <dgm:pt modelId="{F147F622-311F-4A59-B35A-ADEDBFE0D1DA}" type="pres">
      <dgm:prSet presAssocID="{843825FF-1474-4439-98CE-5C0D1FE3E3F1}" presName="spacer" presStyleCnt="0"/>
      <dgm:spPr/>
    </dgm:pt>
    <dgm:pt modelId="{34860A44-9AD9-4F03-B41A-43EC58FA537E}" type="pres">
      <dgm:prSet presAssocID="{CEB9C58F-3F88-4177-ACD5-1F4A0A354D3D}" presName="parentText" presStyleLbl="node1" presStyleIdx="20" presStyleCnt="24">
        <dgm:presLayoutVars>
          <dgm:chMax val="0"/>
          <dgm:bulletEnabled val="1"/>
        </dgm:presLayoutVars>
      </dgm:prSet>
      <dgm:spPr/>
    </dgm:pt>
    <dgm:pt modelId="{360B05BE-AA2F-4918-8672-FDB8D7E433D9}" type="pres">
      <dgm:prSet presAssocID="{1A83D4A2-42E7-4826-9387-4942F4203C9E}" presName="spacer" presStyleCnt="0"/>
      <dgm:spPr/>
    </dgm:pt>
    <dgm:pt modelId="{12995B2F-8279-45D1-8006-629195447C4A}" type="pres">
      <dgm:prSet presAssocID="{FB5B2277-4707-4155-8C48-8D6BF5BC1B8E}" presName="parentText" presStyleLbl="node1" presStyleIdx="21" presStyleCnt="24">
        <dgm:presLayoutVars>
          <dgm:chMax val="0"/>
          <dgm:bulletEnabled val="1"/>
        </dgm:presLayoutVars>
      </dgm:prSet>
      <dgm:spPr/>
    </dgm:pt>
    <dgm:pt modelId="{1939B4D1-F5C9-439F-8FB3-770F9811F1E6}" type="pres">
      <dgm:prSet presAssocID="{309589AE-20E5-48AC-82C9-677F8AC068AA}" presName="spacer" presStyleCnt="0"/>
      <dgm:spPr/>
    </dgm:pt>
    <dgm:pt modelId="{6C9744BA-A83D-4862-9A0F-4F07573F773E}" type="pres">
      <dgm:prSet presAssocID="{FAB511B2-5676-4044-B60C-A4D977C71BFB}" presName="parentText" presStyleLbl="node1" presStyleIdx="22" presStyleCnt="24">
        <dgm:presLayoutVars>
          <dgm:chMax val="0"/>
          <dgm:bulletEnabled val="1"/>
        </dgm:presLayoutVars>
      </dgm:prSet>
      <dgm:spPr/>
    </dgm:pt>
    <dgm:pt modelId="{EADCCAD9-892C-4945-905C-FA5D7E0D060A}" type="pres">
      <dgm:prSet presAssocID="{DC286A2F-B97E-4D0A-AA5C-FC9412E8C0F7}" presName="spacer" presStyleCnt="0"/>
      <dgm:spPr/>
    </dgm:pt>
    <dgm:pt modelId="{8BC4C6F1-FCE1-4957-8500-9001D51D9A38}" type="pres">
      <dgm:prSet presAssocID="{BFFED2FD-5392-4CCD-9B24-B124AC7E8152}" presName="parentText" presStyleLbl="node1" presStyleIdx="23" presStyleCnt="24">
        <dgm:presLayoutVars>
          <dgm:chMax val="0"/>
          <dgm:bulletEnabled val="1"/>
        </dgm:presLayoutVars>
      </dgm:prSet>
      <dgm:spPr/>
    </dgm:pt>
  </dgm:ptLst>
  <dgm:cxnLst>
    <dgm:cxn modelId="{6D7BEA05-EADB-43DF-91D5-40360D4E42FB}" type="presOf" srcId="{F1A844F5-68D3-4D82-AAAC-7AE901D7F0AE}" destId="{D86BADBE-0FEC-4A81-9683-613F7CD5D439}" srcOrd="0" destOrd="0" presId="urn:microsoft.com/office/officeart/2005/8/layout/vList2"/>
    <dgm:cxn modelId="{74093F06-B4AB-4C32-B7DC-13D27118BAA0}" type="presOf" srcId="{342DDCA2-F799-4C84-83A1-8E14293A6308}" destId="{367DE35B-8793-4D24-BBFF-3623F5607142}" srcOrd="0" destOrd="0" presId="urn:microsoft.com/office/officeart/2005/8/layout/vList2"/>
    <dgm:cxn modelId="{C100C409-AD6C-49E2-9AAD-EAAF7B608ABD}" type="presOf" srcId="{56C5295B-2357-42DD-A541-4B8D72C99A66}" destId="{C53445E3-E818-4925-AAAD-FE64634E8AAA}" srcOrd="0" destOrd="0" presId="urn:microsoft.com/office/officeart/2005/8/layout/vList2"/>
    <dgm:cxn modelId="{D5B9750A-F145-4830-BB29-A27881FCF1B9}" srcId="{76992C19-6F85-4E55-91F0-2C4270CEE289}" destId="{BFFED2FD-5392-4CCD-9B24-B124AC7E8152}" srcOrd="23" destOrd="0" parTransId="{583E751D-5684-4EC3-BC8F-30A4D01E0A55}" sibTransId="{0ADC2F91-7309-4BE6-9576-8ADED11845F7}"/>
    <dgm:cxn modelId="{98C9C80A-05E7-4877-B916-DF88BC52CFAC}" type="presOf" srcId="{B1B2D88F-A867-4FB8-BA6C-41B3196D19C9}" destId="{FBBFFC77-C3CC-4030-AE24-CAB627800E33}" srcOrd="0" destOrd="0" presId="urn:microsoft.com/office/officeart/2005/8/layout/vList2"/>
    <dgm:cxn modelId="{4CC81611-0076-4622-A9AF-F9846255F2DE}" srcId="{76992C19-6F85-4E55-91F0-2C4270CEE289}" destId="{0629AD2E-34D6-46E3-9177-30E85574B004}" srcOrd="8" destOrd="0" parTransId="{A9AAE090-AD89-4B7B-A850-DDA39B3B8E7D}" sibTransId="{82CFF646-2EBD-4E89-B507-47090C0B71DD}"/>
    <dgm:cxn modelId="{0FF97023-8AAE-45F9-BE66-013D34933CF6}" srcId="{76992C19-6F85-4E55-91F0-2C4270CEE289}" destId="{FAB511B2-5676-4044-B60C-A4D977C71BFB}" srcOrd="22" destOrd="0" parTransId="{F44AB31F-89CE-4C6E-98AD-34925868B77D}" sibTransId="{DC286A2F-B97E-4D0A-AA5C-FC9412E8C0F7}"/>
    <dgm:cxn modelId="{F96B8926-A2EF-4876-97E7-D9B784B22FDA}" srcId="{76992C19-6F85-4E55-91F0-2C4270CEE289}" destId="{6D78C813-9125-4FA5-9DA6-936CB9905B36}" srcOrd="6" destOrd="0" parTransId="{D2E6395B-AD1D-49A4-9DD3-AF5803B8DA3E}" sibTransId="{3CBA3980-04C5-454D-8F9E-FB3DE1E1814D}"/>
    <dgm:cxn modelId="{705E9E28-556D-40DC-92EA-CCDC592557FD}" srcId="{76992C19-6F85-4E55-91F0-2C4270CEE289}" destId="{724CE58E-9164-4341-9098-5922FED7A561}" srcOrd="4" destOrd="0" parTransId="{1116256C-E4BD-482C-BA0A-18B8C22CAECC}" sibTransId="{239F1FC0-6955-4E6C-A091-ED12FFDD0CBC}"/>
    <dgm:cxn modelId="{75E8E92A-25B7-4600-BE7B-B0601773A77A}" srcId="{76992C19-6F85-4E55-91F0-2C4270CEE289}" destId="{56C5295B-2357-42DD-A541-4B8D72C99A66}" srcOrd="16" destOrd="0" parTransId="{5F74B246-FEBD-4F00-9522-71387E18A42D}" sibTransId="{4B7CD61A-CABE-44FA-AA4E-4B5FDE03FB2A}"/>
    <dgm:cxn modelId="{3870A32B-9F85-4000-A27E-EB696F741B47}" type="presOf" srcId="{76992C19-6F85-4E55-91F0-2C4270CEE289}" destId="{E0B754F0-D6FC-412F-9F01-9DF8857A72F7}" srcOrd="0" destOrd="0" presId="urn:microsoft.com/office/officeart/2005/8/layout/vList2"/>
    <dgm:cxn modelId="{ECFBB13F-A04C-4BA1-AD59-8A8AB5A3AFD8}" type="presOf" srcId="{969E4418-3445-4CA9-ADB9-4513135EDA41}" destId="{31EA6757-7CE9-4B26-8821-2377B2B5BF06}" srcOrd="0" destOrd="0" presId="urn:microsoft.com/office/officeart/2005/8/layout/vList2"/>
    <dgm:cxn modelId="{C86EFF41-BA97-4805-B75E-02CBD5C3A09F}" srcId="{76992C19-6F85-4E55-91F0-2C4270CEE289}" destId="{B68A8F35-8C45-4587-9955-1F4CDF31F4B5}" srcOrd="13" destOrd="0" parTransId="{C7B040C6-7C7B-476E-A2ED-9A2F76460CE9}" sibTransId="{81ABCAB9-28CB-4ED5-95B1-FA164C7E95E9}"/>
    <dgm:cxn modelId="{FA0C3363-E173-4A9C-B55D-047B4DFB005C}" type="presOf" srcId="{AB976DAD-2F9C-4B4A-9A6B-5E6610D9550D}" destId="{D63115BE-3EA0-4998-BAFE-151675E4EB90}" srcOrd="0" destOrd="0" presId="urn:microsoft.com/office/officeart/2005/8/layout/vList2"/>
    <dgm:cxn modelId="{186AD568-0853-42A3-B462-E0103D6B7F38}" srcId="{76992C19-6F85-4E55-91F0-2C4270CEE289}" destId="{F4476CC2-C9EC-4B50-B054-D53DA87D665F}" srcOrd="11" destOrd="0" parTransId="{6B0AC562-BEA5-469B-9BCF-1CBF0F469F40}" sibTransId="{FCD81029-9309-46C7-B5D6-EEC8BB2FE64A}"/>
    <dgm:cxn modelId="{32A1A86B-C6AD-4DF9-BF66-12CC8B8BAD6C}" type="presOf" srcId="{999333AE-6163-45C0-BBCE-E70269B73371}" destId="{960F0079-32A2-4F46-9B99-06D1E989FC62}" srcOrd="0" destOrd="0" presId="urn:microsoft.com/office/officeart/2005/8/layout/vList2"/>
    <dgm:cxn modelId="{D05D676D-8EB5-47B7-B309-68EA73428493}" srcId="{76992C19-6F85-4E55-91F0-2C4270CEE289}" destId="{22467C68-F364-4A84-B96D-E64E9FC52D30}" srcOrd="0" destOrd="0" parTransId="{455923DF-7953-4256-80DE-150AE996650A}" sibTransId="{1D874678-F843-47BE-8143-CE5244E6CBA9}"/>
    <dgm:cxn modelId="{4911FD4E-CC12-44BE-AE6B-8715BCE6FDC5}" srcId="{76992C19-6F85-4E55-91F0-2C4270CEE289}" destId="{96819458-4AE7-4D34-9529-0B7C28DD1595}" srcOrd="10" destOrd="0" parTransId="{FF6AEF82-C9D5-4B73-BAEB-698D2DF1F984}" sibTransId="{325F0D44-922F-4636-B0CC-579E51EB9360}"/>
    <dgm:cxn modelId="{76623850-9987-4D4F-BC93-1EACBA03CA08}" srcId="{76992C19-6F85-4E55-91F0-2C4270CEE289}" destId="{52E5A702-3EBF-46D1-B8AA-C1533FA47EA7}" srcOrd="18" destOrd="0" parTransId="{0FDBF904-A627-4720-B097-3D15DB6C04B5}" sibTransId="{033B78A3-46D8-4BDB-B5E3-0A89171BA974}"/>
    <dgm:cxn modelId="{CA667250-12F2-4974-BFA3-DF0201DF139A}" type="presOf" srcId="{52E5A702-3EBF-46D1-B8AA-C1533FA47EA7}" destId="{E468C0AE-5637-4A17-987A-47EC1B9BF2C3}" srcOrd="0" destOrd="0" presId="urn:microsoft.com/office/officeart/2005/8/layout/vList2"/>
    <dgm:cxn modelId="{9E10C553-4065-491A-B33E-E99014CAF3D4}" type="presOf" srcId="{38ABB38D-63CB-4600-BAAE-C6B32C6D01CC}" destId="{E444602E-1E9B-41FA-89F7-E80CEC9522C1}" srcOrd="0" destOrd="0" presId="urn:microsoft.com/office/officeart/2005/8/layout/vList2"/>
    <dgm:cxn modelId="{A57C6A54-E7CC-49C4-9C02-062B0EFB1602}" type="presOf" srcId="{B68A8F35-8C45-4587-9955-1F4CDF31F4B5}" destId="{2F8FC8EB-607C-49C6-B25B-87BACCB46116}" srcOrd="0" destOrd="0" presId="urn:microsoft.com/office/officeart/2005/8/layout/vList2"/>
    <dgm:cxn modelId="{1150C254-E4FB-4BC6-9FB0-4C83C9C6B5E4}" srcId="{76992C19-6F85-4E55-91F0-2C4270CEE289}" destId="{CEB9C58F-3F88-4177-ACD5-1F4A0A354D3D}" srcOrd="20" destOrd="0" parTransId="{572D0128-2D89-4B8B-ABBF-488FAD124DD5}" sibTransId="{1A83D4A2-42E7-4826-9387-4942F4203C9E}"/>
    <dgm:cxn modelId="{E0787155-8D6F-4663-B4A7-D3BC2B5F2EE2}" srcId="{76992C19-6F85-4E55-91F0-2C4270CEE289}" destId="{8711D32F-C898-49C4-ABD0-E184CA04AC9F}" srcOrd="14" destOrd="0" parTransId="{3DA3747C-8D1D-41B8-A340-C3FA38BECD0C}" sibTransId="{B95C5C84-3B5B-4CFD-B160-12C21BE7C45A}"/>
    <dgm:cxn modelId="{6CF8D17A-F4E0-44D3-8EFD-B4B767FBA347}" srcId="{76992C19-6F85-4E55-91F0-2C4270CEE289}" destId="{AB976DAD-2F9C-4B4A-9A6B-5E6610D9550D}" srcOrd="3" destOrd="0" parTransId="{D7ECC174-30F8-4A82-B2FD-0417C92FACD5}" sibTransId="{99C0300E-C345-4C08-A696-7D16FA5F5C6D}"/>
    <dgm:cxn modelId="{52A44B7E-A4E0-42BA-84E2-CE8D3D373F5F}" type="presOf" srcId="{46A93D1A-798D-44F5-AF3D-6CA1BDE4E945}" destId="{058D13EF-E557-4AF6-8D33-C3794B1CBEEC}" srcOrd="0" destOrd="0" presId="urn:microsoft.com/office/officeart/2005/8/layout/vList2"/>
    <dgm:cxn modelId="{8EB1C682-4670-4980-9397-B89519899405}" srcId="{76992C19-6F85-4E55-91F0-2C4270CEE289}" destId="{D36FF6B8-0A3E-4F6F-BF67-A3EE10E34B28}" srcOrd="7" destOrd="0" parTransId="{8841FD2D-662B-4512-9668-F9D33D10692B}" sibTransId="{CEE9A2A9-FBBA-4F61-B0F7-A54D3CDA7C6D}"/>
    <dgm:cxn modelId="{E2F72286-8572-4D7F-8A20-249F589FDEC6}" type="presOf" srcId="{96819458-4AE7-4D34-9529-0B7C28DD1595}" destId="{CD6838BB-03B9-40B3-BE2B-393B8B3F9C25}" srcOrd="0" destOrd="0" presId="urn:microsoft.com/office/officeart/2005/8/layout/vList2"/>
    <dgm:cxn modelId="{80A1E488-C3D4-4CB2-A876-489EB51329FE}" srcId="{76992C19-6F85-4E55-91F0-2C4270CEE289}" destId="{38ABB38D-63CB-4600-BAAE-C6B32C6D01CC}" srcOrd="5" destOrd="0" parTransId="{EF3ADE3A-2F8A-4FA9-8171-97FC13731E02}" sibTransId="{8A4DB425-8459-479A-A567-80CA2E3A26E6}"/>
    <dgm:cxn modelId="{B69B898A-28B8-4144-8390-6068ACCE0979}" type="presOf" srcId="{6D78C813-9125-4FA5-9DA6-936CB9905B36}" destId="{0535C5A8-5688-415A-9240-2F242DF5F908}" srcOrd="0" destOrd="0" presId="urn:microsoft.com/office/officeart/2005/8/layout/vList2"/>
    <dgm:cxn modelId="{2A2A188E-6E16-4D9F-AC2E-0AA09E4DF679}" type="presOf" srcId="{FAB511B2-5676-4044-B60C-A4D977C71BFB}" destId="{6C9744BA-A83D-4862-9A0F-4F07573F773E}" srcOrd="0" destOrd="0" presId="urn:microsoft.com/office/officeart/2005/8/layout/vList2"/>
    <dgm:cxn modelId="{8D5D5492-D0AD-43A7-9AC5-FD3F2EF825B2}" type="presOf" srcId="{01C281AB-9BCA-48CC-B5D8-D578D330DC47}" destId="{C76AD6AB-E079-486E-9486-426ED085EC40}" srcOrd="0" destOrd="0" presId="urn:microsoft.com/office/officeart/2005/8/layout/vList2"/>
    <dgm:cxn modelId="{9D67C296-40AE-4F5B-B0F1-FA6D69569F39}" srcId="{76992C19-6F85-4E55-91F0-2C4270CEE289}" destId="{01C281AB-9BCA-48CC-B5D8-D578D330DC47}" srcOrd="1" destOrd="0" parTransId="{7A917334-E1EB-4AE4-B107-1AAA38791236}" sibTransId="{7F0E8790-62DF-467F-8F19-437AC6F3820B}"/>
    <dgm:cxn modelId="{D1C997A5-ADEA-47D4-8654-D55B33B84A1A}" srcId="{76992C19-6F85-4E55-91F0-2C4270CEE289}" destId="{969E4418-3445-4CA9-ADB9-4513135EDA41}" srcOrd="12" destOrd="0" parTransId="{39B3F2D3-2452-4AAF-9DCD-8F76AA975530}" sibTransId="{41E90931-1B12-49DD-9DE4-D1A36439FD5C}"/>
    <dgm:cxn modelId="{DCDC93B1-B45A-43E1-8ACE-134C03CD4340}" type="presOf" srcId="{8711D32F-C898-49C4-ABD0-E184CA04AC9F}" destId="{AEE5901F-851C-4E1E-A36D-856955ACB664}" srcOrd="0" destOrd="0" presId="urn:microsoft.com/office/officeart/2005/8/layout/vList2"/>
    <dgm:cxn modelId="{5BD441B4-4C5C-4507-BF0E-B30587499CE0}" srcId="{76992C19-6F85-4E55-91F0-2C4270CEE289}" destId="{342DDCA2-F799-4C84-83A1-8E14293A6308}" srcOrd="15" destOrd="0" parTransId="{D851599E-5770-49B7-B97F-C1E406A575A2}" sibTransId="{A2419B2A-B03E-4830-985D-DD16ACA94815}"/>
    <dgm:cxn modelId="{CA9758B7-4549-4213-8F1C-E185954146CF}" type="presOf" srcId="{0629AD2E-34D6-46E3-9177-30E85574B004}" destId="{70F34BB9-B70D-4690-B7C3-F99CCCB309E6}" srcOrd="0" destOrd="0" presId="urn:microsoft.com/office/officeart/2005/8/layout/vList2"/>
    <dgm:cxn modelId="{14E947BE-B58A-4DB5-A6C0-41C8673C4353}" srcId="{76992C19-6F85-4E55-91F0-2C4270CEE289}" destId="{B1B2D88F-A867-4FB8-BA6C-41B3196D19C9}" srcOrd="9" destOrd="0" parTransId="{9BCB7363-402C-48B5-99F5-B9D8CC17DCDD}" sibTransId="{B2271413-F157-4867-A9D9-FBCBF249470F}"/>
    <dgm:cxn modelId="{9431B6C3-E6D2-47C5-89F6-43460A77BCD6}" type="presOf" srcId="{CEB9C58F-3F88-4177-ACD5-1F4A0A354D3D}" destId="{34860A44-9AD9-4F03-B41A-43EC58FA537E}" srcOrd="0" destOrd="0" presId="urn:microsoft.com/office/officeart/2005/8/layout/vList2"/>
    <dgm:cxn modelId="{FF1880CB-A311-48F0-BD82-7C49B3C0F949}" srcId="{76992C19-6F85-4E55-91F0-2C4270CEE289}" destId="{FB5B2277-4707-4155-8C48-8D6BF5BC1B8E}" srcOrd="21" destOrd="0" parTransId="{13A579AC-C1A1-4D95-AA4B-35523C8AC4E5}" sibTransId="{309589AE-20E5-48AC-82C9-677F8AC068AA}"/>
    <dgm:cxn modelId="{10E98AD2-E31A-46A3-84B5-6AB672DF1596}" type="presOf" srcId="{F4476CC2-C9EC-4B50-B054-D53DA87D665F}" destId="{3769F60D-72BD-4BF4-B28C-0177205CBC89}" srcOrd="0" destOrd="0" presId="urn:microsoft.com/office/officeart/2005/8/layout/vList2"/>
    <dgm:cxn modelId="{1AB9FFD3-033F-43DE-B30C-C3A346314589}" type="presOf" srcId="{724CE58E-9164-4341-9098-5922FED7A561}" destId="{44A5CB40-71FC-4072-88AA-7D752191F716}" srcOrd="0" destOrd="0" presId="urn:microsoft.com/office/officeart/2005/8/layout/vList2"/>
    <dgm:cxn modelId="{E9B410DA-4974-4A81-B43D-B4EBA0B02551}" srcId="{76992C19-6F85-4E55-91F0-2C4270CEE289}" destId="{999333AE-6163-45C0-BBCE-E70269B73371}" srcOrd="17" destOrd="0" parTransId="{FA190BB7-6499-4305-867D-7E7A89EBF68F}" sibTransId="{EAC2539F-114B-4CB0-98F3-FEB77EAD7BEA}"/>
    <dgm:cxn modelId="{B4CE6FDA-7096-4B88-8704-FF6877DAAD6A}" srcId="{76992C19-6F85-4E55-91F0-2C4270CEE289}" destId="{F1A844F5-68D3-4D82-AAAC-7AE901D7F0AE}" srcOrd="2" destOrd="0" parTransId="{25E117F5-7159-4826-AA5B-1579D1FD754C}" sibTransId="{EF947B1C-DC45-41BD-9833-46A63B826FD2}"/>
    <dgm:cxn modelId="{1C0D13E4-85E3-4077-91B2-1010C9C4AFC7}" srcId="{76992C19-6F85-4E55-91F0-2C4270CEE289}" destId="{46A93D1A-798D-44F5-AF3D-6CA1BDE4E945}" srcOrd="19" destOrd="0" parTransId="{471B34D1-44C3-4F1A-A279-4971689AFA3A}" sibTransId="{843825FF-1474-4439-98CE-5C0D1FE3E3F1}"/>
    <dgm:cxn modelId="{4ABDC5ED-9ADE-48D5-A20B-B71DB0887901}" type="presOf" srcId="{BFFED2FD-5392-4CCD-9B24-B124AC7E8152}" destId="{8BC4C6F1-FCE1-4957-8500-9001D51D9A38}" srcOrd="0" destOrd="0" presId="urn:microsoft.com/office/officeart/2005/8/layout/vList2"/>
    <dgm:cxn modelId="{39B5B5F2-1697-4303-AFD2-81CF3A23B238}" type="presOf" srcId="{D36FF6B8-0A3E-4F6F-BF67-A3EE10E34B28}" destId="{817DE1D6-62C6-4C72-B7FC-241F2CA4F532}" srcOrd="0" destOrd="0" presId="urn:microsoft.com/office/officeart/2005/8/layout/vList2"/>
    <dgm:cxn modelId="{506A24F6-FBEE-4324-8628-B59DF6B7B053}" type="presOf" srcId="{FB5B2277-4707-4155-8C48-8D6BF5BC1B8E}" destId="{12995B2F-8279-45D1-8006-629195447C4A}" srcOrd="0" destOrd="0" presId="urn:microsoft.com/office/officeart/2005/8/layout/vList2"/>
    <dgm:cxn modelId="{DCF9A8F7-24D4-4494-93A7-B4D0D9DCF79E}" type="presOf" srcId="{22467C68-F364-4A84-B96D-E64E9FC52D30}" destId="{2DF285E7-250A-491E-9942-49916ED88D7F}" srcOrd="0" destOrd="0" presId="urn:microsoft.com/office/officeart/2005/8/layout/vList2"/>
    <dgm:cxn modelId="{3B8073FC-27C8-4173-AC4D-583CBC997FEF}" type="presParOf" srcId="{E0B754F0-D6FC-412F-9F01-9DF8857A72F7}" destId="{2DF285E7-250A-491E-9942-49916ED88D7F}" srcOrd="0" destOrd="0" presId="urn:microsoft.com/office/officeart/2005/8/layout/vList2"/>
    <dgm:cxn modelId="{112C11BB-6A1F-4A33-BBD9-2C6E9F7C299D}" type="presParOf" srcId="{E0B754F0-D6FC-412F-9F01-9DF8857A72F7}" destId="{B9E57D09-A04B-4658-8EFE-789DD93947FE}" srcOrd="1" destOrd="0" presId="urn:microsoft.com/office/officeart/2005/8/layout/vList2"/>
    <dgm:cxn modelId="{92663A4C-6679-4F66-A58E-4F4FA7F60A4A}" type="presParOf" srcId="{E0B754F0-D6FC-412F-9F01-9DF8857A72F7}" destId="{C76AD6AB-E079-486E-9486-426ED085EC40}" srcOrd="2" destOrd="0" presId="urn:microsoft.com/office/officeart/2005/8/layout/vList2"/>
    <dgm:cxn modelId="{F9D99B9D-DF80-416C-8C5C-B20E74F09CDA}" type="presParOf" srcId="{E0B754F0-D6FC-412F-9F01-9DF8857A72F7}" destId="{1D60DAAC-F84F-4259-B26E-4B1516361C65}" srcOrd="3" destOrd="0" presId="urn:microsoft.com/office/officeart/2005/8/layout/vList2"/>
    <dgm:cxn modelId="{B1D3E1DF-911D-47E0-8805-BF4FD6E01B8C}" type="presParOf" srcId="{E0B754F0-D6FC-412F-9F01-9DF8857A72F7}" destId="{D86BADBE-0FEC-4A81-9683-613F7CD5D439}" srcOrd="4" destOrd="0" presId="urn:microsoft.com/office/officeart/2005/8/layout/vList2"/>
    <dgm:cxn modelId="{BC7967E6-19D7-4DBA-AA5D-4FD54611A0A1}" type="presParOf" srcId="{E0B754F0-D6FC-412F-9F01-9DF8857A72F7}" destId="{5F85376D-2F42-4F8F-8A86-A73909C165DC}" srcOrd="5" destOrd="0" presId="urn:microsoft.com/office/officeart/2005/8/layout/vList2"/>
    <dgm:cxn modelId="{A1EB0DFD-61EE-43B8-BC1D-CE684BBCD17F}" type="presParOf" srcId="{E0B754F0-D6FC-412F-9F01-9DF8857A72F7}" destId="{D63115BE-3EA0-4998-BAFE-151675E4EB90}" srcOrd="6" destOrd="0" presId="urn:microsoft.com/office/officeart/2005/8/layout/vList2"/>
    <dgm:cxn modelId="{B8E5FCEA-A722-4CF3-8721-23C3540098EF}" type="presParOf" srcId="{E0B754F0-D6FC-412F-9F01-9DF8857A72F7}" destId="{28464769-AAD9-4429-8CBB-93EF28D1BCB1}" srcOrd="7" destOrd="0" presId="urn:microsoft.com/office/officeart/2005/8/layout/vList2"/>
    <dgm:cxn modelId="{8EC63392-B0FA-4C4B-835F-301B491ACFDE}" type="presParOf" srcId="{E0B754F0-D6FC-412F-9F01-9DF8857A72F7}" destId="{44A5CB40-71FC-4072-88AA-7D752191F716}" srcOrd="8" destOrd="0" presId="urn:microsoft.com/office/officeart/2005/8/layout/vList2"/>
    <dgm:cxn modelId="{DF66CA48-1DB8-491B-B95C-845080B64813}" type="presParOf" srcId="{E0B754F0-D6FC-412F-9F01-9DF8857A72F7}" destId="{FA7FDD05-121E-4A43-939B-6A2B79B8C619}" srcOrd="9" destOrd="0" presId="urn:microsoft.com/office/officeart/2005/8/layout/vList2"/>
    <dgm:cxn modelId="{9B184179-45A6-4D38-B554-C386C363DCDD}" type="presParOf" srcId="{E0B754F0-D6FC-412F-9F01-9DF8857A72F7}" destId="{E444602E-1E9B-41FA-89F7-E80CEC9522C1}" srcOrd="10" destOrd="0" presId="urn:microsoft.com/office/officeart/2005/8/layout/vList2"/>
    <dgm:cxn modelId="{7E439E3E-98C5-47D6-B333-F29A6A84E03F}" type="presParOf" srcId="{E0B754F0-D6FC-412F-9F01-9DF8857A72F7}" destId="{772D6A5B-F112-48AF-B7FF-DD3232B643C3}" srcOrd="11" destOrd="0" presId="urn:microsoft.com/office/officeart/2005/8/layout/vList2"/>
    <dgm:cxn modelId="{D9144F46-7184-420C-9249-68916DB35DDC}" type="presParOf" srcId="{E0B754F0-D6FC-412F-9F01-9DF8857A72F7}" destId="{0535C5A8-5688-415A-9240-2F242DF5F908}" srcOrd="12" destOrd="0" presId="urn:microsoft.com/office/officeart/2005/8/layout/vList2"/>
    <dgm:cxn modelId="{4AAA81E4-D50D-4E7B-A787-E2EA8C780C21}" type="presParOf" srcId="{E0B754F0-D6FC-412F-9F01-9DF8857A72F7}" destId="{1F5BEC2E-1D4C-4510-96CA-9FB440F19684}" srcOrd="13" destOrd="0" presId="urn:microsoft.com/office/officeart/2005/8/layout/vList2"/>
    <dgm:cxn modelId="{3A0F9A8E-2884-46F8-A424-80C642D3BAF7}" type="presParOf" srcId="{E0B754F0-D6FC-412F-9F01-9DF8857A72F7}" destId="{817DE1D6-62C6-4C72-B7FC-241F2CA4F532}" srcOrd="14" destOrd="0" presId="urn:microsoft.com/office/officeart/2005/8/layout/vList2"/>
    <dgm:cxn modelId="{85EECC9C-CBB8-4BAE-979D-BA6F21F4128B}" type="presParOf" srcId="{E0B754F0-D6FC-412F-9F01-9DF8857A72F7}" destId="{A1449FA6-3205-41B8-8859-31D745C2BCFF}" srcOrd="15" destOrd="0" presId="urn:microsoft.com/office/officeart/2005/8/layout/vList2"/>
    <dgm:cxn modelId="{BE56AA40-876D-41D5-A32E-575DB22928BF}" type="presParOf" srcId="{E0B754F0-D6FC-412F-9F01-9DF8857A72F7}" destId="{70F34BB9-B70D-4690-B7C3-F99CCCB309E6}" srcOrd="16" destOrd="0" presId="urn:microsoft.com/office/officeart/2005/8/layout/vList2"/>
    <dgm:cxn modelId="{F16E6EAA-0ADA-40A9-9AF4-944098D98167}" type="presParOf" srcId="{E0B754F0-D6FC-412F-9F01-9DF8857A72F7}" destId="{5735151F-DB71-46D3-9A5C-3B25150865DC}" srcOrd="17" destOrd="0" presId="urn:microsoft.com/office/officeart/2005/8/layout/vList2"/>
    <dgm:cxn modelId="{DCC81748-996F-48A0-B132-C7368FB8AA3E}" type="presParOf" srcId="{E0B754F0-D6FC-412F-9F01-9DF8857A72F7}" destId="{FBBFFC77-C3CC-4030-AE24-CAB627800E33}" srcOrd="18" destOrd="0" presId="urn:microsoft.com/office/officeart/2005/8/layout/vList2"/>
    <dgm:cxn modelId="{91B04A6D-75A4-431D-8B5C-F8E145728DFF}" type="presParOf" srcId="{E0B754F0-D6FC-412F-9F01-9DF8857A72F7}" destId="{790BD223-E0F2-4E17-AF00-16B54217E60D}" srcOrd="19" destOrd="0" presId="urn:microsoft.com/office/officeart/2005/8/layout/vList2"/>
    <dgm:cxn modelId="{AD98E276-B1F5-4BB7-A240-483D9E4DB246}" type="presParOf" srcId="{E0B754F0-D6FC-412F-9F01-9DF8857A72F7}" destId="{CD6838BB-03B9-40B3-BE2B-393B8B3F9C25}" srcOrd="20" destOrd="0" presId="urn:microsoft.com/office/officeart/2005/8/layout/vList2"/>
    <dgm:cxn modelId="{86EE471D-675D-4950-B6D9-D7CD16E420BD}" type="presParOf" srcId="{E0B754F0-D6FC-412F-9F01-9DF8857A72F7}" destId="{609CC9B9-4183-41B8-893D-02F92D74AA92}" srcOrd="21" destOrd="0" presId="urn:microsoft.com/office/officeart/2005/8/layout/vList2"/>
    <dgm:cxn modelId="{CD1C8650-D157-472B-A059-008AEA92AA5C}" type="presParOf" srcId="{E0B754F0-D6FC-412F-9F01-9DF8857A72F7}" destId="{3769F60D-72BD-4BF4-B28C-0177205CBC89}" srcOrd="22" destOrd="0" presId="urn:microsoft.com/office/officeart/2005/8/layout/vList2"/>
    <dgm:cxn modelId="{2B3933E0-674F-4149-90B7-8577F4E6C0DE}" type="presParOf" srcId="{E0B754F0-D6FC-412F-9F01-9DF8857A72F7}" destId="{85930E90-7E81-4058-A70F-A91C15AA1EAB}" srcOrd="23" destOrd="0" presId="urn:microsoft.com/office/officeart/2005/8/layout/vList2"/>
    <dgm:cxn modelId="{7260596A-A089-4C58-B8A6-DFB95E44E498}" type="presParOf" srcId="{E0B754F0-D6FC-412F-9F01-9DF8857A72F7}" destId="{31EA6757-7CE9-4B26-8821-2377B2B5BF06}" srcOrd="24" destOrd="0" presId="urn:microsoft.com/office/officeart/2005/8/layout/vList2"/>
    <dgm:cxn modelId="{A15726ED-04D2-4664-951D-AC292A3C44D6}" type="presParOf" srcId="{E0B754F0-D6FC-412F-9F01-9DF8857A72F7}" destId="{0BA56351-A430-4D3D-A2F2-E0745515D017}" srcOrd="25" destOrd="0" presId="urn:microsoft.com/office/officeart/2005/8/layout/vList2"/>
    <dgm:cxn modelId="{5106ABF3-96B9-4F49-8803-F01EA8665A36}" type="presParOf" srcId="{E0B754F0-D6FC-412F-9F01-9DF8857A72F7}" destId="{2F8FC8EB-607C-49C6-B25B-87BACCB46116}" srcOrd="26" destOrd="0" presId="urn:microsoft.com/office/officeart/2005/8/layout/vList2"/>
    <dgm:cxn modelId="{CC1F3675-0F3C-4437-9248-E903F6917E09}" type="presParOf" srcId="{E0B754F0-D6FC-412F-9F01-9DF8857A72F7}" destId="{3FDF4784-560D-4312-A3B0-6F81F047E369}" srcOrd="27" destOrd="0" presId="urn:microsoft.com/office/officeart/2005/8/layout/vList2"/>
    <dgm:cxn modelId="{4BB5976B-8BE7-4EC4-A443-782DC414E8D1}" type="presParOf" srcId="{E0B754F0-D6FC-412F-9F01-9DF8857A72F7}" destId="{AEE5901F-851C-4E1E-A36D-856955ACB664}" srcOrd="28" destOrd="0" presId="urn:microsoft.com/office/officeart/2005/8/layout/vList2"/>
    <dgm:cxn modelId="{3EF5728B-F573-413E-96BD-280851C8258E}" type="presParOf" srcId="{E0B754F0-D6FC-412F-9F01-9DF8857A72F7}" destId="{8B6687B5-7E29-4CD7-9535-AB20E50A8DEE}" srcOrd="29" destOrd="0" presId="urn:microsoft.com/office/officeart/2005/8/layout/vList2"/>
    <dgm:cxn modelId="{42C0D2B6-9877-4EB4-A60B-B33DC95507FB}" type="presParOf" srcId="{E0B754F0-D6FC-412F-9F01-9DF8857A72F7}" destId="{367DE35B-8793-4D24-BBFF-3623F5607142}" srcOrd="30" destOrd="0" presId="urn:microsoft.com/office/officeart/2005/8/layout/vList2"/>
    <dgm:cxn modelId="{9261FA20-0031-498D-A585-89FE97E03E3F}" type="presParOf" srcId="{E0B754F0-D6FC-412F-9F01-9DF8857A72F7}" destId="{B400502A-86DA-4351-A3B0-5599989BC62D}" srcOrd="31" destOrd="0" presId="urn:microsoft.com/office/officeart/2005/8/layout/vList2"/>
    <dgm:cxn modelId="{F9E97D6F-A799-4971-8010-3CF9B898A818}" type="presParOf" srcId="{E0B754F0-D6FC-412F-9F01-9DF8857A72F7}" destId="{C53445E3-E818-4925-AAAD-FE64634E8AAA}" srcOrd="32" destOrd="0" presId="urn:microsoft.com/office/officeart/2005/8/layout/vList2"/>
    <dgm:cxn modelId="{213E0FB1-355F-47F9-B357-FAC3447710B5}" type="presParOf" srcId="{E0B754F0-D6FC-412F-9F01-9DF8857A72F7}" destId="{BD5B2846-CD45-4021-8105-A1B3D0F8A699}" srcOrd="33" destOrd="0" presId="urn:microsoft.com/office/officeart/2005/8/layout/vList2"/>
    <dgm:cxn modelId="{0ABE415E-CBFC-460F-8808-88F9941E1185}" type="presParOf" srcId="{E0B754F0-D6FC-412F-9F01-9DF8857A72F7}" destId="{960F0079-32A2-4F46-9B99-06D1E989FC62}" srcOrd="34" destOrd="0" presId="urn:microsoft.com/office/officeart/2005/8/layout/vList2"/>
    <dgm:cxn modelId="{E1EFE382-E294-4F1F-BB5F-E6CDA3BF836B}" type="presParOf" srcId="{E0B754F0-D6FC-412F-9F01-9DF8857A72F7}" destId="{7EC6769D-5099-411B-A1F3-DE766E237808}" srcOrd="35" destOrd="0" presId="urn:microsoft.com/office/officeart/2005/8/layout/vList2"/>
    <dgm:cxn modelId="{1C8561DA-618A-4FA1-9929-A85A4C6EB0F1}" type="presParOf" srcId="{E0B754F0-D6FC-412F-9F01-9DF8857A72F7}" destId="{E468C0AE-5637-4A17-987A-47EC1B9BF2C3}" srcOrd="36" destOrd="0" presId="urn:microsoft.com/office/officeart/2005/8/layout/vList2"/>
    <dgm:cxn modelId="{316B646D-3E85-4D0A-8E65-17DD2E9CEE9C}" type="presParOf" srcId="{E0B754F0-D6FC-412F-9F01-9DF8857A72F7}" destId="{ECB25501-AA84-4FB5-B737-DD810DE9D427}" srcOrd="37" destOrd="0" presId="urn:microsoft.com/office/officeart/2005/8/layout/vList2"/>
    <dgm:cxn modelId="{923BE25A-E4C6-4C07-846D-E6BCA43B4F30}" type="presParOf" srcId="{E0B754F0-D6FC-412F-9F01-9DF8857A72F7}" destId="{058D13EF-E557-4AF6-8D33-C3794B1CBEEC}" srcOrd="38" destOrd="0" presId="urn:microsoft.com/office/officeart/2005/8/layout/vList2"/>
    <dgm:cxn modelId="{B69C57E8-32D9-4E9A-8BAB-5AF940F0679A}" type="presParOf" srcId="{E0B754F0-D6FC-412F-9F01-9DF8857A72F7}" destId="{F147F622-311F-4A59-B35A-ADEDBFE0D1DA}" srcOrd="39" destOrd="0" presId="urn:microsoft.com/office/officeart/2005/8/layout/vList2"/>
    <dgm:cxn modelId="{273F5D98-484A-4829-8918-B244BA161322}" type="presParOf" srcId="{E0B754F0-D6FC-412F-9F01-9DF8857A72F7}" destId="{34860A44-9AD9-4F03-B41A-43EC58FA537E}" srcOrd="40" destOrd="0" presId="urn:microsoft.com/office/officeart/2005/8/layout/vList2"/>
    <dgm:cxn modelId="{762ED2A2-FC22-41A3-9FD8-2BBA57C06D77}" type="presParOf" srcId="{E0B754F0-D6FC-412F-9F01-9DF8857A72F7}" destId="{360B05BE-AA2F-4918-8672-FDB8D7E433D9}" srcOrd="41" destOrd="0" presId="urn:microsoft.com/office/officeart/2005/8/layout/vList2"/>
    <dgm:cxn modelId="{2E5215A7-75ED-4DDE-954F-7C6BAF18411B}" type="presParOf" srcId="{E0B754F0-D6FC-412F-9F01-9DF8857A72F7}" destId="{12995B2F-8279-45D1-8006-629195447C4A}" srcOrd="42" destOrd="0" presId="urn:microsoft.com/office/officeart/2005/8/layout/vList2"/>
    <dgm:cxn modelId="{FD6A747A-19AB-4F57-9021-E5F43131FF85}" type="presParOf" srcId="{E0B754F0-D6FC-412F-9F01-9DF8857A72F7}" destId="{1939B4D1-F5C9-439F-8FB3-770F9811F1E6}" srcOrd="43" destOrd="0" presId="urn:microsoft.com/office/officeart/2005/8/layout/vList2"/>
    <dgm:cxn modelId="{E24E1E54-2B33-46A3-A9C4-3339A688D0A4}" type="presParOf" srcId="{E0B754F0-D6FC-412F-9F01-9DF8857A72F7}" destId="{6C9744BA-A83D-4862-9A0F-4F07573F773E}" srcOrd="44" destOrd="0" presId="urn:microsoft.com/office/officeart/2005/8/layout/vList2"/>
    <dgm:cxn modelId="{5144FB63-11BC-44A9-9B5A-5D06922F8014}" type="presParOf" srcId="{E0B754F0-D6FC-412F-9F01-9DF8857A72F7}" destId="{EADCCAD9-892C-4945-905C-FA5D7E0D060A}" srcOrd="45" destOrd="0" presId="urn:microsoft.com/office/officeart/2005/8/layout/vList2"/>
    <dgm:cxn modelId="{2923DC8E-3E03-445A-AEEC-20E3080F10AD}" type="presParOf" srcId="{E0B754F0-D6FC-412F-9F01-9DF8857A72F7}" destId="{8BC4C6F1-FCE1-4957-8500-9001D51D9A38}" srcOrd="4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F675A6-2A25-4546-8AE1-E4A64F2FFB6F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8A07A569-09A9-4217-B94D-88088AA9EBDE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45F07009-5AA1-442F-A1C9-635E473B8842}" type="parTrans" cxnId="{D4CF3646-A41C-4FFD-9DF3-76405EA43FD4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40CC21E6-7692-426D-AE04-56E76C084C9D}" type="sibTrans" cxnId="{D4CF3646-A41C-4FFD-9DF3-76405EA43FD4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ECFE6D31-F3AE-4F5F-85DD-90896512278D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4DF0E4E-B7F8-41C9-AC51-6927D9DC534D}" type="parTrans" cxnId="{28DA84BA-AFCD-4BB5-BBD7-18211841F749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E573BF5-17C6-476D-968A-D78EFFF89849}" type="sibTrans" cxnId="{28DA84BA-AFCD-4BB5-BBD7-18211841F749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8E78782-E442-4A1A-9087-3B301FAB560E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More features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 page and select </a:t>
          </a:r>
          <a:r>
            <a:rPr lang="en-US" b="1" i="0">
              <a:solidFill>
                <a:schemeClr val="accent5">
                  <a:lumMod val="75000"/>
                </a:schemeClr>
              </a:solidFill>
            </a:rPr>
            <a:t>Environment Request management</a:t>
          </a:r>
          <a:r>
            <a:rPr lang="en-US" b="0" i="0">
              <a:solidFill>
                <a:schemeClr val="accent5">
                  <a:lumMod val="75000"/>
                </a:schemeClr>
              </a:solidFill>
            </a:rPr>
            <a:t>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2805D30-539C-4EA2-BC22-A58C4B1C2BF3}" type="parTrans" cxnId="{2EF49A85-B898-4DDD-842F-C9AC1D558976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F2D0D3F-203C-4587-924F-FD0D31E01923}" type="sibTrans" cxnId="{2EF49A85-B898-4DDD-842F-C9AC1D558976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6DD9DB9A-8A9B-48C3-B607-52DF3128CE93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This app provides a guided step by step experience through the configuration steps.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13D4A712-FDAF-4E3B-8639-26383152160F}" type="parTrans" cxnId="{8799A1AF-A911-4E8B-9CEF-29DAA8DE89A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DE6166EB-DC81-4254-B98A-0B1FA7229AD4}" type="sibTrans" cxnId="{8799A1AF-A911-4E8B-9CEF-29DAA8DE89AE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F21DB9D-E335-4B88-80E1-6D7732E95EDC}" type="pres">
      <dgm:prSet presAssocID="{94F675A6-2A25-4546-8AE1-E4A64F2FFB6F}" presName="linear" presStyleCnt="0">
        <dgm:presLayoutVars>
          <dgm:animLvl val="lvl"/>
          <dgm:resizeHandles val="exact"/>
        </dgm:presLayoutVars>
      </dgm:prSet>
      <dgm:spPr/>
    </dgm:pt>
    <dgm:pt modelId="{89CE5B28-FCC4-4E97-B520-2DA3DB5626BB}" type="pres">
      <dgm:prSet presAssocID="{8A07A569-09A9-4217-B94D-88088AA9EB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8FB048-87D7-4DE5-9B28-C3A910FA17E8}" type="pres">
      <dgm:prSet presAssocID="{40CC21E6-7692-426D-AE04-56E76C084C9D}" presName="spacer" presStyleCnt="0"/>
      <dgm:spPr/>
    </dgm:pt>
    <dgm:pt modelId="{E086E3CE-29C6-4B66-8AA5-BFA00E32A711}" type="pres">
      <dgm:prSet presAssocID="{ECFE6D31-F3AE-4F5F-85DD-9089651227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0F216F-B2E6-4926-AAEA-3F7C8CE78D73}" type="pres">
      <dgm:prSet presAssocID="{7E573BF5-17C6-476D-968A-D78EFFF89849}" presName="spacer" presStyleCnt="0"/>
      <dgm:spPr/>
    </dgm:pt>
    <dgm:pt modelId="{73106025-A50B-4F17-B122-7C14351EEFEB}" type="pres">
      <dgm:prSet presAssocID="{78E78782-E442-4A1A-9087-3B301FAB56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0B52D4-26E7-4555-91CA-A09209428D16}" type="pres">
      <dgm:prSet presAssocID="{AF2D0D3F-203C-4587-924F-FD0D31E01923}" presName="spacer" presStyleCnt="0"/>
      <dgm:spPr/>
    </dgm:pt>
    <dgm:pt modelId="{7003C2BA-0ACA-43D0-9957-8568B3096519}" type="pres">
      <dgm:prSet presAssocID="{6DD9DB9A-8A9B-48C3-B607-52DF3128CE9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FE20414-B023-4D36-A03C-43674FD5DCB1}" type="presOf" srcId="{78E78782-E442-4A1A-9087-3B301FAB560E}" destId="{73106025-A50B-4F17-B122-7C14351EEFEB}" srcOrd="0" destOrd="0" presId="urn:microsoft.com/office/officeart/2005/8/layout/vList2"/>
    <dgm:cxn modelId="{5A665217-06A1-4A68-859C-CC9DE513C2CF}" type="presOf" srcId="{ECFE6D31-F3AE-4F5F-85DD-90896512278D}" destId="{E086E3CE-29C6-4B66-8AA5-BFA00E32A711}" srcOrd="0" destOrd="0" presId="urn:microsoft.com/office/officeart/2005/8/layout/vList2"/>
    <dgm:cxn modelId="{0C9BD71E-8AC2-4F85-ADA3-E21535535B0F}" type="presOf" srcId="{6DD9DB9A-8A9B-48C3-B607-52DF3128CE93}" destId="{7003C2BA-0ACA-43D0-9957-8568B3096519}" srcOrd="0" destOrd="0" presId="urn:microsoft.com/office/officeart/2005/8/layout/vList2"/>
    <dgm:cxn modelId="{D4CF3646-A41C-4FFD-9DF3-76405EA43FD4}" srcId="{94F675A6-2A25-4546-8AE1-E4A64F2FFB6F}" destId="{8A07A569-09A9-4217-B94D-88088AA9EBDE}" srcOrd="0" destOrd="0" parTransId="{45F07009-5AA1-442F-A1C9-635E473B8842}" sibTransId="{40CC21E6-7692-426D-AE04-56E76C084C9D}"/>
    <dgm:cxn modelId="{48778E80-7DF4-47AA-84CF-4F4B1F33EED1}" type="presOf" srcId="{94F675A6-2A25-4546-8AE1-E4A64F2FFB6F}" destId="{AF21DB9D-E335-4B88-80E1-6D7732E95EDC}" srcOrd="0" destOrd="0" presId="urn:microsoft.com/office/officeart/2005/8/layout/vList2"/>
    <dgm:cxn modelId="{2EF49A85-B898-4DDD-842F-C9AC1D558976}" srcId="{94F675A6-2A25-4546-8AE1-E4A64F2FFB6F}" destId="{78E78782-E442-4A1A-9087-3B301FAB560E}" srcOrd="2" destOrd="0" parTransId="{52805D30-539C-4EA2-BC22-A58C4B1C2BF3}" sibTransId="{AF2D0D3F-203C-4587-924F-FD0D31E01923}"/>
    <dgm:cxn modelId="{8799A1AF-A911-4E8B-9CEF-29DAA8DE89AE}" srcId="{94F675A6-2A25-4546-8AE1-E4A64F2FFB6F}" destId="{6DD9DB9A-8A9B-48C3-B607-52DF3128CE93}" srcOrd="3" destOrd="0" parTransId="{13D4A712-FDAF-4E3B-8639-26383152160F}" sibTransId="{DE6166EB-DC81-4254-B98A-0B1FA7229AD4}"/>
    <dgm:cxn modelId="{28DA84BA-AFCD-4BB5-BBD7-18211841F749}" srcId="{94F675A6-2A25-4546-8AE1-E4A64F2FFB6F}" destId="{ECFE6D31-F3AE-4F5F-85DD-90896512278D}" srcOrd="1" destOrd="0" parTransId="{A4DF0E4E-B7F8-41C9-AC51-6927D9DC534D}" sibTransId="{7E573BF5-17C6-476D-968A-D78EFFF89849}"/>
    <dgm:cxn modelId="{360E99C0-F834-42D7-B2FF-A7F35E80AC62}" type="presOf" srcId="{8A07A569-09A9-4217-B94D-88088AA9EBDE}" destId="{89CE5B28-FCC4-4E97-B520-2DA3DB5626BB}" srcOrd="0" destOrd="0" presId="urn:microsoft.com/office/officeart/2005/8/layout/vList2"/>
    <dgm:cxn modelId="{D2FA1968-C877-4B63-BF47-985A05593CF1}" type="presParOf" srcId="{AF21DB9D-E335-4B88-80E1-6D7732E95EDC}" destId="{89CE5B28-FCC4-4E97-B520-2DA3DB5626BB}" srcOrd="0" destOrd="0" presId="urn:microsoft.com/office/officeart/2005/8/layout/vList2"/>
    <dgm:cxn modelId="{5A6654C2-3500-4F23-A6E3-F8EA66D165DB}" type="presParOf" srcId="{AF21DB9D-E335-4B88-80E1-6D7732E95EDC}" destId="{738FB048-87D7-4DE5-9B28-C3A910FA17E8}" srcOrd="1" destOrd="0" presId="urn:microsoft.com/office/officeart/2005/8/layout/vList2"/>
    <dgm:cxn modelId="{142B171F-9682-4424-9B9B-5F7A2672E6D3}" type="presParOf" srcId="{AF21DB9D-E335-4B88-80E1-6D7732E95EDC}" destId="{E086E3CE-29C6-4B66-8AA5-BFA00E32A711}" srcOrd="2" destOrd="0" presId="urn:microsoft.com/office/officeart/2005/8/layout/vList2"/>
    <dgm:cxn modelId="{D1B57888-74AE-4653-B5B3-9D3BF6394DD0}" type="presParOf" srcId="{AF21DB9D-E335-4B88-80E1-6D7732E95EDC}" destId="{410F216F-B2E6-4926-AAEA-3F7C8CE78D73}" srcOrd="3" destOrd="0" presId="urn:microsoft.com/office/officeart/2005/8/layout/vList2"/>
    <dgm:cxn modelId="{289703A0-CC49-47E0-A43D-6E86AC8DF7B1}" type="presParOf" srcId="{AF21DB9D-E335-4B88-80E1-6D7732E95EDC}" destId="{73106025-A50B-4F17-B122-7C14351EEFEB}" srcOrd="4" destOrd="0" presId="urn:microsoft.com/office/officeart/2005/8/layout/vList2"/>
    <dgm:cxn modelId="{7F698B7D-6862-4C7F-908C-5F24E20E69BB}" type="presParOf" srcId="{AF21DB9D-E335-4B88-80E1-6D7732E95EDC}" destId="{CB0B52D4-26E7-4555-91CA-A09209428D16}" srcOrd="5" destOrd="0" presId="urn:microsoft.com/office/officeart/2005/8/layout/vList2"/>
    <dgm:cxn modelId="{BA728454-36BD-4CF8-B596-2CDA0F0C47C1}" type="presParOf" srcId="{AF21DB9D-E335-4B88-80E1-6D7732E95EDC}" destId="{7003C2BA-0ACA-43D0-9957-8568B30965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3DDF90-9316-4702-BC50-8ECA6F033FD8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0ECC9207-5EDB-4EE8-9B51-8116548A5EB7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DLP Request | Apply Policy to Environment (Child)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2FCB7264-CA8B-48DF-9ECA-F3D05490F294}" type="parTrans" cxnId="{F0048995-8A7D-415D-850B-A00DF1D77D4C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8BA5CB2D-39D6-4002-AB39-50E284624417}" type="sibTrans" cxnId="{F0048995-8A7D-415D-850B-A00DF1D77D4C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EB3E4D7-501B-4F09-83C8-732EA4C4637D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DLP Request | Sync Policy to Dataverse (Child)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363510B-D98A-4768-9BAD-D09C29D5EFE9}" type="parTrans" cxnId="{0D14801C-7169-4EB0-BB0D-95BBFD0504C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D8CA0B39-19C5-409E-8CF4-AA8BD382D88D}" type="sibTrans" cxnId="{0D14801C-7169-4EB0-BB0D-95BBFD0504C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AE7F168E-2840-4828-BAAF-B6353FF9AE35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DLP Request | Process Approved Policy Change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C8A4D2FC-67C3-47B1-909D-62A808A00503}" type="parTrans" cxnId="{5DB1DD47-6FD2-46EC-BBDE-8A48FE2A7E33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BB12230-46D1-4644-B2B1-F170D3B4A53D}" type="sibTrans" cxnId="{5DB1DD47-6FD2-46EC-BBDE-8A48FE2A7E33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EBF996C7-C1DB-4695-84F7-091708869983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DLP Request | Sync new Policy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06B17E5C-1270-458E-B914-3C0D178AC7BA}" type="parTrans" cxnId="{E8CAC069-66E4-4A38-B4CD-8A1C07D1FFE1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10659DA0-F99D-4ACD-8F2B-077A171E9C7E}" type="sibTrans" cxnId="{E8CAC069-66E4-4A38-B4CD-8A1C07D1FFE1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FB56FD64-35BF-4C1F-8DF3-F11B68ACC6E5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DLP Request | Sync Shared Policies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F1E84EA-63C0-4DFD-9025-8A4907BE9540}" type="parTrans" cxnId="{BA4C55B7-136C-400B-BFE9-55FC6572CD4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5D477046-DBD8-4F41-897E-E4B6F6C2256E}" type="sibTrans" cxnId="{BA4C55B7-136C-400B-BFE9-55FC6572CD4F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FB5E66F-24A3-4657-986D-8AE7F94F2446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Env Request | Cleanup environments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E84C0081-F161-46F7-81E2-CD33BD8D3F70}" type="parTrans" cxnId="{AD464C50-AC35-4B0F-B8A7-A8EC82AEA05C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B3119F83-1327-4952-9C78-5BB7C65B47C8}" type="sibTrans" cxnId="{AD464C50-AC35-4B0F-B8A7-A8EC82AEA05C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7567C30D-0E12-4D48-9334-EFB21D02EEBE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Env Request | Create approved environment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C085671-E698-4F2A-886B-D4FF7509F639}" type="parTrans" cxnId="{546A423E-90D3-43D6-A384-4491C9FB4703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140D5BEE-9DDA-4F1A-A689-AECDC3E4202E}" type="sibTrans" cxnId="{546A423E-90D3-43D6-A384-4491C9FB4703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B98F0C3D-BF8B-42A3-B6C5-8480019F4713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Env Request | Notify admin when new request submitted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D4E5EC2E-08A0-41BB-BCB0-B9C16816C171}" type="parTrans" cxnId="{8E52440F-100C-4A0F-B31D-3D98E8514E6D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400FA8C-9731-4638-988E-AE2451695B91}" type="sibTrans" cxnId="{8E52440F-100C-4A0F-B31D-3D98E8514E6D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358DB518-A5FC-4AFB-B088-17C7D8DFFB14}">
      <dgm:prSet/>
      <dgm:spPr/>
      <dgm:t>
        <a:bodyPr/>
        <a:lstStyle/>
        <a:p>
          <a:r>
            <a:rPr lang="en-US" b="0" i="0">
              <a:solidFill>
                <a:schemeClr val="accent5">
                  <a:lumMod val="75000"/>
                </a:schemeClr>
              </a:solidFill>
            </a:rPr>
            <a:t>Env Request | Notify requestor when rejected</a:t>
          </a:r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44B8A030-2FEA-4642-955D-38DE8474EFCC}" type="parTrans" cxnId="{26AFF4E5-2461-4A6A-A2A4-B4D62B3B7D24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994713FC-CE96-4FE2-B6DD-68DBE00AF599}" type="sibTrans" cxnId="{26AFF4E5-2461-4A6A-A2A4-B4D62B3B7D24}">
      <dgm:prSet/>
      <dgm:spPr/>
      <dgm:t>
        <a:bodyPr/>
        <a:lstStyle/>
        <a:p>
          <a:endParaRPr lang="en-US">
            <a:solidFill>
              <a:schemeClr val="accent5">
                <a:lumMod val="75000"/>
              </a:schemeClr>
            </a:solidFill>
          </a:endParaRPr>
        </a:p>
      </dgm:t>
    </dgm:pt>
    <dgm:pt modelId="{65699906-6950-4FD0-B8D9-88776A99864F}" type="pres">
      <dgm:prSet presAssocID="{263DDF90-9316-4702-BC50-8ECA6F033FD8}" presName="linear" presStyleCnt="0">
        <dgm:presLayoutVars>
          <dgm:animLvl val="lvl"/>
          <dgm:resizeHandles val="exact"/>
        </dgm:presLayoutVars>
      </dgm:prSet>
      <dgm:spPr/>
    </dgm:pt>
    <dgm:pt modelId="{957076BB-F0AC-445F-BC45-FD377A50918B}" type="pres">
      <dgm:prSet presAssocID="{0ECC9207-5EDB-4EE8-9B51-8116548A5EB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AEE4CE6A-EAC9-4C9A-9215-2F86124A30CB}" type="pres">
      <dgm:prSet presAssocID="{8BA5CB2D-39D6-4002-AB39-50E284624417}" presName="spacer" presStyleCnt="0"/>
      <dgm:spPr/>
    </dgm:pt>
    <dgm:pt modelId="{B60868FF-4FB6-4682-A30E-152CBEE50229}" type="pres">
      <dgm:prSet presAssocID="{AEB3E4D7-501B-4F09-83C8-732EA4C4637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F73FD3E6-282C-4819-98BA-D0BFA52F964C}" type="pres">
      <dgm:prSet presAssocID="{D8CA0B39-19C5-409E-8CF4-AA8BD382D88D}" presName="spacer" presStyleCnt="0"/>
      <dgm:spPr/>
    </dgm:pt>
    <dgm:pt modelId="{97E4C77E-2E14-4669-9F1B-14134F677D53}" type="pres">
      <dgm:prSet presAssocID="{AE7F168E-2840-4828-BAAF-B6353FF9AE3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A33E5DA2-BBC0-4F4D-B9A6-D638BE16F3C4}" type="pres">
      <dgm:prSet presAssocID="{9BB12230-46D1-4644-B2B1-F170D3B4A53D}" presName="spacer" presStyleCnt="0"/>
      <dgm:spPr/>
    </dgm:pt>
    <dgm:pt modelId="{97EB542A-903A-4F76-8C73-FF96D12416B2}" type="pres">
      <dgm:prSet presAssocID="{EBF996C7-C1DB-4695-84F7-091708869983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4065C8B2-7B09-48F2-8376-0BFDB6F9AFBA}" type="pres">
      <dgm:prSet presAssocID="{10659DA0-F99D-4ACD-8F2B-077A171E9C7E}" presName="spacer" presStyleCnt="0"/>
      <dgm:spPr/>
    </dgm:pt>
    <dgm:pt modelId="{1B2AA816-A0A5-4F2D-96AB-58C02E3D57D2}" type="pres">
      <dgm:prSet presAssocID="{FB56FD64-35BF-4C1F-8DF3-F11B68ACC6E5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1FE0C57-AF12-4F94-BA8D-B4FB612054FE}" type="pres">
      <dgm:prSet presAssocID="{5D477046-DBD8-4F41-897E-E4B6F6C2256E}" presName="spacer" presStyleCnt="0"/>
      <dgm:spPr/>
    </dgm:pt>
    <dgm:pt modelId="{B533BD7D-040F-43BD-B859-2A597162FE96}" type="pres">
      <dgm:prSet presAssocID="{3FB5E66F-24A3-4657-986D-8AE7F94F244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5250D62-3416-469F-840C-1C17124B3D66}" type="pres">
      <dgm:prSet presAssocID="{B3119F83-1327-4952-9C78-5BB7C65B47C8}" presName="spacer" presStyleCnt="0"/>
      <dgm:spPr/>
    </dgm:pt>
    <dgm:pt modelId="{8DF5517E-60DD-459C-868C-5B643618BC3F}" type="pres">
      <dgm:prSet presAssocID="{7567C30D-0E12-4D48-9334-EFB21D02EEBE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13E061D-8878-4E89-A9B8-244AB95F4CE1}" type="pres">
      <dgm:prSet presAssocID="{140D5BEE-9DDA-4F1A-A689-AECDC3E4202E}" presName="spacer" presStyleCnt="0"/>
      <dgm:spPr/>
    </dgm:pt>
    <dgm:pt modelId="{A911DE49-4668-470A-8B3D-B2C187BD092F}" type="pres">
      <dgm:prSet presAssocID="{B98F0C3D-BF8B-42A3-B6C5-8480019F471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1E6F7C5D-A121-49BC-9B88-C1919072775B}" type="pres">
      <dgm:prSet presAssocID="{3400FA8C-9731-4638-988E-AE2451695B91}" presName="spacer" presStyleCnt="0"/>
      <dgm:spPr/>
    </dgm:pt>
    <dgm:pt modelId="{82AD76EE-60FE-41B4-97BB-308F33C22CCC}" type="pres">
      <dgm:prSet presAssocID="{358DB518-A5FC-4AFB-B088-17C7D8DFFB1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95D80303-177E-4ACC-A446-E8B9E21AD157}" type="presOf" srcId="{AEB3E4D7-501B-4F09-83C8-732EA4C4637D}" destId="{B60868FF-4FB6-4682-A30E-152CBEE50229}" srcOrd="0" destOrd="0" presId="urn:microsoft.com/office/officeart/2005/8/layout/vList2"/>
    <dgm:cxn modelId="{8E52440F-100C-4A0F-B31D-3D98E8514E6D}" srcId="{263DDF90-9316-4702-BC50-8ECA6F033FD8}" destId="{B98F0C3D-BF8B-42A3-B6C5-8480019F4713}" srcOrd="7" destOrd="0" parTransId="{D4E5EC2E-08A0-41BB-BCB0-B9C16816C171}" sibTransId="{3400FA8C-9731-4638-988E-AE2451695B91}"/>
    <dgm:cxn modelId="{75ECD111-4F95-4EA9-906B-06775AE19307}" type="presOf" srcId="{FB56FD64-35BF-4C1F-8DF3-F11B68ACC6E5}" destId="{1B2AA816-A0A5-4F2D-96AB-58C02E3D57D2}" srcOrd="0" destOrd="0" presId="urn:microsoft.com/office/officeart/2005/8/layout/vList2"/>
    <dgm:cxn modelId="{0D14801C-7169-4EB0-BB0D-95BBFD0504CF}" srcId="{263DDF90-9316-4702-BC50-8ECA6F033FD8}" destId="{AEB3E4D7-501B-4F09-83C8-732EA4C4637D}" srcOrd="1" destOrd="0" parTransId="{5363510B-D98A-4768-9BAD-D09C29D5EFE9}" sibTransId="{D8CA0B39-19C5-409E-8CF4-AA8BD382D88D}"/>
    <dgm:cxn modelId="{21AA3436-003A-4939-BC37-1980B560EF56}" type="presOf" srcId="{3FB5E66F-24A3-4657-986D-8AE7F94F2446}" destId="{B533BD7D-040F-43BD-B859-2A597162FE96}" srcOrd="0" destOrd="0" presId="urn:microsoft.com/office/officeart/2005/8/layout/vList2"/>
    <dgm:cxn modelId="{546A423E-90D3-43D6-A384-4491C9FB4703}" srcId="{263DDF90-9316-4702-BC50-8ECA6F033FD8}" destId="{7567C30D-0E12-4D48-9334-EFB21D02EEBE}" srcOrd="6" destOrd="0" parTransId="{9C085671-E698-4F2A-886B-D4FF7509F639}" sibTransId="{140D5BEE-9DDA-4F1A-A689-AECDC3E4202E}"/>
    <dgm:cxn modelId="{5DB1DD47-6FD2-46EC-BBDE-8A48FE2A7E33}" srcId="{263DDF90-9316-4702-BC50-8ECA6F033FD8}" destId="{AE7F168E-2840-4828-BAAF-B6353FF9AE35}" srcOrd="2" destOrd="0" parTransId="{C8A4D2FC-67C3-47B1-909D-62A808A00503}" sibTransId="{9BB12230-46D1-4644-B2B1-F170D3B4A53D}"/>
    <dgm:cxn modelId="{E8CAC069-66E4-4A38-B4CD-8A1C07D1FFE1}" srcId="{263DDF90-9316-4702-BC50-8ECA6F033FD8}" destId="{EBF996C7-C1DB-4695-84F7-091708869983}" srcOrd="3" destOrd="0" parTransId="{06B17E5C-1270-458E-B914-3C0D178AC7BA}" sibTransId="{10659DA0-F99D-4ACD-8F2B-077A171E9C7E}"/>
    <dgm:cxn modelId="{AD464C50-AC35-4B0F-B8A7-A8EC82AEA05C}" srcId="{263DDF90-9316-4702-BC50-8ECA6F033FD8}" destId="{3FB5E66F-24A3-4657-986D-8AE7F94F2446}" srcOrd="5" destOrd="0" parTransId="{E84C0081-F161-46F7-81E2-CD33BD8D3F70}" sibTransId="{B3119F83-1327-4952-9C78-5BB7C65B47C8}"/>
    <dgm:cxn modelId="{5F4E465A-1DC0-474A-A522-F7A0FEEA0FDD}" type="presOf" srcId="{0ECC9207-5EDB-4EE8-9B51-8116548A5EB7}" destId="{957076BB-F0AC-445F-BC45-FD377A50918B}" srcOrd="0" destOrd="0" presId="urn:microsoft.com/office/officeart/2005/8/layout/vList2"/>
    <dgm:cxn modelId="{F0048995-8A7D-415D-850B-A00DF1D77D4C}" srcId="{263DDF90-9316-4702-BC50-8ECA6F033FD8}" destId="{0ECC9207-5EDB-4EE8-9B51-8116548A5EB7}" srcOrd="0" destOrd="0" parTransId="{2FCB7264-CA8B-48DF-9ECA-F3D05490F294}" sibTransId="{8BA5CB2D-39D6-4002-AB39-50E284624417}"/>
    <dgm:cxn modelId="{BE8D8299-88B4-4182-9946-6F6817061BAC}" type="presOf" srcId="{B98F0C3D-BF8B-42A3-B6C5-8480019F4713}" destId="{A911DE49-4668-470A-8B3D-B2C187BD092F}" srcOrd="0" destOrd="0" presId="urn:microsoft.com/office/officeart/2005/8/layout/vList2"/>
    <dgm:cxn modelId="{BA4C55B7-136C-400B-BFE9-55FC6572CD4F}" srcId="{263DDF90-9316-4702-BC50-8ECA6F033FD8}" destId="{FB56FD64-35BF-4C1F-8DF3-F11B68ACC6E5}" srcOrd="4" destOrd="0" parTransId="{5F1E84EA-63C0-4DFD-9025-8A4907BE9540}" sibTransId="{5D477046-DBD8-4F41-897E-E4B6F6C2256E}"/>
    <dgm:cxn modelId="{A76327C6-1537-4D2D-936A-32562BE960BD}" type="presOf" srcId="{263DDF90-9316-4702-BC50-8ECA6F033FD8}" destId="{65699906-6950-4FD0-B8D9-88776A99864F}" srcOrd="0" destOrd="0" presId="urn:microsoft.com/office/officeart/2005/8/layout/vList2"/>
    <dgm:cxn modelId="{61B87CD8-8607-4B93-970D-B1D9314C8D46}" type="presOf" srcId="{EBF996C7-C1DB-4695-84F7-091708869983}" destId="{97EB542A-903A-4F76-8C73-FF96D12416B2}" srcOrd="0" destOrd="0" presId="urn:microsoft.com/office/officeart/2005/8/layout/vList2"/>
    <dgm:cxn modelId="{1AAAD8DD-38E8-44BE-AC97-D8608D7F6BE4}" type="presOf" srcId="{AE7F168E-2840-4828-BAAF-B6353FF9AE35}" destId="{97E4C77E-2E14-4669-9F1B-14134F677D53}" srcOrd="0" destOrd="0" presId="urn:microsoft.com/office/officeart/2005/8/layout/vList2"/>
    <dgm:cxn modelId="{C9B0EFE5-4E86-4E67-BF56-60963AC1B7F7}" type="presOf" srcId="{358DB518-A5FC-4AFB-B088-17C7D8DFFB14}" destId="{82AD76EE-60FE-41B4-97BB-308F33C22CCC}" srcOrd="0" destOrd="0" presId="urn:microsoft.com/office/officeart/2005/8/layout/vList2"/>
    <dgm:cxn modelId="{26AFF4E5-2461-4A6A-A2A4-B4D62B3B7D24}" srcId="{263DDF90-9316-4702-BC50-8ECA6F033FD8}" destId="{358DB518-A5FC-4AFB-B088-17C7D8DFFB14}" srcOrd="8" destOrd="0" parTransId="{44B8A030-2FEA-4642-955D-38DE8474EFCC}" sibTransId="{994713FC-CE96-4FE2-B6DD-68DBE00AF599}"/>
    <dgm:cxn modelId="{AC9CCEF4-E3AB-44D2-A8D4-52EFC83E62D7}" type="presOf" srcId="{7567C30D-0E12-4D48-9334-EFB21D02EEBE}" destId="{8DF5517E-60DD-459C-868C-5B643618BC3F}" srcOrd="0" destOrd="0" presId="urn:microsoft.com/office/officeart/2005/8/layout/vList2"/>
    <dgm:cxn modelId="{290FA414-7E0C-49AD-BE44-B923524CB4DD}" type="presParOf" srcId="{65699906-6950-4FD0-B8D9-88776A99864F}" destId="{957076BB-F0AC-445F-BC45-FD377A50918B}" srcOrd="0" destOrd="0" presId="urn:microsoft.com/office/officeart/2005/8/layout/vList2"/>
    <dgm:cxn modelId="{B6804A8E-8C5B-469C-BEE5-47671E433122}" type="presParOf" srcId="{65699906-6950-4FD0-B8D9-88776A99864F}" destId="{AEE4CE6A-EAC9-4C9A-9215-2F86124A30CB}" srcOrd="1" destOrd="0" presId="urn:microsoft.com/office/officeart/2005/8/layout/vList2"/>
    <dgm:cxn modelId="{3F9B9107-27CB-47ED-BF4F-C59CCE90572F}" type="presParOf" srcId="{65699906-6950-4FD0-B8D9-88776A99864F}" destId="{B60868FF-4FB6-4682-A30E-152CBEE50229}" srcOrd="2" destOrd="0" presId="urn:microsoft.com/office/officeart/2005/8/layout/vList2"/>
    <dgm:cxn modelId="{0934180C-66B8-4C72-BFFD-1392FDC30998}" type="presParOf" srcId="{65699906-6950-4FD0-B8D9-88776A99864F}" destId="{F73FD3E6-282C-4819-98BA-D0BFA52F964C}" srcOrd="3" destOrd="0" presId="urn:microsoft.com/office/officeart/2005/8/layout/vList2"/>
    <dgm:cxn modelId="{E8FF5686-B3F3-4179-B493-2E04D883F4DC}" type="presParOf" srcId="{65699906-6950-4FD0-B8D9-88776A99864F}" destId="{97E4C77E-2E14-4669-9F1B-14134F677D53}" srcOrd="4" destOrd="0" presId="urn:microsoft.com/office/officeart/2005/8/layout/vList2"/>
    <dgm:cxn modelId="{FBB4E901-C5FB-4223-B66B-F4A0C1F20D49}" type="presParOf" srcId="{65699906-6950-4FD0-B8D9-88776A99864F}" destId="{A33E5DA2-BBC0-4F4D-B9A6-D638BE16F3C4}" srcOrd="5" destOrd="0" presId="urn:microsoft.com/office/officeart/2005/8/layout/vList2"/>
    <dgm:cxn modelId="{41A4FA63-B68C-4C28-ACA6-B198CDBDBCC8}" type="presParOf" srcId="{65699906-6950-4FD0-B8D9-88776A99864F}" destId="{97EB542A-903A-4F76-8C73-FF96D12416B2}" srcOrd="6" destOrd="0" presId="urn:microsoft.com/office/officeart/2005/8/layout/vList2"/>
    <dgm:cxn modelId="{463B2001-B162-49DF-AF87-63942195E7FD}" type="presParOf" srcId="{65699906-6950-4FD0-B8D9-88776A99864F}" destId="{4065C8B2-7B09-48F2-8376-0BFDB6F9AFBA}" srcOrd="7" destOrd="0" presId="urn:microsoft.com/office/officeart/2005/8/layout/vList2"/>
    <dgm:cxn modelId="{1B295E42-1898-45E7-891C-664F739E29F5}" type="presParOf" srcId="{65699906-6950-4FD0-B8D9-88776A99864F}" destId="{1B2AA816-A0A5-4F2D-96AB-58C02E3D57D2}" srcOrd="8" destOrd="0" presId="urn:microsoft.com/office/officeart/2005/8/layout/vList2"/>
    <dgm:cxn modelId="{CA426937-0425-430A-BCD5-4E569D6EB80D}" type="presParOf" srcId="{65699906-6950-4FD0-B8D9-88776A99864F}" destId="{51FE0C57-AF12-4F94-BA8D-B4FB612054FE}" srcOrd="9" destOrd="0" presId="urn:microsoft.com/office/officeart/2005/8/layout/vList2"/>
    <dgm:cxn modelId="{0CD0B7F0-ED90-4E32-AD56-5E8C5EA4A12F}" type="presParOf" srcId="{65699906-6950-4FD0-B8D9-88776A99864F}" destId="{B533BD7D-040F-43BD-B859-2A597162FE96}" srcOrd="10" destOrd="0" presId="urn:microsoft.com/office/officeart/2005/8/layout/vList2"/>
    <dgm:cxn modelId="{E94C30BD-AF72-455D-A9D9-2404056CD69D}" type="presParOf" srcId="{65699906-6950-4FD0-B8D9-88776A99864F}" destId="{95250D62-3416-469F-840C-1C17124B3D66}" srcOrd="11" destOrd="0" presId="urn:microsoft.com/office/officeart/2005/8/layout/vList2"/>
    <dgm:cxn modelId="{4A469686-B7F6-494F-AE4C-1555847D109F}" type="presParOf" srcId="{65699906-6950-4FD0-B8D9-88776A99864F}" destId="{8DF5517E-60DD-459C-868C-5B643618BC3F}" srcOrd="12" destOrd="0" presId="urn:microsoft.com/office/officeart/2005/8/layout/vList2"/>
    <dgm:cxn modelId="{444B02CA-678E-4904-8608-07AE1F737E0C}" type="presParOf" srcId="{65699906-6950-4FD0-B8D9-88776A99864F}" destId="{213E061D-8878-4E89-A9B8-244AB95F4CE1}" srcOrd="13" destOrd="0" presId="urn:microsoft.com/office/officeart/2005/8/layout/vList2"/>
    <dgm:cxn modelId="{6AA218E9-D70F-4A10-9823-60376149870F}" type="presParOf" srcId="{65699906-6950-4FD0-B8D9-88776A99864F}" destId="{A911DE49-4668-470A-8B3D-B2C187BD092F}" srcOrd="14" destOrd="0" presId="urn:microsoft.com/office/officeart/2005/8/layout/vList2"/>
    <dgm:cxn modelId="{59B40D80-6106-4B69-895D-2197B71238E4}" type="presParOf" srcId="{65699906-6950-4FD0-B8D9-88776A99864F}" destId="{1E6F7C5D-A121-49BC-9B88-C1919072775B}" srcOrd="15" destOrd="0" presId="urn:microsoft.com/office/officeart/2005/8/layout/vList2"/>
    <dgm:cxn modelId="{52F87923-FE68-486B-8F74-CEC4ECE0A71A}" type="presParOf" srcId="{65699906-6950-4FD0-B8D9-88776A99864F}" destId="{82AD76EE-60FE-41B4-97BB-308F33C22CCC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7C7D1-4751-41C5-88AC-6D36D0E4496E}">
      <dsp:nvSpPr>
        <dsp:cNvPr id="0" name=""/>
        <dsp:cNvSpPr/>
      </dsp:nvSpPr>
      <dsp:spPr>
        <a:xfrm>
          <a:off x="0" y="1632"/>
          <a:ext cx="10553251" cy="5014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CoE Starter Kit requires access to your tenant's Power Platform environments. </a:t>
          </a:r>
          <a:endParaRPr lang="en-US" sz="1600" kern="1200"/>
        </a:p>
      </dsp:txBody>
      <dsp:txXfrm>
        <a:off x="24480" y="26112"/>
        <a:ext cx="10504291" cy="452505"/>
      </dsp:txXfrm>
    </dsp:sp>
    <dsp:sp modelId="{11236011-269C-4D57-876C-CCFA2168F960}">
      <dsp:nvSpPr>
        <dsp:cNvPr id="0" name=""/>
        <dsp:cNvSpPr/>
      </dsp:nvSpPr>
      <dsp:spPr>
        <a:xfrm>
          <a:off x="0" y="514390"/>
          <a:ext cx="10553251" cy="5014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Microsoft Power Platform service admin</a:t>
          </a:r>
          <a:r>
            <a:rPr lang="en-US" sz="1600" b="0" i="0" kern="1200"/>
            <a:t>, </a:t>
          </a:r>
          <a:endParaRPr lang="en-US" sz="1600" kern="1200" dirty="0"/>
        </a:p>
      </dsp:txBody>
      <dsp:txXfrm>
        <a:off x="24480" y="538870"/>
        <a:ext cx="10504291" cy="452505"/>
      </dsp:txXfrm>
    </dsp:sp>
    <dsp:sp modelId="{72F4E711-6B9F-438E-89E6-E9AEB3992AC8}">
      <dsp:nvSpPr>
        <dsp:cNvPr id="0" name=""/>
        <dsp:cNvSpPr/>
      </dsp:nvSpPr>
      <dsp:spPr>
        <a:xfrm>
          <a:off x="0" y="1027148"/>
          <a:ext cx="10553251" cy="5014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</a:t>
          </a:r>
          <a:r>
            <a:rPr lang="en-US" sz="1600" b="0" i="0" kern="1200"/>
            <a:t>lobal tenant admin</a:t>
          </a:r>
          <a:r>
            <a:rPr lang="en-US" sz="1600" kern="1200"/>
            <a:t> </a:t>
          </a:r>
        </a:p>
      </dsp:txBody>
      <dsp:txXfrm>
        <a:off x="24480" y="1051628"/>
        <a:ext cx="10504291" cy="452505"/>
      </dsp:txXfrm>
    </dsp:sp>
    <dsp:sp modelId="{2AD2457A-BEF6-46B7-99EE-C9A4DD95C5A4}">
      <dsp:nvSpPr>
        <dsp:cNvPr id="0" name=""/>
        <dsp:cNvSpPr/>
      </dsp:nvSpPr>
      <dsp:spPr>
        <a:xfrm>
          <a:off x="0" y="1539906"/>
          <a:ext cx="10553251" cy="5014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Dynamics 365 service admin.</a:t>
          </a:r>
          <a:endParaRPr lang="en-US" sz="1600" kern="1200"/>
        </a:p>
      </dsp:txBody>
      <dsp:txXfrm>
        <a:off x="24480" y="1564386"/>
        <a:ext cx="10504291" cy="452505"/>
      </dsp:txXfrm>
    </dsp:sp>
    <dsp:sp modelId="{9A46389E-5EAD-4990-804E-6112F5D5F413}">
      <dsp:nvSpPr>
        <dsp:cNvPr id="0" name=""/>
        <dsp:cNvSpPr/>
      </dsp:nvSpPr>
      <dsp:spPr>
        <a:xfrm>
          <a:off x="0" y="2052664"/>
          <a:ext cx="10553251" cy="5014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Power Apps Per User license (non-trial) and Microsoft 365 license.</a:t>
          </a:r>
          <a:endParaRPr lang="en-US" sz="1600" kern="1200"/>
        </a:p>
      </dsp:txBody>
      <dsp:txXfrm>
        <a:off x="24480" y="2077144"/>
        <a:ext cx="10504291" cy="452505"/>
      </dsp:txXfrm>
    </dsp:sp>
    <dsp:sp modelId="{A070B108-4E8D-4FD0-8E6D-13170B0F8EF9}">
      <dsp:nvSpPr>
        <dsp:cNvPr id="0" name=""/>
        <dsp:cNvSpPr/>
      </dsp:nvSpPr>
      <dsp:spPr>
        <a:xfrm>
          <a:off x="0" y="2565422"/>
          <a:ext cx="10553251" cy="5014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Power Automate Per User license, or Per Flow licenses (non-trial).</a:t>
          </a:r>
          <a:endParaRPr lang="en-US" sz="1600" kern="1200"/>
        </a:p>
      </dsp:txBody>
      <dsp:txXfrm>
        <a:off x="24480" y="2589902"/>
        <a:ext cx="10504291" cy="452505"/>
      </dsp:txXfrm>
    </dsp:sp>
    <dsp:sp modelId="{C553B3E2-52BE-4458-B702-7503F6D58498}">
      <dsp:nvSpPr>
        <dsp:cNvPr id="0" name=""/>
        <dsp:cNvSpPr/>
      </dsp:nvSpPr>
      <dsp:spPr>
        <a:xfrm>
          <a:off x="0" y="3078180"/>
          <a:ext cx="10553251" cy="5014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Power BI Premium per user or per capacity (if using </a:t>
          </a:r>
          <a:r>
            <a:rPr lang="en-US" sz="1600" b="0" i="0" kern="1200">
              <a:hlinkClick xmlns:r="http://schemas.openxmlformats.org/officeDocument/2006/relationships" r:id="rId2"/>
            </a:rPr>
            <a:t>Data Export</a:t>
          </a:r>
          <a:r>
            <a:rPr lang="en-US" sz="1600" b="0" i="0" kern="1200"/>
            <a:t> for inventory)</a:t>
          </a:r>
          <a:endParaRPr lang="en-US" sz="1600" kern="1200"/>
        </a:p>
      </dsp:txBody>
      <dsp:txXfrm>
        <a:off x="24480" y="3102660"/>
        <a:ext cx="10504291" cy="452505"/>
      </dsp:txXfrm>
    </dsp:sp>
    <dsp:sp modelId="{6459D63F-B13D-4B64-A6F6-1671BC24A7C1}">
      <dsp:nvSpPr>
        <dsp:cNvPr id="0" name=""/>
        <dsp:cNvSpPr/>
      </dsp:nvSpPr>
      <dsp:spPr>
        <a:xfrm>
          <a:off x="0" y="3590938"/>
          <a:ext cx="10553251" cy="5014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identity must have access to an Office 365 mailbox that has the REST API enabled. It must also meet all requirements to use the </a:t>
          </a:r>
          <a:r>
            <a:rPr lang="en-US" sz="1600" b="0" i="0" kern="1200">
              <a:hlinkClick xmlns:r="http://schemas.openxmlformats.org/officeDocument/2006/relationships" r:id="rId3"/>
            </a:rPr>
            <a:t>Office 365 Outlook</a:t>
          </a:r>
          <a:r>
            <a:rPr lang="en-US" sz="1600" b="0" i="0" kern="1200"/>
            <a:t> connector.</a:t>
          </a:r>
          <a:endParaRPr lang="en-US" sz="1600" kern="1200"/>
        </a:p>
      </dsp:txBody>
      <dsp:txXfrm>
        <a:off x="24480" y="3615418"/>
        <a:ext cx="10504291" cy="452505"/>
      </dsp:txXfrm>
    </dsp:sp>
    <dsp:sp modelId="{0D4F6203-24C5-4AC4-A2C3-24D0377C36E5}">
      <dsp:nvSpPr>
        <dsp:cNvPr id="0" name=""/>
        <dsp:cNvSpPr/>
      </dsp:nvSpPr>
      <dsp:spPr>
        <a:xfrm>
          <a:off x="0" y="4103696"/>
          <a:ext cx="10553251" cy="5014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If you'd like to collect usage information, such as app launches and unique users per app, you must have access to an Azure app registration. </a:t>
          </a:r>
          <a:endParaRPr lang="en-US" sz="1600" kern="1200"/>
        </a:p>
      </dsp:txBody>
      <dsp:txXfrm>
        <a:off x="24480" y="4128176"/>
        <a:ext cx="10504291" cy="452505"/>
      </dsp:txXfrm>
    </dsp:sp>
    <dsp:sp modelId="{D6894DAC-5D85-4BFE-9915-596FDADF195D}">
      <dsp:nvSpPr>
        <dsp:cNvPr id="0" name=""/>
        <dsp:cNvSpPr/>
      </dsp:nvSpPr>
      <dsp:spPr>
        <a:xfrm>
          <a:off x="0" y="4616454"/>
          <a:ext cx="10553251" cy="5014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app registrations needs to have permissions to read data from the </a:t>
          </a:r>
          <a:r>
            <a:rPr lang="en-US" sz="1600" b="0" i="0" kern="1200">
              <a:hlinkClick xmlns:r="http://schemas.openxmlformats.org/officeDocument/2006/relationships" r:id="rId4"/>
            </a:rPr>
            <a:t>Microsoft 365 audit log</a:t>
          </a:r>
          <a:r>
            <a:rPr lang="en-US" sz="1600" b="0" i="0" kern="1200"/>
            <a:t> to complete the setup. You only need this app registration if you are using </a:t>
          </a:r>
          <a:r>
            <a:rPr lang="en-US" sz="1600" b="0" i="0" kern="1200">
              <a:hlinkClick xmlns:r="http://schemas.openxmlformats.org/officeDocument/2006/relationships" r:id="rId2"/>
            </a:rPr>
            <a:t>Cloud flows</a:t>
          </a:r>
          <a:r>
            <a:rPr lang="en-US" sz="1600" b="0" i="0" kern="1200"/>
            <a:t> for inventory.</a:t>
          </a:r>
          <a:endParaRPr lang="en-US" sz="1600" kern="1200"/>
        </a:p>
      </dsp:txBody>
      <dsp:txXfrm>
        <a:off x="24480" y="4640934"/>
        <a:ext cx="10504291" cy="452505"/>
      </dsp:txXfrm>
    </dsp:sp>
    <dsp:sp modelId="{90973DE2-393D-4AAF-B6EB-99AD256ED199}">
      <dsp:nvSpPr>
        <dsp:cNvPr id="0" name=""/>
        <dsp:cNvSpPr/>
      </dsp:nvSpPr>
      <dsp:spPr>
        <a:xfrm>
          <a:off x="0" y="5129212"/>
          <a:ext cx="10553251" cy="50146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If you'd like to share the </a:t>
          </a:r>
          <a:r>
            <a:rPr lang="en-US" sz="1600" b="0" i="0" kern="1200">
              <a:hlinkClick xmlns:r="http://schemas.openxmlformats.org/officeDocument/2006/relationships" r:id="rId5"/>
            </a:rPr>
            <a:t>Power BI report</a:t>
          </a:r>
          <a:r>
            <a:rPr lang="en-US" sz="1600" b="0" i="0" kern="1200"/>
            <a:t> that's part of the CoE Starter Kit, this identity needs to have the Power BI Pro license.</a:t>
          </a:r>
          <a:endParaRPr lang="en-US" sz="1600" kern="1200"/>
        </a:p>
      </dsp:txBody>
      <dsp:txXfrm>
        <a:off x="24480" y="5153692"/>
        <a:ext cx="10504291" cy="45250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E525F-064B-4524-A3FB-7F2E44FA8E9F}">
      <dsp:nvSpPr>
        <dsp:cNvPr id="0" name=""/>
        <dsp:cNvSpPr/>
      </dsp:nvSpPr>
      <dsp:spPr>
        <a:xfrm>
          <a:off x="0" y="32068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 dirty="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sz="1300" b="0" i="0" kern="1200" dirty="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 sz="13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15592" y="336274"/>
        <a:ext cx="6063418" cy="288226"/>
      </dsp:txXfrm>
    </dsp:sp>
    <dsp:sp modelId="{10E7081D-90D2-46F7-83BE-5A4098E25AE2}">
      <dsp:nvSpPr>
        <dsp:cNvPr id="0" name=""/>
        <dsp:cNvSpPr/>
      </dsp:nvSpPr>
      <dsp:spPr>
        <a:xfrm>
          <a:off x="0" y="67753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693124"/>
        <a:ext cx="6063418" cy="288226"/>
      </dsp:txXfrm>
    </dsp:sp>
    <dsp:sp modelId="{214879D3-FFF1-4BF3-BAE7-861C09F63BDE}">
      <dsp:nvSpPr>
        <dsp:cNvPr id="0" name=""/>
        <dsp:cNvSpPr/>
      </dsp:nvSpPr>
      <dsp:spPr>
        <a:xfrm>
          <a:off x="0" y="103438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More features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page and select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Capacity alerts and Welcome email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049974"/>
        <a:ext cx="6063418" cy="288226"/>
      </dsp:txXfrm>
    </dsp:sp>
    <dsp:sp modelId="{C8E4A619-3DB9-477A-976C-809A6D769F02}">
      <dsp:nvSpPr>
        <dsp:cNvPr id="0" name=""/>
        <dsp:cNvSpPr/>
      </dsp:nvSpPr>
      <dsp:spPr>
        <a:xfrm>
          <a:off x="0" y="139123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This app provides a guided step by step experience through the configuration steps.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406824"/>
        <a:ext cx="6063418" cy="2882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2E1D8-3538-4C80-AF52-AB311FAD7CAC}">
      <dsp:nvSpPr>
        <dsp:cNvPr id="0" name=""/>
        <dsp:cNvSpPr/>
      </dsp:nvSpPr>
      <dsp:spPr>
        <a:xfrm>
          <a:off x="0" y="3757"/>
          <a:ext cx="6097424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There are several flows which will need to be turned on for these components: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9349"/>
        <a:ext cx="6066240" cy="288226"/>
      </dsp:txXfrm>
    </dsp:sp>
    <dsp:sp modelId="{76F70D5F-1CEA-43F6-95F0-B5CBC66233DE}">
      <dsp:nvSpPr>
        <dsp:cNvPr id="0" name=""/>
        <dsp:cNvSpPr/>
      </dsp:nvSpPr>
      <dsp:spPr>
        <a:xfrm>
          <a:off x="0" y="360607"/>
          <a:ext cx="6097424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Admin | Capacity Alerts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376199"/>
        <a:ext cx="6066240" cy="288226"/>
      </dsp:txXfrm>
    </dsp:sp>
    <dsp:sp modelId="{EA3AFE04-52CE-4883-8DA7-6CBF62519A96}">
      <dsp:nvSpPr>
        <dsp:cNvPr id="0" name=""/>
        <dsp:cNvSpPr/>
      </dsp:nvSpPr>
      <dsp:spPr>
        <a:xfrm>
          <a:off x="0" y="717457"/>
          <a:ext cx="6097424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Admin | Add-Ons Alerts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733049"/>
        <a:ext cx="6066240" cy="288226"/>
      </dsp:txXfrm>
    </dsp:sp>
    <dsp:sp modelId="{008C3441-9352-4E3C-899A-3D962EA441DF}">
      <dsp:nvSpPr>
        <dsp:cNvPr id="0" name=""/>
        <dsp:cNvSpPr/>
      </dsp:nvSpPr>
      <dsp:spPr>
        <a:xfrm>
          <a:off x="0" y="1074308"/>
          <a:ext cx="6097424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Admin | Welcome Email v3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089900"/>
        <a:ext cx="6066240" cy="288226"/>
      </dsp:txXfrm>
    </dsp:sp>
    <dsp:sp modelId="{1A5C85E3-8EF9-433B-9813-EF0E46E0DDB9}">
      <dsp:nvSpPr>
        <dsp:cNvPr id="0" name=""/>
        <dsp:cNvSpPr/>
      </dsp:nvSpPr>
      <dsp:spPr>
        <a:xfrm>
          <a:off x="0" y="1431158"/>
          <a:ext cx="6097424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App Catalog &gt; Request Access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446750"/>
        <a:ext cx="6066240" cy="2882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84C28-C4A9-4D11-8E61-DAD0DAB3F3E3}">
      <dsp:nvSpPr>
        <dsp:cNvPr id="0" name=""/>
        <dsp:cNvSpPr/>
      </dsp:nvSpPr>
      <dsp:spPr>
        <a:xfrm>
          <a:off x="0" y="260230"/>
          <a:ext cx="8465198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accent5">
                  <a:lumMod val="75000"/>
                </a:schemeClr>
              </a:solidFill>
            </a:rPr>
            <a:t>Go to </a:t>
          </a:r>
          <a:r>
            <a:rPr lang="en-US" sz="1500" b="0" i="0" kern="1200" dirty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Power Automate</a:t>
          </a:r>
          <a:r>
            <a:rPr lang="en-US" sz="1500" b="0" i="0" kern="1200" dirty="0">
              <a:solidFill>
                <a:schemeClr val="accent5">
                  <a:lumMod val="75000"/>
                </a:schemeClr>
              </a:solidFill>
            </a:rPr>
            <a:t> and select your </a:t>
          </a:r>
          <a:r>
            <a:rPr lang="en-US" sz="1500" b="0" i="0" kern="1200" dirty="0" err="1">
              <a:solidFill>
                <a:schemeClr val="accent5">
                  <a:lumMod val="75000"/>
                </a:schemeClr>
              </a:solidFill>
            </a:rPr>
            <a:t>CoE</a:t>
          </a:r>
          <a:r>
            <a:rPr lang="en-US" sz="1500" b="0" i="0" kern="1200" dirty="0">
              <a:solidFill>
                <a:schemeClr val="accent5">
                  <a:lumMod val="75000"/>
                </a:schemeClr>
              </a:solidFill>
            </a:rPr>
            <a:t> environment.</a:t>
          </a:r>
          <a:endParaRPr lang="en-US" sz="15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17991" y="278221"/>
        <a:ext cx="8429216" cy="332567"/>
      </dsp:txXfrm>
    </dsp:sp>
    <dsp:sp modelId="{871101E1-536F-458B-B733-148D8D111541}">
      <dsp:nvSpPr>
        <dsp:cNvPr id="0" name=""/>
        <dsp:cNvSpPr/>
      </dsp:nvSpPr>
      <dsp:spPr>
        <a:xfrm>
          <a:off x="0" y="671980"/>
          <a:ext cx="8465198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Select </a:t>
          </a:r>
          <a:r>
            <a:rPr lang="en-US" sz="1500" b="1" i="0" kern="1200">
              <a:solidFill>
                <a:schemeClr val="accent5">
                  <a:lumMod val="75000"/>
                </a:schemeClr>
              </a:solidFill>
            </a:rPr>
            <a:t>+ Create</a:t>
          </a: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5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7991" y="689971"/>
        <a:ext cx="8429216" cy="332567"/>
      </dsp:txXfrm>
    </dsp:sp>
    <dsp:sp modelId="{6AE69886-0636-48A6-9CC0-21BABC53174A}">
      <dsp:nvSpPr>
        <dsp:cNvPr id="0" name=""/>
        <dsp:cNvSpPr/>
      </dsp:nvSpPr>
      <dsp:spPr>
        <a:xfrm>
          <a:off x="0" y="1083730"/>
          <a:ext cx="8465198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Select </a:t>
          </a:r>
          <a:r>
            <a:rPr lang="en-US" sz="1500" b="1" i="0" kern="1200">
              <a:solidFill>
                <a:schemeClr val="accent5">
                  <a:lumMod val="75000"/>
                </a:schemeClr>
              </a:solidFill>
            </a:rPr>
            <a:t>Instant cloud flow</a:t>
          </a: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5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7991" y="1101721"/>
        <a:ext cx="8429216" cy="332567"/>
      </dsp:txXfrm>
    </dsp:sp>
    <dsp:sp modelId="{24ADCED9-5620-4114-BF88-C44B527586C9}">
      <dsp:nvSpPr>
        <dsp:cNvPr id="0" name=""/>
        <dsp:cNvSpPr/>
      </dsp:nvSpPr>
      <dsp:spPr>
        <a:xfrm>
          <a:off x="0" y="1500673"/>
          <a:ext cx="8465198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Pick </a:t>
          </a:r>
          <a:r>
            <a:rPr lang="en-US" sz="1500" b="1" i="0" kern="1200">
              <a:solidFill>
                <a:schemeClr val="accent5">
                  <a:lumMod val="75000"/>
                </a:schemeClr>
              </a:solidFill>
            </a:rPr>
            <a:t>manually trigger a flow</a:t>
          </a: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 as the trigger, and enter </a:t>
          </a:r>
          <a:r>
            <a:rPr lang="en-US" sz="1500" b="1" i="0" kern="1200">
              <a:solidFill>
                <a:schemeClr val="accent5">
                  <a:lumMod val="75000"/>
                </a:schemeClr>
              </a:solidFill>
            </a:rPr>
            <a:t>Admin | Dummy Approval Flow</a:t>
          </a: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 as the name</a:t>
          </a:r>
          <a:endParaRPr lang="en-US" sz="15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7991" y="1518664"/>
        <a:ext cx="8429216" cy="3325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11A6C-FC76-41F5-B4F1-5A3E8A0B9CE0}">
      <dsp:nvSpPr>
        <dsp:cNvPr id="0" name=""/>
        <dsp:cNvSpPr/>
      </dsp:nvSpPr>
      <dsp:spPr>
        <a:xfrm>
          <a:off x="0" y="320682"/>
          <a:ext cx="6097554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336274"/>
        <a:ext cx="6066370" cy="288226"/>
      </dsp:txXfrm>
    </dsp:sp>
    <dsp:sp modelId="{3B26D54E-9404-4983-978C-168903E14FF5}">
      <dsp:nvSpPr>
        <dsp:cNvPr id="0" name=""/>
        <dsp:cNvSpPr/>
      </dsp:nvSpPr>
      <dsp:spPr>
        <a:xfrm>
          <a:off x="0" y="677532"/>
          <a:ext cx="6097554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693124"/>
        <a:ext cx="6066370" cy="288226"/>
      </dsp:txXfrm>
    </dsp:sp>
    <dsp:sp modelId="{ED8DE8BD-5F5B-4B32-8E4C-3AC86111EE0F}">
      <dsp:nvSpPr>
        <dsp:cNvPr id="0" name=""/>
        <dsp:cNvSpPr/>
      </dsp:nvSpPr>
      <dsp:spPr>
        <a:xfrm>
          <a:off x="0" y="1034382"/>
          <a:ext cx="6097554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More features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page and select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Compliance process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049974"/>
        <a:ext cx="6066370" cy="288226"/>
      </dsp:txXfrm>
    </dsp:sp>
    <dsp:sp modelId="{6B15CE53-5097-4E23-B6E8-E6CE18E4FC9A}">
      <dsp:nvSpPr>
        <dsp:cNvPr id="0" name=""/>
        <dsp:cNvSpPr/>
      </dsp:nvSpPr>
      <dsp:spPr>
        <a:xfrm>
          <a:off x="0" y="1391232"/>
          <a:ext cx="6097554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This app provides a guided step by step experience through the configuration steps.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406824"/>
        <a:ext cx="6066370" cy="2882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763D8-B8E6-4F75-9EA2-E0B112784106}">
      <dsp:nvSpPr>
        <dsp:cNvPr id="0" name=""/>
        <dsp:cNvSpPr/>
      </dsp:nvSpPr>
      <dsp:spPr>
        <a:xfrm>
          <a:off x="0" y="601"/>
          <a:ext cx="7044655" cy="45006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You can exempt environments from the compliance process using the Power Platform Admin View app.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21970" y="22571"/>
        <a:ext cx="7000715" cy="406121"/>
      </dsp:txXfrm>
    </dsp:sp>
    <dsp:sp modelId="{D90FC110-CFD3-43CA-8BAC-1C9F82BD6EC9}">
      <dsp:nvSpPr>
        <dsp:cNvPr id="0" name=""/>
        <dsp:cNvSpPr/>
      </dsp:nvSpPr>
      <dsp:spPr>
        <a:xfrm>
          <a:off x="0" y="464866"/>
          <a:ext cx="7044655" cy="45006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Go to </a:t>
          </a:r>
          <a:r>
            <a:rPr lang="en-US" sz="1400" b="0" i="0" kern="120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make.powerapps.com</a:t>
          </a: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21970" y="486836"/>
        <a:ext cx="7000715" cy="406121"/>
      </dsp:txXfrm>
    </dsp:sp>
    <dsp:sp modelId="{2BA6BB7A-1AF5-4CFD-83E0-D622D7E06568}">
      <dsp:nvSpPr>
        <dsp:cNvPr id="0" name=""/>
        <dsp:cNvSpPr/>
      </dsp:nvSpPr>
      <dsp:spPr>
        <a:xfrm>
          <a:off x="0" y="929131"/>
          <a:ext cx="7044655" cy="45006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Go to your CoE environment.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21970" y="951101"/>
        <a:ext cx="7000715" cy="406121"/>
      </dsp:txXfrm>
    </dsp:sp>
    <dsp:sp modelId="{FFEEEEDF-908A-482A-80AA-469AC58B25C7}">
      <dsp:nvSpPr>
        <dsp:cNvPr id="0" name=""/>
        <dsp:cNvSpPr/>
      </dsp:nvSpPr>
      <dsp:spPr>
        <a:xfrm>
          <a:off x="0" y="1393395"/>
          <a:ext cx="7044655" cy="45006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400" b="1" i="0" kern="1200">
              <a:solidFill>
                <a:schemeClr val="accent5">
                  <a:lumMod val="75000"/>
                </a:schemeClr>
              </a:solidFill>
            </a:rPr>
            <a:t>Power Platform Admin View</a:t>
          </a: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21970" y="1415365"/>
        <a:ext cx="7000715" cy="406121"/>
      </dsp:txXfrm>
    </dsp:sp>
    <dsp:sp modelId="{469BBD3F-CC7A-4D1C-8A13-AF258E2180FB}">
      <dsp:nvSpPr>
        <dsp:cNvPr id="0" name=""/>
        <dsp:cNvSpPr/>
      </dsp:nvSpPr>
      <dsp:spPr>
        <a:xfrm>
          <a:off x="0" y="1857660"/>
          <a:ext cx="7044655" cy="45006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Select Environments &gt; Chose the environment you want to exempt &gt; Set the </a:t>
          </a:r>
          <a:r>
            <a:rPr lang="en-US" sz="1400" b="1" i="0" kern="1200">
              <a:solidFill>
                <a:schemeClr val="accent5">
                  <a:lumMod val="75000"/>
                </a:schemeClr>
              </a:solidFill>
            </a:rPr>
            <a:t>Excuse From Compliance Flows</a:t>
          </a: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 field to Yes &gt; </a:t>
          </a:r>
          <a:r>
            <a:rPr lang="en-US" sz="1400" b="1" i="0" kern="1200">
              <a:solidFill>
                <a:schemeClr val="accent5">
                  <a:lumMod val="75000"/>
                </a:schemeClr>
              </a:solidFill>
            </a:rPr>
            <a:t>Save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21970" y="1879630"/>
        <a:ext cx="7000715" cy="40612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FE631-8191-4B38-AD55-BF0CFE0C3F50}">
      <dsp:nvSpPr>
        <dsp:cNvPr id="0" name=""/>
        <dsp:cNvSpPr/>
      </dsp:nvSpPr>
      <dsp:spPr>
        <a:xfrm>
          <a:off x="0" y="99851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Turn on flows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15443"/>
        <a:ext cx="6063418" cy="288226"/>
      </dsp:txXfrm>
    </dsp:sp>
    <dsp:sp modelId="{BA45B36D-6997-47AE-9434-79A1FC6C23C0}">
      <dsp:nvSpPr>
        <dsp:cNvPr id="0" name=""/>
        <dsp:cNvSpPr/>
      </dsp:nvSpPr>
      <dsp:spPr>
        <a:xfrm>
          <a:off x="0" y="456701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Turn on these flows that are installed as part of the Core components solution: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472293"/>
        <a:ext cx="6063418" cy="288226"/>
      </dsp:txXfrm>
    </dsp:sp>
    <dsp:sp modelId="{B4B4F89E-AD12-483E-9132-79F7F72ECFA5}">
      <dsp:nvSpPr>
        <dsp:cNvPr id="0" name=""/>
        <dsp:cNvSpPr/>
      </dsp:nvSpPr>
      <dsp:spPr>
        <a:xfrm>
          <a:off x="0" y="813551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Admin | Compliance request complete apps v3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829143"/>
        <a:ext cx="6063418" cy="288226"/>
      </dsp:txXfrm>
    </dsp:sp>
    <dsp:sp modelId="{12C6D821-83BF-4CAC-B987-A7E43250A49E}">
      <dsp:nvSpPr>
        <dsp:cNvPr id="0" name=""/>
        <dsp:cNvSpPr/>
      </dsp:nvSpPr>
      <dsp:spPr>
        <a:xfrm>
          <a:off x="0" y="1170401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Admin | Compliance request complete bots v3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185993"/>
        <a:ext cx="6063418" cy="288226"/>
      </dsp:txXfrm>
    </dsp:sp>
    <dsp:sp modelId="{63974D0B-5C06-4C4D-B576-58C6BB363457}">
      <dsp:nvSpPr>
        <dsp:cNvPr id="0" name=""/>
        <dsp:cNvSpPr/>
      </dsp:nvSpPr>
      <dsp:spPr>
        <a:xfrm>
          <a:off x="0" y="1527251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Admin | Compliance request complete custom connector v3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542843"/>
        <a:ext cx="6063418" cy="288226"/>
      </dsp:txXfrm>
    </dsp:sp>
    <dsp:sp modelId="{E513FE34-50D5-45C4-8103-2914462E1145}">
      <dsp:nvSpPr>
        <dsp:cNvPr id="0" name=""/>
        <dsp:cNvSpPr/>
      </dsp:nvSpPr>
      <dsp:spPr>
        <a:xfrm>
          <a:off x="0" y="1884101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Admin | Compliance request complete flows v3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899693"/>
        <a:ext cx="6063418" cy="288226"/>
      </dsp:txXfrm>
    </dsp:sp>
    <dsp:sp modelId="{9F2348ED-E912-4238-9737-AD536CE0225D}">
      <dsp:nvSpPr>
        <dsp:cNvPr id="0" name=""/>
        <dsp:cNvSpPr/>
      </dsp:nvSpPr>
      <dsp:spPr>
        <a:xfrm>
          <a:off x="0" y="2240951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Admin | Compliance Teams Environment BPF kickoff v3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2256543"/>
        <a:ext cx="6063418" cy="288226"/>
      </dsp:txXfrm>
    </dsp:sp>
    <dsp:sp modelId="{D8B8EEA1-14CA-4386-85EF-08F61B40AA5B}">
      <dsp:nvSpPr>
        <dsp:cNvPr id="0" name=""/>
        <dsp:cNvSpPr/>
      </dsp:nvSpPr>
      <dsp:spPr>
        <a:xfrm>
          <a:off x="0" y="2597801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Admin | Compliance Details Request eMail (Apps)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2613393"/>
        <a:ext cx="6063418" cy="288226"/>
      </dsp:txXfrm>
    </dsp:sp>
    <dsp:sp modelId="{2C9C2913-8280-4F88-9CD9-39604222FCF2}">
      <dsp:nvSpPr>
        <dsp:cNvPr id="0" name=""/>
        <dsp:cNvSpPr/>
      </dsp:nvSpPr>
      <dsp:spPr>
        <a:xfrm>
          <a:off x="0" y="295465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Admin | Compliance Details Request eMail (Chatbots)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2970244"/>
        <a:ext cx="6063418" cy="288226"/>
      </dsp:txXfrm>
    </dsp:sp>
    <dsp:sp modelId="{8C6C9870-378A-4B4C-87BC-5BCBBF2A66F1}">
      <dsp:nvSpPr>
        <dsp:cNvPr id="0" name=""/>
        <dsp:cNvSpPr/>
      </dsp:nvSpPr>
      <dsp:spPr>
        <a:xfrm>
          <a:off x="0" y="331150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Admin | Compliance Details Request eMail (Custom Connectors)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3327094"/>
        <a:ext cx="6063418" cy="288226"/>
      </dsp:txXfrm>
    </dsp:sp>
    <dsp:sp modelId="{FA09A40B-E269-4D3C-BC09-9D4420C8806E}">
      <dsp:nvSpPr>
        <dsp:cNvPr id="0" name=""/>
        <dsp:cNvSpPr/>
      </dsp:nvSpPr>
      <dsp:spPr>
        <a:xfrm>
          <a:off x="0" y="366835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Admin | Compliance Details Request eMail (Desktop Flows)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3683944"/>
        <a:ext cx="6063418" cy="288226"/>
      </dsp:txXfrm>
    </dsp:sp>
    <dsp:sp modelId="{C21B236F-E73B-4291-BE56-B22F484228AB}">
      <dsp:nvSpPr>
        <dsp:cNvPr id="0" name=""/>
        <dsp:cNvSpPr/>
      </dsp:nvSpPr>
      <dsp:spPr>
        <a:xfrm>
          <a:off x="0" y="402520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Admin | Compliance Details Request eMail (Flows)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4040794"/>
        <a:ext cx="6063418" cy="288226"/>
      </dsp:txXfrm>
    </dsp:sp>
    <dsp:sp modelId="{ECB3B1B0-4C58-41A2-87DE-55C07666717A}">
      <dsp:nvSpPr>
        <dsp:cNvPr id="0" name=""/>
        <dsp:cNvSpPr/>
      </dsp:nvSpPr>
      <dsp:spPr>
        <a:xfrm>
          <a:off x="0" y="4340108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Admin | Compliance detail request v3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4355700"/>
        <a:ext cx="6063418" cy="28822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98C74-257E-48A4-BF07-DC0121244F0E}">
      <dsp:nvSpPr>
        <dsp:cNvPr id="0" name=""/>
        <dsp:cNvSpPr/>
      </dsp:nvSpPr>
      <dsp:spPr>
        <a:xfrm>
          <a:off x="0" y="32068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336274"/>
        <a:ext cx="6063418" cy="288226"/>
      </dsp:txXfrm>
    </dsp:sp>
    <dsp:sp modelId="{5DA639D0-6807-4C37-BC28-078C819D7F4C}">
      <dsp:nvSpPr>
        <dsp:cNvPr id="0" name=""/>
        <dsp:cNvSpPr/>
      </dsp:nvSpPr>
      <dsp:spPr>
        <a:xfrm>
          <a:off x="0" y="67753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693124"/>
        <a:ext cx="6063418" cy="288226"/>
      </dsp:txXfrm>
    </dsp:sp>
    <dsp:sp modelId="{AE9E8349-B3B1-45AB-AC9C-86337CB8D713}">
      <dsp:nvSpPr>
        <dsp:cNvPr id="0" name=""/>
        <dsp:cNvSpPr/>
      </dsp:nvSpPr>
      <dsp:spPr>
        <a:xfrm>
          <a:off x="0" y="103438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More features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page and select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Inactivity notifications process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049974"/>
        <a:ext cx="6063418" cy="288226"/>
      </dsp:txXfrm>
    </dsp:sp>
    <dsp:sp modelId="{0C7C9C9B-E323-464A-A64F-DFA34E3AE133}">
      <dsp:nvSpPr>
        <dsp:cNvPr id="0" name=""/>
        <dsp:cNvSpPr/>
      </dsp:nvSpPr>
      <dsp:spPr>
        <a:xfrm>
          <a:off x="0" y="139123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This app provides a guided step by step experience through the configuration steps.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406824"/>
        <a:ext cx="6063418" cy="28822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7C81A-04DF-43CB-AD32-EE825F3BF51D}">
      <dsp:nvSpPr>
        <dsp:cNvPr id="0" name=""/>
        <dsp:cNvSpPr/>
      </dsp:nvSpPr>
      <dsp:spPr>
        <a:xfrm>
          <a:off x="0" y="32068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336274"/>
        <a:ext cx="6063418" cy="288226"/>
      </dsp:txXfrm>
    </dsp:sp>
    <dsp:sp modelId="{FEAEA2DE-648E-4C1B-8570-9727BA815EB6}">
      <dsp:nvSpPr>
        <dsp:cNvPr id="0" name=""/>
        <dsp:cNvSpPr/>
      </dsp:nvSpPr>
      <dsp:spPr>
        <a:xfrm>
          <a:off x="0" y="67753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693124"/>
        <a:ext cx="6063418" cy="288226"/>
      </dsp:txXfrm>
    </dsp:sp>
    <dsp:sp modelId="{ACBD1CDA-2522-4CAA-B6D4-2F66FD703231}">
      <dsp:nvSpPr>
        <dsp:cNvPr id="0" name=""/>
        <dsp:cNvSpPr/>
      </dsp:nvSpPr>
      <dsp:spPr>
        <a:xfrm>
          <a:off x="0" y="103438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More features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page and select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Clean-up for orphaned resources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049974"/>
        <a:ext cx="6063418" cy="288226"/>
      </dsp:txXfrm>
    </dsp:sp>
    <dsp:sp modelId="{F89BA4AF-C5BA-4477-A33F-1F34D9B2E914}">
      <dsp:nvSpPr>
        <dsp:cNvPr id="0" name=""/>
        <dsp:cNvSpPr/>
      </dsp:nvSpPr>
      <dsp:spPr>
        <a:xfrm>
          <a:off x="0" y="1391232"/>
          <a:ext cx="6094602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This app provides a guided step by step experience through the configuration steps.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406824"/>
        <a:ext cx="6063418" cy="28822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3B6B4-E331-4F20-9A17-AF781D4E9AD2}">
      <dsp:nvSpPr>
        <dsp:cNvPr id="0" name=""/>
        <dsp:cNvSpPr/>
      </dsp:nvSpPr>
      <dsp:spPr>
        <a:xfrm>
          <a:off x="0" y="320682"/>
          <a:ext cx="6094206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336274"/>
        <a:ext cx="6063022" cy="288226"/>
      </dsp:txXfrm>
    </dsp:sp>
    <dsp:sp modelId="{D0C91C04-4FB9-4EDC-A3BB-DF3783211132}">
      <dsp:nvSpPr>
        <dsp:cNvPr id="0" name=""/>
        <dsp:cNvSpPr/>
      </dsp:nvSpPr>
      <dsp:spPr>
        <a:xfrm>
          <a:off x="0" y="677532"/>
          <a:ext cx="6094206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693124"/>
        <a:ext cx="6063022" cy="288226"/>
      </dsp:txXfrm>
    </dsp:sp>
    <dsp:sp modelId="{CC5E4110-C747-43E8-8208-90B020240B06}">
      <dsp:nvSpPr>
        <dsp:cNvPr id="0" name=""/>
        <dsp:cNvSpPr/>
      </dsp:nvSpPr>
      <dsp:spPr>
        <a:xfrm>
          <a:off x="0" y="1034382"/>
          <a:ext cx="6094206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More features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page and select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Compliance process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049974"/>
        <a:ext cx="6063022" cy="288226"/>
      </dsp:txXfrm>
    </dsp:sp>
    <dsp:sp modelId="{12DBB270-2369-47D0-BC12-51921BE51B44}">
      <dsp:nvSpPr>
        <dsp:cNvPr id="0" name=""/>
        <dsp:cNvSpPr/>
      </dsp:nvSpPr>
      <dsp:spPr>
        <a:xfrm>
          <a:off x="0" y="1391232"/>
          <a:ext cx="6094206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This app provides a guided step by step experience through the configuration steps.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406824"/>
        <a:ext cx="6063022" cy="28822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ADC54-1209-4DEC-B99B-E01B09AE450E}">
      <dsp:nvSpPr>
        <dsp:cNvPr id="0" name=""/>
        <dsp:cNvSpPr/>
      </dsp:nvSpPr>
      <dsp:spPr>
        <a:xfrm>
          <a:off x="0" y="415435"/>
          <a:ext cx="10176734" cy="6388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solidFill>
                <a:schemeClr val="accent5">
                  <a:lumMod val="75000"/>
                </a:schemeClr>
              </a:solidFill>
            </a:rPr>
            <a:t>Which dashboard to use?</a:t>
          </a:r>
          <a:endParaRPr lang="en-US" sz="1600" kern="1200">
            <a:solidFill>
              <a:schemeClr val="accent5">
                <a:lumMod val="75000"/>
              </a:schemeClr>
            </a:solidFill>
          </a:endParaRPr>
        </a:p>
      </dsp:txBody>
      <dsp:txXfrm>
        <a:off x="31185" y="446620"/>
        <a:ext cx="10114364" cy="576450"/>
      </dsp:txXfrm>
    </dsp:sp>
    <dsp:sp modelId="{2FB53C0F-BB67-47E2-9214-B01941EC0365}">
      <dsp:nvSpPr>
        <dsp:cNvPr id="0" name=""/>
        <dsp:cNvSpPr/>
      </dsp:nvSpPr>
      <dsp:spPr>
        <a:xfrm>
          <a:off x="0" y="1100335"/>
          <a:ext cx="10176734" cy="6388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accent5">
                  <a:lumMod val="75000"/>
                </a:schemeClr>
              </a:solidFill>
            </a:rPr>
            <a:t>You can get the CoE Power BI dashboard by downloading the CoE Starter Kit compressed file (</a:t>
          </a:r>
          <a:r>
            <a:rPr lang="en-US" sz="1600" b="0" i="0" kern="120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aka.ms/CoeStarterKitDownload</a:t>
          </a:r>
          <a:r>
            <a:rPr lang="en-US" sz="1600" b="0" i="0" kern="1200">
              <a:solidFill>
                <a:schemeClr val="accent5">
                  <a:lumMod val="75000"/>
                </a:schemeClr>
              </a:solidFill>
            </a:rPr>
            <a:t>). </a:t>
          </a:r>
          <a:r>
            <a:rPr lang="en-US" sz="1600" b="1" i="0" kern="1200">
              <a:solidFill>
                <a:schemeClr val="accent5">
                  <a:lumMod val="75000"/>
                </a:schemeClr>
              </a:solidFill>
            </a:rPr>
            <a:t>Extract the zip file</a:t>
          </a:r>
          <a:r>
            <a:rPr lang="en-US" sz="1600" b="0" i="0" kern="1200">
              <a:solidFill>
                <a:schemeClr val="accent5">
                  <a:lumMod val="75000"/>
                </a:schemeClr>
              </a:solidFill>
            </a:rPr>
            <a:t> after downloading - it contains two Power BI template files:</a:t>
          </a:r>
          <a:endParaRPr lang="en-US" sz="1600" kern="1200">
            <a:solidFill>
              <a:schemeClr val="accent5">
                <a:lumMod val="75000"/>
              </a:schemeClr>
            </a:solidFill>
          </a:endParaRPr>
        </a:p>
      </dsp:txBody>
      <dsp:txXfrm>
        <a:off x="31185" y="1131520"/>
        <a:ext cx="10114364" cy="576450"/>
      </dsp:txXfrm>
    </dsp:sp>
    <dsp:sp modelId="{F54F3CC8-84E1-4D87-B477-95C7DB2BA1EF}">
      <dsp:nvSpPr>
        <dsp:cNvPr id="0" name=""/>
        <dsp:cNvSpPr/>
      </dsp:nvSpPr>
      <dsp:spPr>
        <a:xfrm>
          <a:off x="0" y="1785236"/>
          <a:ext cx="10176734" cy="6388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5">
                  <a:lumMod val="75000"/>
                </a:schemeClr>
              </a:solidFill>
            </a:rPr>
            <a:t>Use the </a:t>
          </a:r>
          <a:r>
            <a:rPr lang="en-US" sz="1600" b="1" i="0" kern="1200" dirty="0" err="1">
              <a:solidFill>
                <a:schemeClr val="accent5">
                  <a:lumMod val="75000"/>
                </a:schemeClr>
              </a:solidFill>
            </a:rPr>
            <a:t>Production_CoEDashboard_MMMYY.pbit</a:t>
          </a:r>
          <a:r>
            <a:rPr lang="en-US" sz="1600" b="0" i="0" kern="1200" dirty="0">
              <a:solidFill>
                <a:schemeClr val="accent5">
                  <a:lumMod val="75000"/>
                </a:schemeClr>
              </a:solidFill>
            </a:rPr>
            <a:t> file if your Power Platform inventory data source is retrieved via </a:t>
          </a:r>
          <a:r>
            <a:rPr lang="en-US" sz="1600" b="0" i="0" kern="1200" dirty="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cloud flows</a:t>
          </a:r>
          <a:r>
            <a:rPr lang="en-US" sz="1600" b="0" i="0" kern="1200" dirty="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600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31185" y="1816421"/>
        <a:ext cx="10114364" cy="576450"/>
      </dsp:txXfrm>
    </dsp:sp>
    <dsp:sp modelId="{4A2B2726-19F5-4EAB-97D9-A1B7F3F36675}">
      <dsp:nvSpPr>
        <dsp:cNvPr id="0" name=""/>
        <dsp:cNvSpPr/>
      </dsp:nvSpPr>
      <dsp:spPr>
        <a:xfrm>
          <a:off x="0" y="2470136"/>
          <a:ext cx="10176734" cy="6388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accent5">
                  <a:lumMod val="75000"/>
                </a:schemeClr>
              </a:solidFill>
            </a:rPr>
            <a:t>Use the </a:t>
          </a:r>
          <a:r>
            <a:rPr lang="en-US" sz="1600" b="1" i="0" kern="1200">
              <a:solidFill>
                <a:schemeClr val="accent5">
                  <a:lumMod val="75000"/>
                </a:schemeClr>
              </a:solidFill>
            </a:rPr>
            <a:t>BYODL_CoEDashboard_MMMYY.pbit</a:t>
          </a:r>
          <a:r>
            <a:rPr lang="en-US" sz="1600" b="0" i="0" kern="1200">
              <a:solidFill>
                <a:schemeClr val="accent5">
                  <a:lumMod val="75000"/>
                </a:schemeClr>
              </a:solidFill>
            </a:rPr>
            <a:t> file if your Power Platform inventory data source is retrieved via </a:t>
          </a:r>
          <a:r>
            <a:rPr lang="en-US" sz="1600" b="0" i="0" kern="120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Data Export</a:t>
          </a:r>
          <a:r>
            <a:rPr lang="en-US" sz="1600" b="0" i="0" kern="120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600" kern="1200">
            <a:solidFill>
              <a:schemeClr val="accent5">
                <a:lumMod val="75000"/>
              </a:schemeClr>
            </a:solidFill>
          </a:endParaRPr>
        </a:p>
      </dsp:txBody>
      <dsp:txXfrm>
        <a:off x="31185" y="2501321"/>
        <a:ext cx="10114364" cy="576450"/>
      </dsp:txXfrm>
    </dsp:sp>
    <dsp:sp modelId="{41FDAB1C-8378-4377-9D1B-0D8BA2521FC7}">
      <dsp:nvSpPr>
        <dsp:cNvPr id="0" name=""/>
        <dsp:cNvSpPr/>
      </dsp:nvSpPr>
      <dsp:spPr>
        <a:xfrm>
          <a:off x="0" y="3155036"/>
          <a:ext cx="10176734" cy="6388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solidFill>
                <a:schemeClr val="accent5">
                  <a:lumMod val="75000"/>
                </a:schemeClr>
              </a:solidFill>
            </a:rPr>
            <a:t>Use the </a:t>
          </a:r>
          <a:r>
            <a:rPr lang="en-US" sz="1600" b="1" i="0" kern="1200">
              <a:solidFill>
                <a:schemeClr val="accent5">
                  <a:lumMod val="75000"/>
                </a:schemeClr>
              </a:solidFill>
            </a:rPr>
            <a:t>PowerPlatformGovernance_CoEDashboard_MMMYY.pbit</a:t>
          </a:r>
          <a:r>
            <a:rPr lang="en-US" sz="1600" b="0" i="0" kern="1200">
              <a:solidFill>
                <a:schemeClr val="accent5">
                  <a:lumMod val="75000"/>
                </a:schemeClr>
              </a:solidFill>
            </a:rPr>
            <a:t> file in addition to the above dashboards to gain further actionable governance and compliance insights into your adoption.</a:t>
          </a:r>
          <a:endParaRPr lang="en-US" sz="1600" kern="1200">
            <a:solidFill>
              <a:schemeClr val="accent5">
                <a:lumMod val="75000"/>
              </a:schemeClr>
            </a:solidFill>
          </a:endParaRPr>
        </a:p>
      </dsp:txBody>
      <dsp:txXfrm>
        <a:off x="31185" y="3186221"/>
        <a:ext cx="10114364" cy="576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F9956-3A58-4689-8D60-02A5F09D5C6A}">
      <dsp:nvSpPr>
        <dsp:cNvPr id="0" name=""/>
        <dsp:cNvSpPr/>
      </dsp:nvSpPr>
      <dsp:spPr>
        <a:xfrm>
          <a:off x="0" y="54475"/>
          <a:ext cx="10854466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You should consider how you communicate with different groups of people before you start the setup.</a:t>
          </a:r>
          <a:endParaRPr lang="en-US" sz="1500" kern="1200"/>
        </a:p>
      </dsp:txBody>
      <dsp:txXfrm>
        <a:off x="17991" y="72466"/>
        <a:ext cx="10818484" cy="332567"/>
      </dsp:txXfrm>
    </dsp:sp>
    <dsp:sp modelId="{5B29A8E9-E75B-4028-A857-F79D9BF17B6F}">
      <dsp:nvSpPr>
        <dsp:cNvPr id="0" name=""/>
        <dsp:cNvSpPr/>
      </dsp:nvSpPr>
      <dsp:spPr>
        <a:xfrm>
          <a:off x="0" y="466225"/>
          <a:ext cx="10854466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Power Platform needs to have these 3 Persona:</a:t>
          </a:r>
          <a:endParaRPr lang="en-US" sz="1500" kern="1200"/>
        </a:p>
      </dsp:txBody>
      <dsp:txXfrm>
        <a:off x="17991" y="484216"/>
        <a:ext cx="10818484" cy="332567"/>
      </dsp:txXfrm>
    </dsp:sp>
    <dsp:sp modelId="{89323677-B43E-47F8-B7B3-5032BC4EB5A6}">
      <dsp:nvSpPr>
        <dsp:cNvPr id="0" name=""/>
        <dsp:cNvSpPr/>
      </dsp:nvSpPr>
      <dsp:spPr>
        <a:xfrm>
          <a:off x="0" y="877974"/>
          <a:ext cx="10854466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Admin persona</a:t>
          </a:r>
          <a:endParaRPr lang="en-US" sz="1500" kern="1200"/>
        </a:p>
      </dsp:txBody>
      <dsp:txXfrm>
        <a:off x="17991" y="895965"/>
        <a:ext cx="10818484" cy="332567"/>
      </dsp:txXfrm>
    </dsp:sp>
    <dsp:sp modelId="{6E6ACF76-540C-4897-8D2C-D57BD487272C}">
      <dsp:nvSpPr>
        <dsp:cNvPr id="0" name=""/>
        <dsp:cNvSpPr/>
      </dsp:nvSpPr>
      <dsp:spPr>
        <a:xfrm>
          <a:off x="0" y="1246524"/>
          <a:ext cx="10854466" cy="41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62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Power Platform admins to communicate with each other.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Power Platform makers to contact Power Platform admins.</a:t>
          </a:r>
        </a:p>
      </dsp:txBody>
      <dsp:txXfrm>
        <a:off x="0" y="1246524"/>
        <a:ext cx="10854466" cy="411412"/>
      </dsp:txXfrm>
    </dsp:sp>
    <dsp:sp modelId="{E500FC1F-88D4-4F76-A222-FC3C4B7A5DA2}">
      <dsp:nvSpPr>
        <dsp:cNvPr id="0" name=""/>
        <dsp:cNvSpPr/>
      </dsp:nvSpPr>
      <dsp:spPr>
        <a:xfrm>
          <a:off x="0" y="1657937"/>
          <a:ext cx="10854466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Maker persona</a:t>
          </a:r>
          <a:endParaRPr lang="en-US" sz="1500" kern="1200"/>
        </a:p>
      </dsp:txBody>
      <dsp:txXfrm>
        <a:off x="17991" y="1675928"/>
        <a:ext cx="10818484" cy="332567"/>
      </dsp:txXfrm>
    </dsp:sp>
    <dsp:sp modelId="{C73C3091-7E8A-4134-A3BA-E82B79E5BA64}">
      <dsp:nvSpPr>
        <dsp:cNvPr id="0" name=""/>
        <dsp:cNvSpPr/>
      </dsp:nvSpPr>
      <dsp:spPr>
        <a:xfrm>
          <a:off x="0" y="2026487"/>
          <a:ext cx="10854466" cy="411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62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Power Platform admins to contact Power Platform makers.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Power Platform makers to communicate with each other.</a:t>
          </a:r>
        </a:p>
      </dsp:txBody>
      <dsp:txXfrm>
        <a:off x="0" y="2026487"/>
        <a:ext cx="10854466" cy="411412"/>
      </dsp:txXfrm>
    </dsp:sp>
    <dsp:sp modelId="{8705C67F-4771-4FAE-B704-8A40084E3C3E}">
      <dsp:nvSpPr>
        <dsp:cNvPr id="0" name=""/>
        <dsp:cNvSpPr/>
      </dsp:nvSpPr>
      <dsp:spPr>
        <a:xfrm>
          <a:off x="0" y="2437899"/>
          <a:ext cx="10854466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User persona</a:t>
          </a:r>
          <a:endParaRPr lang="en-US" sz="1500" kern="1200"/>
        </a:p>
      </dsp:txBody>
      <dsp:txXfrm>
        <a:off x="17991" y="2455890"/>
        <a:ext cx="10818484" cy="332567"/>
      </dsp:txXfrm>
    </dsp:sp>
    <dsp:sp modelId="{C50F6B92-F5C1-4432-9FBD-98B1749F5269}">
      <dsp:nvSpPr>
        <dsp:cNvPr id="0" name=""/>
        <dsp:cNvSpPr/>
      </dsp:nvSpPr>
      <dsp:spPr>
        <a:xfrm>
          <a:off x="0" y="2806450"/>
          <a:ext cx="10854466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62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Power Platform admins to contact Power Platform users.</a:t>
          </a:r>
        </a:p>
      </dsp:txBody>
      <dsp:txXfrm>
        <a:off x="0" y="2806450"/>
        <a:ext cx="10854466" cy="248400"/>
      </dsp:txXfrm>
    </dsp:sp>
    <dsp:sp modelId="{75B7D72A-AE92-4C6E-948A-796D029074AB}">
      <dsp:nvSpPr>
        <dsp:cNvPr id="0" name=""/>
        <dsp:cNvSpPr/>
      </dsp:nvSpPr>
      <dsp:spPr>
        <a:xfrm>
          <a:off x="0" y="3054850"/>
          <a:ext cx="10854466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3 Microsoft Groups , email enabled security groups (in Admin Center)</a:t>
          </a:r>
          <a:endParaRPr lang="en-US" sz="1500" kern="1200"/>
        </a:p>
      </dsp:txBody>
      <dsp:txXfrm>
        <a:off x="17991" y="3072841"/>
        <a:ext cx="10818484" cy="3325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56BCA-ACE9-43EA-9F3A-C0B241B45426}">
      <dsp:nvSpPr>
        <dsp:cNvPr id="0" name=""/>
        <dsp:cNvSpPr/>
      </dsp:nvSpPr>
      <dsp:spPr>
        <a:xfrm>
          <a:off x="0" y="0"/>
          <a:ext cx="6989781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Navigate to </a:t>
          </a:r>
          <a:r>
            <a:rPr lang="en-US" sz="1500" b="0" i="0" kern="120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portal.azure.com</a:t>
          </a: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5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7991" y="17991"/>
        <a:ext cx="6953799" cy="332567"/>
      </dsp:txXfrm>
    </dsp:sp>
    <dsp:sp modelId="{F54CF455-D9D5-4E69-AF39-B6A5965D77B7}">
      <dsp:nvSpPr>
        <dsp:cNvPr id="0" name=""/>
        <dsp:cNvSpPr/>
      </dsp:nvSpPr>
      <dsp:spPr>
        <a:xfrm>
          <a:off x="0" y="511685"/>
          <a:ext cx="6989781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Search for or select the storage account configured to receive </a:t>
          </a:r>
          <a:r>
            <a:rPr lang="en-US" sz="1500" b="0" i="0" kern="1200">
              <a:solidFill>
                <a:schemeClr val="accent5">
                  <a:lumMod val="75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Data Export data</a:t>
          </a: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5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7991" y="529676"/>
        <a:ext cx="6953799" cy="332567"/>
      </dsp:txXfrm>
    </dsp:sp>
    <dsp:sp modelId="{9760E50A-9A9E-404A-B579-18FD2D38EC07}">
      <dsp:nvSpPr>
        <dsp:cNvPr id="0" name=""/>
        <dsp:cNvSpPr/>
      </dsp:nvSpPr>
      <dsp:spPr>
        <a:xfrm>
          <a:off x="0" y="923435"/>
          <a:ext cx="6989781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Select </a:t>
          </a:r>
          <a:r>
            <a:rPr lang="en-US" sz="1500" b="1" i="0" kern="1200">
              <a:solidFill>
                <a:schemeClr val="accent5">
                  <a:lumMod val="75000"/>
                </a:schemeClr>
              </a:solidFill>
            </a:rPr>
            <a:t>Endpoints</a:t>
          </a: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5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7991" y="941426"/>
        <a:ext cx="6953799" cy="332567"/>
      </dsp:txXfrm>
    </dsp:sp>
    <dsp:sp modelId="{8F29FCF2-8191-4C1F-92C6-89F9D8AEC2B0}">
      <dsp:nvSpPr>
        <dsp:cNvPr id="0" name=""/>
        <dsp:cNvSpPr/>
      </dsp:nvSpPr>
      <dsp:spPr>
        <a:xfrm>
          <a:off x="0" y="1335185"/>
          <a:ext cx="6989781" cy="3685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solidFill>
                <a:schemeClr val="accent5">
                  <a:lumMod val="75000"/>
                </a:schemeClr>
              </a:solidFill>
            </a:rPr>
            <a:t>Copy the Data Lake Storage URL to notepad.</a:t>
          </a:r>
          <a:endParaRPr lang="en-US" sz="15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7991" y="1353176"/>
        <a:ext cx="6953799" cy="3325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C699C-92C0-4A3A-A33C-8CF0CB76E531}">
      <dsp:nvSpPr>
        <dsp:cNvPr id="0" name=""/>
        <dsp:cNvSpPr/>
      </dsp:nvSpPr>
      <dsp:spPr>
        <a:xfrm>
          <a:off x="0" y="37805"/>
          <a:ext cx="5518673" cy="4422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an environment with Database</a:t>
          </a:r>
        </a:p>
      </dsp:txBody>
      <dsp:txXfrm>
        <a:off x="21589" y="59394"/>
        <a:ext cx="5475495" cy="399082"/>
      </dsp:txXfrm>
    </dsp:sp>
    <dsp:sp modelId="{7510D840-53AE-4F16-87D7-47ACD4A9C88B}">
      <dsp:nvSpPr>
        <dsp:cNvPr id="0" name=""/>
        <dsp:cNvSpPr/>
      </dsp:nvSpPr>
      <dsp:spPr>
        <a:xfrm>
          <a:off x="0" y="531905"/>
          <a:ext cx="5518673" cy="4422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 need to sample data / Apps</a:t>
          </a:r>
        </a:p>
      </dsp:txBody>
      <dsp:txXfrm>
        <a:off x="21589" y="553494"/>
        <a:ext cx="5475495" cy="399082"/>
      </dsp:txXfrm>
    </dsp:sp>
    <dsp:sp modelId="{716F0EF8-AE4B-4CE5-AD44-650C91CFE30E}">
      <dsp:nvSpPr>
        <dsp:cNvPr id="0" name=""/>
        <dsp:cNvSpPr/>
      </dsp:nvSpPr>
      <dsp:spPr>
        <a:xfrm>
          <a:off x="0" y="1026005"/>
          <a:ext cx="5518673" cy="4422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 Security group to be added</a:t>
          </a:r>
        </a:p>
      </dsp:txBody>
      <dsp:txXfrm>
        <a:off x="21589" y="1047594"/>
        <a:ext cx="5475495" cy="399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CCCF9-740E-4655-95A8-6E44D9CA3160}">
      <dsp:nvSpPr>
        <dsp:cNvPr id="0" name=""/>
        <dsp:cNvSpPr/>
      </dsp:nvSpPr>
      <dsp:spPr>
        <a:xfrm>
          <a:off x="0" y="23299"/>
          <a:ext cx="8119335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Open the Setup Wizard to complete the configuration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38891"/>
        <a:ext cx="8088151" cy="288226"/>
      </dsp:txXfrm>
    </dsp:sp>
    <dsp:sp modelId="{5613E3C6-05D4-4E73-893C-4C361B17F9B9}">
      <dsp:nvSpPr>
        <dsp:cNvPr id="0" name=""/>
        <dsp:cNvSpPr/>
      </dsp:nvSpPr>
      <dsp:spPr>
        <a:xfrm>
          <a:off x="0" y="380149"/>
          <a:ext cx="8119335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After the solution import is successful, 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395741"/>
        <a:ext cx="8088151" cy="288226"/>
      </dsp:txXfrm>
    </dsp:sp>
    <dsp:sp modelId="{F4CF10E6-832B-46C7-8BA8-5DBC53EFF51D}">
      <dsp:nvSpPr>
        <dsp:cNvPr id="0" name=""/>
        <dsp:cNvSpPr/>
      </dsp:nvSpPr>
      <dsp:spPr>
        <a:xfrm>
          <a:off x="0" y="736999"/>
          <a:ext cx="8119335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300" b="1" i="0" kern="120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752591"/>
        <a:ext cx="8088151" cy="288226"/>
      </dsp:txXfrm>
    </dsp:sp>
    <dsp:sp modelId="{7F70EB1A-40E2-46AD-A7AC-C22E17280631}">
      <dsp:nvSpPr>
        <dsp:cNvPr id="0" name=""/>
        <dsp:cNvSpPr/>
      </dsp:nvSpPr>
      <dsp:spPr>
        <a:xfrm>
          <a:off x="0" y="1117149"/>
          <a:ext cx="8119335" cy="31941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>
              <a:solidFill>
                <a:schemeClr val="accent5">
                  <a:lumMod val="75000"/>
                </a:schemeClr>
              </a:solidFill>
            </a:rPr>
            <a:t>This app provides a guided step-by-step experience through the configuration steps.</a:t>
          </a:r>
          <a:endParaRPr lang="en-US" sz="13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5592" y="1132741"/>
        <a:ext cx="8088151" cy="2882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285E7-250A-491E-9942-49916ED88D7F}">
      <dsp:nvSpPr>
        <dsp:cNvPr id="0" name=""/>
        <dsp:cNvSpPr/>
      </dsp:nvSpPr>
      <dsp:spPr>
        <a:xfrm>
          <a:off x="0" y="1565"/>
          <a:ext cx="7638694" cy="42523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There are several child flows. Check to make sure all these flows are on:</a:t>
          </a:r>
          <a:endParaRPr lang="en-US" sz="1400" b="1" kern="1200" dirty="0"/>
        </a:p>
      </dsp:txBody>
      <dsp:txXfrm>
        <a:off x="20758" y="22323"/>
        <a:ext cx="7597178" cy="383715"/>
      </dsp:txXfrm>
    </dsp:sp>
    <dsp:sp modelId="{FF1A163D-0201-4F09-9E89-2F9CFBBA0669}">
      <dsp:nvSpPr>
        <dsp:cNvPr id="0" name=""/>
        <dsp:cNvSpPr/>
      </dsp:nvSpPr>
      <dsp:spPr>
        <a:xfrm>
          <a:off x="0" y="438566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HELPER - Add User to Security Role</a:t>
          </a:r>
          <a:endParaRPr lang="en-US" sz="1400" kern="1200" dirty="0"/>
        </a:p>
      </dsp:txBody>
      <dsp:txXfrm>
        <a:off x="13538" y="452104"/>
        <a:ext cx="7611618" cy="250261"/>
      </dsp:txXfrm>
    </dsp:sp>
    <dsp:sp modelId="{CDC0A1F4-F2C6-4CD1-9110-0EF790D96283}">
      <dsp:nvSpPr>
        <dsp:cNvPr id="0" name=""/>
        <dsp:cNvSpPr/>
      </dsp:nvSpPr>
      <dsp:spPr>
        <a:xfrm>
          <a:off x="0" y="727675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HELPER - Send Email</a:t>
          </a:r>
          <a:endParaRPr lang="en-US" sz="1400" kern="1200" dirty="0"/>
        </a:p>
      </dsp:txBody>
      <dsp:txXfrm>
        <a:off x="13538" y="741213"/>
        <a:ext cx="7611618" cy="250261"/>
      </dsp:txXfrm>
    </dsp:sp>
    <dsp:sp modelId="{1F35BAD4-B538-4F4B-8DCA-192DEB96D1DF}">
      <dsp:nvSpPr>
        <dsp:cNvPr id="0" name=""/>
        <dsp:cNvSpPr/>
      </dsp:nvSpPr>
      <dsp:spPr>
        <a:xfrm>
          <a:off x="0" y="1016783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HELPER - Maker Check</a:t>
          </a:r>
          <a:endParaRPr lang="en-US" sz="1400" kern="1200"/>
        </a:p>
      </dsp:txBody>
      <dsp:txXfrm>
        <a:off x="13538" y="1030321"/>
        <a:ext cx="7611618" cy="250261"/>
      </dsp:txXfrm>
    </dsp:sp>
    <dsp:sp modelId="{346C2F84-DE03-4D9A-8B06-13AFF2979831}">
      <dsp:nvSpPr>
        <dsp:cNvPr id="0" name=""/>
        <dsp:cNvSpPr/>
      </dsp:nvSpPr>
      <dsp:spPr>
        <a:xfrm>
          <a:off x="0" y="1305891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HELPER - CloudFlowOperations</a:t>
          </a:r>
          <a:endParaRPr lang="en-US" sz="1400" kern="1200"/>
        </a:p>
      </dsp:txBody>
      <dsp:txXfrm>
        <a:off x="13538" y="1319429"/>
        <a:ext cx="7611618" cy="250261"/>
      </dsp:txXfrm>
    </dsp:sp>
    <dsp:sp modelId="{EB99972E-3C4F-4FA2-831B-522F7C9B4202}">
      <dsp:nvSpPr>
        <dsp:cNvPr id="0" name=""/>
        <dsp:cNvSpPr/>
      </dsp:nvSpPr>
      <dsp:spPr>
        <a:xfrm>
          <a:off x="0" y="1594999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HELPER - </a:t>
          </a:r>
          <a:r>
            <a:rPr lang="en-US" sz="1400" b="0" i="0" kern="1200" dirty="0" err="1"/>
            <a:t>CanvasAppOperations</a:t>
          </a:r>
          <a:endParaRPr lang="en-US" sz="1400" kern="1200" dirty="0"/>
        </a:p>
      </dsp:txBody>
      <dsp:txXfrm>
        <a:off x="13538" y="1608537"/>
        <a:ext cx="7611618" cy="250261"/>
      </dsp:txXfrm>
    </dsp:sp>
    <dsp:sp modelId="{C69B48FD-82CF-482E-8FD9-8647FE6709F7}">
      <dsp:nvSpPr>
        <dsp:cNvPr id="0" name=""/>
        <dsp:cNvSpPr/>
      </dsp:nvSpPr>
      <dsp:spPr>
        <a:xfrm>
          <a:off x="0" y="1884108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HELPER - ObjectOperations</a:t>
          </a:r>
          <a:endParaRPr lang="en-US" sz="1400" kern="1200"/>
        </a:p>
      </dsp:txBody>
      <dsp:txXfrm>
        <a:off x="13538" y="1897646"/>
        <a:ext cx="7611618" cy="250261"/>
      </dsp:txXfrm>
    </dsp:sp>
    <dsp:sp modelId="{459621EC-1A1A-4B3F-9EA4-81B76EF2FB52}">
      <dsp:nvSpPr>
        <dsp:cNvPr id="0" name=""/>
        <dsp:cNvSpPr/>
      </dsp:nvSpPr>
      <dsp:spPr>
        <a:xfrm>
          <a:off x="0" y="2173216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CLEANUP HELPER - Check Deleted (Ai Models)</a:t>
          </a:r>
          <a:endParaRPr lang="en-US" sz="1400" kern="1200" dirty="0"/>
        </a:p>
      </dsp:txBody>
      <dsp:txXfrm>
        <a:off x="13538" y="2186754"/>
        <a:ext cx="7611618" cy="250261"/>
      </dsp:txXfrm>
    </dsp:sp>
    <dsp:sp modelId="{13725844-846F-45E5-B2E1-806F6E737DE4}">
      <dsp:nvSpPr>
        <dsp:cNvPr id="0" name=""/>
        <dsp:cNvSpPr/>
      </dsp:nvSpPr>
      <dsp:spPr>
        <a:xfrm>
          <a:off x="0" y="2462324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CLEANUP HELPER - Check Deleted (Business Process Flows)</a:t>
          </a:r>
          <a:endParaRPr lang="en-US" sz="1400" kern="1200" dirty="0"/>
        </a:p>
      </dsp:txBody>
      <dsp:txXfrm>
        <a:off x="13538" y="2475862"/>
        <a:ext cx="7611618" cy="250261"/>
      </dsp:txXfrm>
    </dsp:sp>
    <dsp:sp modelId="{DDE8745A-A21A-400C-93DC-11346935A3DB}">
      <dsp:nvSpPr>
        <dsp:cNvPr id="0" name=""/>
        <dsp:cNvSpPr/>
      </dsp:nvSpPr>
      <dsp:spPr>
        <a:xfrm>
          <a:off x="0" y="2751433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CLEANUP HELPER - Check Deleted (Canvas Apps)</a:t>
          </a:r>
          <a:endParaRPr lang="en-US" sz="1400" kern="1200" dirty="0"/>
        </a:p>
      </dsp:txBody>
      <dsp:txXfrm>
        <a:off x="13538" y="2764971"/>
        <a:ext cx="7611618" cy="250261"/>
      </dsp:txXfrm>
    </dsp:sp>
    <dsp:sp modelId="{BDC7D87A-FBF2-4E2E-B81F-EC9BAF272D23}">
      <dsp:nvSpPr>
        <dsp:cNvPr id="0" name=""/>
        <dsp:cNvSpPr/>
      </dsp:nvSpPr>
      <dsp:spPr>
        <a:xfrm>
          <a:off x="0" y="3040541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CLEANUP HELPER - Check Deleted (Cloud Flows)</a:t>
          </a:r>
          <a:endParaRPr lang="en-US" sz="1400" kern="1200" dirty="0"/>
        </a:p>
      </dsp:txBody>
      <dsp:txXfrm>
        <a:off x="13538" y="3054079"/>
        <a:ext cx="7611618" cy="250261"/>
      </dsp:txXfrm>
    </dsp:sp>
    <dsp:sp modelId="{5D631966-FE47-4841-8606-71E379B4A3F0}">
      <dsp:nvSpPr>
        <dsp:cNvPr id="0" name=""/>
        <dsp:cNvSpPr/>
      </dsp:nvSpPr>
      <dsp:spPr>
        <a:xfrm>
          <a:off x="0" y="3329649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CLEANUP HELPER - Check Deleted (Custom Connectors)</a:t>
          </a:r>
          <a:endParaRPr lang="en-US" sz="1400" kern="1200" dirty="0"/>
        </a:p>
      </dsp:txBody>
      <dsp:txXfrm>
        <a:off x="13538" y="3343187"/>
        <a:ext cx="7611618" cy="250261"/>
      </dsp:txXfrm>
    </dsp:sp>
    <dsp:sp modelId="{3292A896-B9FE-4932-93E8-17CABBA60666}">
      <dsp:nvSpPr>
        <dsp:cNvPr id="0" name=""/>
        <dsp:cNvSpPr/>
      </dsp:nvSpPr>
      <dsp:spPr>
        <a:xfrm>
          <a:off x="0" y="3618758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CLEANUP HELPER - Check Deleted (Model Driven Apps)</a:t>
          </a:r>
          <a:endParaRPr lang="en-US" sz="1400" kern="1200" dirty="0"/>
        </a:p>
      </dsp:txBody>
      <dsp:txXfrm>
        <a:off x="13538" y="3632296"/>
        <a:ext cx="7611618" cy="250261"/>
      </dsp:txXfrm>
    </dsp:sp>
    <dsp:sp modelId="{36620871-88F0-40D1-89FF-F4795DDE49F8}">
      <dsp:nvSpPr>
        <dsp:cNvPr id="0" name=""/>
        <dsp:cNvSpPr/>
      </dsp:nvSpPr>
      <dsp:spPr>
        <a:xfrm>
          <a:off x="0" y="3907866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CLEANUP HELPER - Check Deleted (PVA)</a:t>
          </a:r>
          <a:endParaRPr lang="en-US" sz="1400" kern="1200"/>
        </a:p>
      </dsp:txBody>
      <dsp:txXfrm>
        <a:off x="13538" y="3921404"/>
        <a:ext cx="7611618" cy="250261"/>
      </dsp:txXfrm>
    </dsp:sp>
    <dsp:sp modelId="{64C7D103-14ED-4526-A7A7-CFBFE4CD85F5}">
      <dsp:nvSpPr>
        <dsp:cNvPr id="0" name=""/>
        <dsp:cNvSpPr/>
      </dsp:nvSpPr>
      <dsp:spPr>
        <a:xfrm>
          <a:off x="0" y="4196974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CLEANUP HELPER - Check Deleted (Solutions)</a:t>
          </a:r>
          <a:endParaRPr lang="en-US" sz="1400" kern="1200" dirty="0"/>
        </a:p>
      </dsp:txBody>
      <dsp:txXfrm>
        <a:off x="13538" y="4210512"/>
        <a:ext cx="7611618" cy="250261"/>
      </dsp:txXfrm>
    </dsp:sp>
    <dsp:sp modelId="{2404E552-72AD-4D46-8910-271F18E18303}">
      <dsp:nvSpPr>
        <dsp:cNvPr id="0" name=""/>
        <dsp:cNvSpPr/>
      </dsp:nvSpPr>
      <dsp:spPr>
        <a:xfrm>
          <a:off x="0" y="4486082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CLEANUP HELPER - Power Apps User Shared With</a:t>
          </a:r>
          <a:endParaRPr lang="en-US" sz="1400" kern="1200" dirty="0"/>
        </a:p>
      </dsp:txBody>
      <dsp:txXfrm>
        <a:off x="13538" y="4499620"/>
        <a:ext cx="7611618" cy="250261"/>
      </dsp:txXfrm>
    </dsp:sp>
    <dsp:sp modelId="{041B4847-2916-4A1B-B9ED-17EF623880EB}">
      <dsp:nvSpPr>
        <dsp:cNvPr id="0" name=""/>
        <dsp:cNvSpPr/>
      </dsp:nvSpPr>
      <dsp:spPr>
        <a:xfrm>
          <a:off x="0" y="4775191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SYNC HELPER - Apps</a:t>
          </a:r>
          <a:endParaRPr lang="en-US" sz="1400" kern="1200"/>
        </a:p>
      </dsp:txBody>
      <dsp:txXfrm>
        <a:off x="13538" y="4788729"/>
        <a:ext cx="7611618" cy="250261"/>
      </dsp:txXfrm>
    </dsp:sp>
    <dsp:sp modelId="{9E3A1709-CBFF-4BA6-8B61-A96469FD974D}">
      <dsp:nvSpPr>
        <dsp:cNvPr id="0" name=""/>
        <dsp:cNvSpPr/>
      </dsp:nvSpPr>
      <dsp:spPr>
        <a:xfrm>
          <a:off x="0" y="5064299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SYNC HELPER - Cloud Flows</a:t>
          </a:r>
          <a:endParaRPr lang="en-US" sz="1400" kern="1200"/>
        </a:p>
      </dsp:txBody>
      <dsp:txXfrm>
        <a:off x="13538" y="5077837"/>
        <a:ext cx="7611618" cy="250261"/>
      </dsp:txXfrm>
    </dsp:sp>
    <dsp:sp modelId="{8BC4C6F1-FCE1-4957-8500-9001D51D9A38}">
      <dsp:nvSpPr>
        <dsp:cNvPr id="0" name=""/>
        <dsp:cNvSpPr/>
      </dsp:nvSpPr>
      <dsp:spPr>
        <a:xfrm>
          <a:off x="0" y="5353407"/>
          <a:ext cx="7638694" cy="27733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SYNC HELPER - Get Security Role Users</a:t>
          </a:r>
          <a:endParaRPr lang="en-US" sz="500" kern="1200" dirty="0"/>
        </a:p>
      </dsp:txBody>
      <dsp:txXfrm>
        <a:off x="13538" y="5366945"/>
        <a:ext cx="7611618" cy="2502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285E7-250A-491E-9942-49916ED88D7F}">
      <dsp:nvSpPr>
        <dsp:cNvPr id="0" name=""/>
        <dsp:cNvSpPr/>
      </dsp:nvSpPr>
      <dsp:spPr>
        <a:xfrm>
          <a:off x="0" y="121173"/>
          <a:ext cx="7638694" cy="59737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The following flows support the inventory setup and need to be turned on before proceeding:</a:t>
          </a:r>
          <a:endParaRPr lang="en-US" sz="1400" b="1" kern="1200" dirty="0"/>
        </a:p>
      </dsp:txBody>
      <dsp:txXfrm>
        <a:off x="29161" y="150334"/>
        <a:ext cx="7580372" cy="539051"/>
      </dsp:txXfrm>
    </dsp:sp>
    <dsp:sp modelId="{FF1A163D-0201-4F09-9E89-2F9CFBBA0669}">
      <dsp:nvSpPr>
        <dsp:cNvPr id="0" name=""/>
        <dsp:cNvSpPr/>
      </dsp:nvSpPr>
      <dsp:spPr>
        <a:xfrm>
          <a:off x="0" y="764627"/>
          <a:ext cx="7638694" cy="3896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Admin | Sync Template v3 CoE Solution Metadata</a:t>
          </a:r>
          <a:endParaRPr lang="en-US" sz="1400" kern="1200" dirty="0"/>
        </a:p>
      </dsp:txBody>
      <dsp:txXfrm>
        <a:off x="19019" y="783646"/>
        <a:ext cx="7600656" cy="351571"/>
      </dsp:txXfrm>
    </dsp:sp>
    <dsp:sp modelId="{5389AD75-3073-4055-83DB-FB1A428A9162}">
      <dsp:nvSpPr>
        <dsp:cNvPr id="0" name=""/>
        <dsp:cNvSpPr/>
      </dsp:nvSpPr>
      <dsp:spPr>
        <a:xfrm>
          <a:off x="0" y="1200317"/>
          <a:ext cx="7638694" cy="3896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600" b="0" i="0" kern="1200"/>
            <a:t>Admin | Sync Template v3 Configure Emails</a:t>
          </a:r>
        </a:p>
      </dsp:txBody>
      <dsp:txXfrm>
        <a:off x="19019" y="1219336"/>
        <a:ext cx="7600656" cy="351571"/>
      </dsp:txXfrm>
    </dsp:sp>
    <dsp:sp modelId="{23D7B2F4-0AB3-43E1-A1FC-D2046C87CC8E}">
      <dsp:nvSpPr>
        <dsp:cNvPr id="0" name=""/>
        <dsp:cNvSpPr/>
      </dsp:nvSpPr>
      <dsp:spPr>
        <a:xfrm>
          <a:off x="0" y="1636007"/>
          <a:ext cx="7638694" cy="3896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/>
            <a:t>Admin | Sync Template v3 (Connectors)</a:t>
          </a:r>
        </a:p>
      </dsp:txBody>
      <dsp:txXfrm>
        <a:off x="19019" y="1655026"/>
        <a:ext cx="7600656" cy="351571"/>
      </dsp:txXfrm>
    </dsp:sp>
    <dsp:sp modelId="{E198E88F-F59A-4C25-8CE6-6E6C78FBDE8C}">
      <dsp:nvSpPr>
        <dsp:cNvPr id="0" name=""/>
        <dsp:cNvSpPr/>
      </dsp:nvSpPr>
      <dsp:spPr>
        <a:xfrm>
          <a:off x="0" y="2071697"/>
          <a:ext cx="7638694" cy="3896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/>
            <a:t>Admin | Add Maker to Group</a:t>
          </a:r>
        </a:p>
      </dsp:txBody>
      <dsp:txXfrm>
        <a:off x="19019" y="2090716"/>
        <a:ext cx="7600656" cy="351571"/>
      </dsp:txXfrm>
    </dsp:sp>
    <dsp:sp modelId="{EA44AA54-F78D-41A9-AA1E-20B6E25C5BE8}">
      <dsp:nvSpPr>
        <dsp:cNvPr id="0" name=""/>
        <dsp:cNvSpPr/>
      </dsp:nvSpPr>
      <dsp:spPr>
        <a:xfrm>
          <a:off x="0" y="2507387"/>
          <a:ext cx="7638694" cy="3896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/>
            <a:t>Admin | Excuse Non Inventoried Envts from Governance Flows</a:t>
          </a:r>
        </a:p>
      </dsp:txBody>
      <dsp:txXfrm>
        <a:off x="19019" y="2526406"/>
        <a:ext cx="7600656" cy="351571"/>
      </dsp:txXfrm>
    </dsp:sp>
    <dsp:sp modelId="{C450FF64-EB29-4B3D-AE0C-2AE75C1E7D53}">
      <dsp:nvSpPr>
        <dsp:cNvPr id="0" name=""/>
        <dsp:cNvSpPr/>
      </dsp:nvSpPr>
      <dsp:spPr>
        <a:xfrm>
          <a:off x="0" y="2943077"/>
          <a:ext cx="7638694" cy="3896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/>
            <a:t>Admin | Excuse Support Envts from Governance Flows</a:t>
          </a:r>
        </a:p>
      </dsp:txBody>
      <dsp:txXfrm>
        <a:off x="19019" y="2962096"/>
        <a:ext cx="7600656" cy="351571"/>
      </dsp:txXfrm>
    </dsp:sp>
    <dsp:sp modelId="{0C56BE67-AC86-4BCF-9A7E-6B2EFA60DC3D}">
      <dsp:nvSpPr>
        <dsp:cNvPr id="0" name=""/>
        <dsp:cNvSpPr/>
      </dsp:nvSpPr>
      <dsp:spPr>
        <a:xfrm>
          <a:off x="0" y="3378767"/>
          <a:ext cx="7638694" cy="3896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/>
            <a:t>Command Center App &gt; Get M365 Service Messages</a:t>
          </a:r>
        </a:p>
      </dsp:txBody>
      <dsp:txXfrm>
        <a:off x="19019" y="3397786"/>
        <a:ext cx="7600656" cy="351571"/>
      </dsp:txXfrm>
    </dsp:sp>
    <dsp:sp modelId="{AE6323DD-8900-4A0E-8720-5743B72187FF}">
      <dsp:nvSpPr>
        <dsp:cNvPr id="0" name=""/>
        <dsp:cNvSpPr/>
      </dsp:nvSpPr>
      <dsp:spPr>
        <a:xfrm>
          <a:off x="0" y="3814457"/>
          <a:ext cx="7638694" cy="3896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/>
            <a:t>Command Center App &gt; Initially Populate Bookmarks</a:t>
          </a:r>
        </a:p>
      </dsp:txBody>
      <dsp:txXfrm>
        <a:off x="19019" y="3833476"/>
        <a:ext cx="7600656" cy="351571"/>
      </dsp:txXfrm>
    </dsp:sp>
    <dsp:sp modelId="{C1E7CB29-E1E1-440A-8B15-D60BCA99E788}">
      <dsp:nvSpPr>
        <dsp:cNvPr id="0" name=""/>
        <dsp:cNvSpPr/>
      </dsp:nvSpPr>
      <dsp:spPr>
        <a:xfrm>
          <a:off x="0" y="4250147"/>
          <a:ext cx="7638694" cy="3896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/>
            <a:t>Command Center App &gt; Set CoE Flows State</a:t>
          </a:r>
        </a:p>
      </dsp:txBody>
      <dsp:txXfrm>
        <a:off x="19019" y="4269166"/>
        <a:ext cx="7600656" cy="351571"/>
      </dsp:txXfrm>
    </dsp:sp>
    <dsp:sp modelId="{16F30265-DFD2-4D1A-A5A7-E057A2A7BB18}">
      <dsp:nvSpPr>
        <dsp:cNvPr id="0" name=""/>
        <dsp:cNvSpPr/>
      </dsp:nvSpPr>
      <dsp:spPr>
        <a:xfrm>
          <a:off x="0" y="4685837"/>
          <a:ext cx="7638694" cy="3896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i="0" kern="1200"/>
            <a:t>DLP Editor &gt; Parse impacted resources into CSV</a:t>
          </a:r>
        </a:p>
      </dsp:txBody>
      <dsp:txXfrm>
        <a:off x="19019" y="4704856"/>
        <a:ext cx="7600656" cy="351571"/>
      </dsp:txXfrm>
    </dsp:sp>
    <dsp:sp modelId="{8BC4C6F1-FCE1-4957-8500-9001D51D9A38}">
      <dsp:nvSpPr>
        <dsp:cNvPr id="0" name=""/>
        <dsp:cNvSpPr/>
      </dsp:nvSpPr>
      <dsp:spPr>
        <a:xfrm>
          <a:off x="0" y="5121527"/>
          <a:ext cx="7638694" cy="3896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9019" y="5140546"/>
        <a:ext cx="7600656" cy="3515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285E7-250A-491E-9942-49916ED88D7F}">
      <dsp:nvSpPr>
        <dsp:cNvPr id="0" name=""/>
        <dsp:cNvSpPr/>
      </dsp:nvSpPr>
      <dsp:spPr>
        <a:xfrm>
          <a:off x="0" y="1481"/>
          <a:ext cx="7638694" cy="33835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Admin | Sync Template v3 (Ai </a:t>
          </a:r>
          <a:r>
            <a:rPr lang="fr-FR" sz="14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Models</a:t>
          </a:r>
          <a:r>
            <a:rPr lang="fr-FR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)</a:t>
          </a:r>
          <a:endParaRPr lang="en-US" sz="14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16517" y="17998"/>
        <a:ext cx="7605660" cy="305322"/>
      </dsp:txXfrm>
    </dsp:sp>
    <dsp:sp modelId="{C76AD6AB-E079-486E-9486-426ED085EC40}">
      <dsp:nvSpPr>
        <dsp:cNvPr id="0" name=""/>
        <dsp:cNvSpPr/>
      </dsp:nvSpPr>
      <dsp:spPr>
        <a:xfrm>
          <a:off x="0" y="349202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400" b="0" i="0" kern="1200" dirty="0"/>
            <a:t>Admin | Sync Template v4 (Apps)</a:t>
          </a:r>
        </a:p>
      </dsp:txBody>
      <dsp:txXfrm>
        <a:off x="10773" y="359975"/>
        <a:ext cx="7617148" cy="199131"/>
      </dsp:txXfrm>
    </dsp:sp>
    <dsp:sp modelId="{D86BADBE-0FEC-4A81-9683-613F7CD5D439}">
      <dsp:nvSpPr>
        <dsp:cNvPr id="0" name=""/>
        <dsp:cNvSpPr/>
      </dsp:nvSpPr>
      <dsp:spPr>
        <a:xfrm>
          <a:off x="0" y="579245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Admin | Sync Template v3 (Business Process Flows)</a:t>
          </a:r>
        </a:p>
      </dsp:txBody>
      <dsp:txXfrm>
        <a:off x="10773" y="590018"/>
        <a:ext cx="7617148" cy="199131"/>
      </dsp:txXfrm>
    </dsp:sp>
    <dsp:sp modelId="{D63115BE-3EA0-4998-BAFE-151675E4EB90}">
      <dsp:nvSpPr>
        <dsp:cNvPr id="0" name=""/>
        <dsp:cNvSpPr/>
      </dsp:nvSpPr>
      <dsp:spPr>
        <a:xfrm>
          <a:off x="0" y="809289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Admin | Sync Template v3 (Connection Identities)</a:t>
          </a:r>
        </a:p>
      </dsp:txBody>
      <dsp:txXfrm>
        <a:off x="10773" y="820062"/>
        <a:ext cx="7617148" cy="199131"/>
      </dsp:txXfrm>
    </dsp:sp>
    <dsp:sp modelId="{44A5CB40-71FC-4072-88AA-7D752191F716}">
      <dsp:nvSpPr>
        <dsp:cNvPr id="0" name=""/>
        <dsp:cNvSpPr/>
      </dsp:nvSpPr>
      <dsp:spPr>
        <a:xfrm>
          <a:off x="0" y="1039332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Admin | Sync Template v3 (Custom Connectors)</a:t>
          </a:r>
        </a:p>
      </dsp:txBody>
      <dsp:txXfrm>
        <a:off x="10773" y="1050105"/>
        <a:ext cx="7617148" cy="199131"/>
      </dsp:txXfrm>
    </dsp:sp>
    <dsp:sp modelId="{E444602E-1E9B-41FA-89F7-E80CEC9522C1}">
      <dsp:nvSpPr>
        <dsp:cNvPr id="0" name=""/>
        <dsp:cNvSpPr/>
      </dsp:nvSpPr>
      <dsp:spPr>
        <a:xfrm>
          <a:off x="0" y="1269375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Admin | Sync Template v3 (Desktop Flow - Runs)</a:t>
          </a:r>
        </a:p>
      </dsp:txBody>
      <dsp:txXfrm>
        <a:off x="10773" y="1280148"/>
        <a:ext cx="7617148" cy="199131"/>
      </dsp:txXfrm>
    </dsp:sp>
    <dsp:sp modelId="{0535C5A8-5688-415A-9240-2F242DF5F908}">
      <dsp:nvSpPr>
        <dsp:cNvPr id="0" name=""/>
        <dsp:cNvSpPr/>
      </dsp:nvSpPr>
      <dsp:spPr>
        <a:xfrm>
          <a:off x="0" y="1499418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Admin | Sync Template v3 (Desktop flows)</a:t>
          </a:r>
        </a:p>
      </dsp:txBody>
      <dsp:txXfrm>
        <a:off x="10773" y="1510191"/>
        <a:ext cx="7617148" cy="199131"/>
      </dsp:txXfrm>
    </dsp:sp>
    <dsp:sp modelId="{817DE1D6-62C6-4C72-B7FC-241F2CA4F532}">
      <dsp:nvSpPr>
        <dsp:cNvPr id="0" name=""/>
        <dsp:cNvSpPr/>
      </dsp:nvSpPr>
      <dsp:spPr>
        <a:xfrm>
          <a:off x="0" y="1729461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400" b="0" i="0" kern="1200"/>
            <a:t>Admin | Sync Template v3 (Environment Properties)</a:t>
          </a:r>
        </a:p>
      </dsp:txBody>
      <dsp:txXfrm>
        <a:off x="10773" y="1740234"/>
        <a:ext cx="7617148" cy="199131"/>
      </dsp:txXfrm>
    </dsp:sp>
    <dsp:sp modelId="{70F34BB9-B70D-4690-B7C3-F99CCCB309E6}">
      <dsp:nvSpPr>
        <dsp:cNvPr id="0" name=""/>
        <dsp:cNvSpPr/>
      </dsp:nvSpPr>
      <dsp:spPr>
        <a:xfrm>
          <a:off x="0" y="1959504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(optional) Admin | Sync Template v3 (Flow Action Details)</a:t>
          </a:r>
        </a:p>
      </dsp:txBody>
      <dsp:txXfrm>
        <a:off x="10773" y="1970277"/>
        <a:ext cx="7617148" cy="199131"/>
      </dsp:txXfrm>
    </dsp:sp>
    <dsp:sp modelId="{FBBFFC77-C3CC-4030-AE24-CAB627800E33}">
      <dsp:nvSpPr>
        <dsp:cNvPr id="0" name=""/>
        <dsp:cNvSpPr/>
      </dsp:nvSpPr>
      <dsp:spPr>
        <a:xfrm>
          <a:off x="0" y="2189548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Admin | Sync Template v4 (Flows)</a:t>
          </a:r>
        </a:p>
      </dsp:txBody>
      <dsp:txXfrm>
        <a:off x="10773" y="2200321"/>
        <a:ext cx="7617148" cy="199131"/>
      </dsp:txXfrm>
    </dsp:sp>
    <dsp:sp modelId="{CD6838BB-03B9-40B3-BE2B-393B8B3F9C25}">
      <dsp:nvSpPr>
        <dsp:cNvPr id="0" name=""/>
        <dsp:cNvSpPr/>
      </dsp:nvSpPr>
      <dsp:spPr>
        <a:xfrm>
          <a:off x="0" y="2419591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b-NO" sz="1400" b="0" i="0" kern="1200" dirty="0"/>
            <a:t>Admin | Sync Template v3 (Model Driven Apps)</a:t>
          </a:r>
        </a:p>
      </dsp:txBody>
      <dsp:txXfrm>
        <a:off x="10773" y="2430364"/>
        <a:ext cx="7617148" cy="199131"/>
      </dsp:txXfrm>
    </dsp:sp>
    <dsp:sp modelId="{3769F60D-72BD-4BF4-B28C-0177205CBC89}">
      <dsp:nvSpPr>
        <dsp:cNvPr id="0" name=""/>
        <dsp:cNvSpPr/>
      </dsp:nvSpPr>
      <dsp:spPr>
        <a:xfrm>
          <a:off x="0" y="2649634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Admin | Sync Template v3 (Portals)</a:t>
          </a:r>
        </a:p>
      </dsp:txBody>
      <dsp:txXfrm>
        <a:off x="10773" y="2660407"/>
        <a:ext cx="7617148" cy="199131"/>
      </dsp:txXfrm>
    </dsp:sp>
    <dsp:sp modelId="{31EA6757-7CE9-4B26-8821-2377B2B5BF06}">
      <dsp:nvSpPr>
        <dsp:cNvPr id="0" name=""/>
        <dsp:cNvSpPr/>
      </dsp:nvSpPr>
      <dsp:spPr>
        <a:xfrm>
          <a:off x="0" y="2879677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Admin | Sync Template v3 (PVA)</a:t>
          </a:r>
        </a:p>
      </dsp:txBody>
      <dsp:txXfrm>
        <a:off x="10773" y="2890450"/>
        <a:ext cx="7617148" cy="199131"/>
      </dsp:txXfrm>
    </dsp:sp>
    <dsp:sp modelId="{2F8FC8EB-607C-49C6-B25B-87BACCB46116}">
      <dsp:nvSpPr>
        <dsp:cNvPr id="0" name=""/>
        <dsp:cNvSpPr/>
      </dsp:nvSpPr>
      <dsp:spPr>
        <a:xfrm>
          <a:off x="0" y="3109720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400" b="0" i="0" kern="1200" dirty="0"/>
            <a:t>Admin | Sync Template v3 (PVA Usage)</a:t>
          </a:r>
        </a:p>
      </dsp:txBody>
      <dsp:txXfrm>
        <a:off x="10773" y="3120493"/>
        <a:ext cx="7617148" cy="199131"/>
      </dsp:txXfrm>
    </dsp:sp>
    <dsp:sp modelId="{AEE5901F-851C-4E1E-A36D-856955ACB664}">
      <dsp:nvSpPr>
        <dsp:cNvPr id="0" name=""/>
        <dsp:cNvSpPr/>
      </dsp:nvSpPr>
      <dsp:spPr>
        <a:xfrm>
          <a:off x="0" y="3339763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400" b="0" i="0" kern="1200"/>
            <a:t>Admin | Sync Template v3 (Solutions)</a:t>
          </a:r>
        </a:p>
      </dsp:txBody>
      <dsp:txXfrm>
        <a:off x="10773" y="3350536"/>
        <a:ext cx="7617148" cy="199131"/>
      </dsp:txXfrm>
    </dsp:sp>
    <dsp:sp modelId="{367DE35B-8793-4D24-BBFF-3623F5607142}">
      <dsp:nvSpPr>
        <dsp:cNvPr id="0" name=""/>
        <dsp:cNvSpPr/>
      </dsp:nvSpPr>
      <dsp:spPr>
        <a:xfrm>
          <a:off x="0" y="3569807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Admin | Sync Template v3 (Sync Flow Errors)</a:t>
          </a:r>
        </a:p>
      </dsp:txBody>
      <dsp:txXfrm>
        <a:off x="10773" y="3580580"/>
        <a:ext cx="7617148" cy="199131"/>
      </dsp:txXfrm>
    </dsp:sp>
    <dsp:sp modelId="{C53445E3-E818-4925-AAAD-FE64634E8AAA}">
      <dsp:nvSpPr>
        <dsp:cNvPr id="0" name=""/>
        <dsp:cNvSpPr/>
      </dsp:nvSpPr>
      <dsp:spPr>
        <a:xfrm>
          <a:off x="0" y="3799850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b-NO" sz="1400" b="0" i="0" kern="1200" dirty="0"/>
            <a:t>Admin | Sync Template v3 (Driver)</a:t>
          </a:r>
        </a:p>
      </dsp:txBody>
      <dsp:txXfrm>
        <a:off x="10773" y="3810623"/>
        <a:ext cx="7617148" cy="199131"/>
      </dsp:txXfrm>
    </dsp:sp>
    <dsp:sp modelId="{960F0079-32A2-4F46-9B99-06D1E989FC62}">
      <dsp:nvSpPr>
        <dsp:cNvPr id="0" name=""/>
        <dsp:cNvSpPr/>
      </dsp:nvSpPr>
      <dsp:spPr>
        <a:xfrm>
          <a:off x="0" y="4029893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CLEANUP - Admin | Sync Template v3 (Check Deleted)</a:t>
          </a:r>
        </a:p>
      </dsp:txBody>
      <dsp:txXfrm>
        <a:off x="10773" y="4040666"/>
        <a:ext cx="7617148" cy="199131"/>
      </dsp:txXfrm>
    </dsp:sp>
    <dsp:sp modelId="{E468C0AE-5637-4A17-987A-47EC1B9BF2C3}">
      <dsp:nvSpPr>
        <dsp:cNvPr id="0" name=""/>
        <dsp:cNvSpPr/>
      </dsp:nvSpPr>
      <dsp:spPr>
        <a:xfrm>
          <a:off x="0" y="4259936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CLEANUP - Admin | Sync Template v3 (Delete Bad Data)</a:t>
          </a:r>
        </a:p>
      </dsp:txBody>
      <dsp:txXfrm>
        <a:off x="10773" y="4270709"/>
        <a:ext cx="7617148" cy="199131"/>
      </dsp:txXfrm>
    </dsp:sp>
    <dsp:sp modelId="{058D13EF-E557-4AF6-8D33-C3794B1CBEEC}">
      <dsp:nvSpPr>
        <dsp:cNvPr id="0" name=""/>
        <dsp:cNvSpPr/>
      </dsp:nvSpPr>
      <dsp:spPr>
        <a:xfrm>
          <a:off x="0" y="4489979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CLEANUP - Admin | Sync Template v3 (Orphaned Makers)</a:t>
          </a:r>
        </a:p>
      </dsp:txBody>
      <dsp:txXfrm>
        <a:off x="10773" y="4500752"/>
        <a:ext cx="7617148" cy="199131"/>
      </dsp:txXfrm>
    </dsp:sp>
    <dsp:sp modelId="{34860A44-9AD9-4F03-B41A-43EC58FA537E}">
      <dsp:nvSpPr>
        <dsp:cNvPr id="0" name=""/>
        <dsp:cNvSpPr/>
      </dsp:nvSpPr>
      <dsp:spPr>
        <a:xfrm>
          <a:off x="0" y="4720022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CLEANUP - Admin | Sync Template v3 (Power Apps User Shared With)</a:t>
          </a:r>
        </a:p>
      </dsp:txBody>
      <dsp:txXfrm>
        <a:off x="10773" y="4730795"/>
        <a:ext cx="7617148" cy="199131"/>
      </dsp:txXfrm>
    </dsp:sp>
    <dsp:sp modelId="{12995B2F-8279-45D1-8006-629195447C4A}">
      <dsp:nvSpPr>
        <dsp:cNvPr id="0" name=""/>
        <dsp:cNvSpPr/>
      </dsp:nvSpPr>
      <dsp:spPr>
        <a:xfrm>
          <a:off x="0" y="4950066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/>
            <a:t>CLEANUP - Admin | Sync Template v3 (PVA Usage)</a:t>
          </a:r>
        </a:p>
      </dsp:txBody>
      <dsp:txXfrm>
        <a:off x="10773" y="4960839"/>
        <a:ext cx="7617148" cy="199131"/>
      </dsp:txXfrm>
    </dsp:sp>
    <dsp:sp modelId="{6C9744BA-A83D-4862-9A0F-4F07573F773E}">
      <dsp:nvSpPr>
        <dsp:cNvPr id="0" name=""/>
        <dsp:cNvSpPr/>
      </dsp:nvSpPr>
      <dsp:spPr>
        <a:xfrm>
          <a:off x="0" y="5180109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0" i="0" kern="1200" dirty="0"/>
            <a:t>Admin | Sync Template v3 (Call Updates)</a:t>
          </a:r>
        </a:p>
      </dsp:txBody>
      <dsp:txXfrm>
        <a:off x="10773" y="5190882"/>
        <a:ext cx="7617148" cy="199131"/>
      </dsp:txXfrm>
    </dsp:sp>
    <dsp:sp modelId="{8BC4C6F1-FCE1-4957-8500-9001D51D9A38}">
      <dsp:nvSpPr>
        <dsp:cNvPr id="0" name=""/>
        <dsp:cNvSpPr/>
      </dsp:nvSpPr>
      <dsp:spPr>
        <a:xfrm>
          <a:off x="0" y="5410152"/>
          <a:ext cx="7638694" cy="22067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10773" y="5420925"/>
        <a:ext cx="7617148" cy="1991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E5B28-FCC4-4E97-B520-2DA3DB5626BB}">
      <dsp:nvSpPr>
        <dsp:cNvPr id="0" name=""/>
        <dsp:cNvSpPr/>
      </dsp:nvSpPr>
      <dsp:spPr>
        <a:xfrm>
          <a:off x="0" y="53382"/>
          <a:ext cx="8942665" cy="4422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800" b="1" i="0" kern="1200">
              <a:solidFill>
                <a:schemeClr val="accent5">
                  <a:lumMod val="75000"/>
                </a:schemeClr>
              </a:solidFill>
            </a:rPr>
            <a:t>Center of Excellence - Core Components</a:t>
          </a:r>
          <a:r>
            <a:rPr lang="en-US" sz="1800" b="0" i="0" kern="1200">
              <a:solidFill>
                <a:schemeClr val="accent5">
                  <a:lumMod val="75000"/>
                </a:schemeClr>
              </a:solidFill>
            </a:rPr>
            <a:t> solution.</a:t>
          </a:r>
          <a:endParaRPr lang="en-US" sz="1800" kern="1200">
            <a:solidFill>
              <a:schemeClr val="accent5">
                <a:lumMod val="75000"/>
              </a:schemeClr>
            </a:solidFill>
          </a:endParaRPr>
        </a:p>
      </dsp:txBody>
      <dsp:txXfrm>
        <a:off x="21589" y="74971"/>
        <a:ext cx="8899487" cy="399082"/>
      </dsp:txXfrm>
    </dsp:sp>
    <dsp:sp modelId="{E086E3CE-29C6-4B66-8AA5-BFA00E32A711}">
      <dsp:nvSpPr>
        <dsp:cNvPr id="0" name=""/>
        <dsp:cNvSpPr/>
      </dsp:nvSpPr>
      <dsp:spPr>
        <a:xfrm>
          <a:off x="0" y="547482"/>
          <a:ext cx="8942665" cy="4422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800" b="1" i="0" kern="1200">
              <a:solidFill>
                <a:schemeClr val="accent5">
                  <a:lumMod val="75000"/>
                </a:schemeClr>
              </a:solidFill>
            </a:rPr>
            <a:t>CoE Setup and Upgrade Wizard</a:t>
          </a:r>
          <a:r>
            <a:rPr lang="en-US" sz="1800" b="0" i="0" kern="1200">
              <a:solidFill>
                <a:schemeClr val="accent5">
                  <a:lumMod val="75000"/>
                </a:schemeClr>
              </a:solidFill>
            </a:rPr>
            <a:t> app.</a:t>
          </a:r>
          <a:endParaRPr lang="en-US" sz="1800" kern="1200">
            <a:solidFill>
              <a:schemeClr val="accent5">
                <a:lumMod val="75000"/>
              </a:schemeClr>
            </a:solidFill>
          </a:endParaRPr>
        </a:p>
      </dsp:txBody>
      <dsp:txXfrm>
        <a:off x="21589" y="569071"/>
        <a:ext cx="8899487" cy="399082"/>
      </dsp:txXfrm>
    </dsp:sp>
    <dsp:sp modelId="{73106025-A50B-4F17-B122-7C14351EEFEB}">
      <dsp:nvSpPr>
        <dsp:cNvPr id="0" name=""/>
        <dsp:cNvSpPr/>
      </dsp:nvSpPr>
      <dsp:spPr>
        <a:xfrm>
          <a:off x="0" y="1041582"/>
          <a:ext cx="8942665" cy="4422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accent5">
                  <a:lumMod val="75000"/>
                </a:schemeClr>
              </a:solidFill>
            </a:rPr>
            <a:t>Open the </a:t>
          </a:r>
          <a:r>
            <a:rPr lang="en-US" sz="1800" b="1" i="0" kern="1200">
              <a:solidFill>
                <a:schemeClr val="accent5">
                  <a:lumMod val="75000"/>
                </a:schemeClr>
              </a:solidFill>
            </a:rPr>
            <a:t>More features</a:t>
          </a:r>
          <a:r>
            <a:rPr lang="en-US" sz="1800" b="0" i="0" kern="1200">
              <a:solidFill>
                <a:schemeClr val="accent5">
                  <a:lumMod val="75000"/>
                </a:schemeClr>
              </a:solidFill>
            </a:rPr>
            <a:t> page and select </a:t>
          </a:r>
          <a:r>
            <a:rPr lang="en-US" sz="1800" b="1" i="0" kern="1200">
              <a:solidFill>
                <a:schemeClr val="accent5">
                  <a:lumMod val="75000"/>
                </a:schemeClr>
              </a:solidFill>
            </a:rPr>
            <a:t>Environment Request management</a:t>
          </a:r>
          <a:r>
            <a:rPr lang="en-US" sz="1800" b="0" i="0" kern="1200">
              <a:solidFill>
                <a:schemeClr val="accent5">
                  <a:lumMod val="75000"/>
                </a:schemeClr>
              </a:solidFill>
            </a:rPr>
            <a:t>.</a:t>
          </a:r>
          <a:endParaRPr lang="en-US" sz="1800" kern="1200">
            <a:solidFill>
              <a:schemeClr val="accent5">
                <a:lumMod val="75000"/>
              </a:schemeClr>
            </a:solidFill>
          </a:endParaRPr>
        </a:p>
      </dsp:txBody>
      <dsp:txXfrm>
        <a:off x="21589" y="1063171"/>
        <a:ext cx="8899487" cy="399082"/>
      </dsp:txXfrm>
    </dsp:sp>
    <dsp:sp modelId="{7003C2BA-0ACA-43D0-9957-8568B3096519}">
      <dsp:nvSpPr>
        <dsp:cNvPr id="0" name=""/>
        <dsp:cNvSpPr/>
      </dsp:nvSpPr>
      <dsp:spPr>
        <a:xfrm>
          <a:off x="0" y="1535682"/>
          <a:ext cx="8942665" cy="4422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accent5">
                  <a:lumMod val="75000"/>
                </a:schemeClr>
              </a:solidFill>
            </a:rPr>
            <a:t>This app provides a guided step by step experience through the configuration steps.</a:t>
          </a:r>
          <a:endParaRPr lang="en-US" sz="1800" kern="1200">
            <a:solidFill>
              <a:schemeClr val="accent5">
                <a:lumMod val="75000"/>
              </a:schemeClr>
            </a:solidFill>
          </a:endParaRPr>
        </a:p>
      </dsp:txBody>
      <dsp:txXfrm>
        <a:off x="21589" y="1557271"/>
        <a:ext cx="8899487" cy="3990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076BB-F0AC-445F-BC45-FD377A50918B}">
      <dsp:nvSpPr>
        <dsp:cNvPr id="0" name=""/>
        <dsp:cNvSpPr/>
      </dsp:nvSpPr>
      <dsp:spPr>
        <a:xfrm>
          <a:off x="0" y="60217"/>
          <a:ext cx="7311007" cy="3439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DLP Request | Apply Policy to Environment (Child)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6792" y="77009"/>
        <a:ext cx="7277423" cy="310396"/>
      </dsp:txXfrm>
    </dsp:sp>
    <dsp:sp modelId="{B60868FF-4FB6-4682-A30E-152CBEE50229}">
      <dsp:nvSpPr>
        <dsp:cNvPr id="0" name=""/>
        <dsp:cNvSpPr/>
      </dsp:nvSpPr>
      <dsp:spPr>
        <a:xfrm>
          <a:off x="0" y="444517"/>
          <a:ext cx="7311007" cy="3439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DLP Request | Sync Policy to Dataverse (Child)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6792" y="461309"/>
        <a:ext cx="7277423" cy="310396"/>
      </dsp:txXfrm>
    </dsp:sp>
    <dsp:sp modelId="{97E4C77E-2E14-4669-9F1B-14134F677D53}">
      <dsp:nvSpPr>
        <dsp:cNvPr id="0" name=""/>
        <dsp:cNvSpPr/>
      </dsp:nvSpPr>
      <dsp:spPr>
        <a:xfrm>
          <a:off x="0" y="828817"/>
          <a:ext cx="7311007" cy="3439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DLP Request | Process Approved Policy Change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6792" y="845609"/>
        <a:ext cx="7277423" cy="310396"/>
      </dsp:txXfrm>
    </dsp:sp>
    <dsp:sp modelId="{97EB542A-903A-4F76-8C73-FF96D12416B2}">
      <dsp:nvSpPr>
        <dsp:cNvPr id="0" name=""/>
        <dsp:cNvSpPr/>
      </dsp:nvSpPr>
      <dsp:spPr>
        <a:xfrm>
          <a:off x="0" y="1213117"/>
          <a:ext cx="7311007" cy="3439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DLP Request | Sync new Policy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6792" y="1229909"/>
        <a:ext cx="7277423" cy="310396"/>
      </dsp:txXfrm>
    </dsp:sp>
    <dsp:sp modelId="{1B2AA816-A0A5-4F2D-96AB-58C02E3D57D2}">
      <dsp:nvSpPr>
        <dsp:cNvPr id="0" name=""/>
        <dsp:cNvSpPr/>
      </dsp:nvSpPr>
      <dsp:spPr>
        <a:xfrm>
          <a:off x="0" y="1597417"/>
          <a:ext cx="7311007" cy="3439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DLP Request | Sync Shared Policies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6792" y="1614209"/>
        <a:ext cx="7277423" cy="310396"/>
      </dsp:txXfrm>
    </dsp:sp>
    <dsp:sp modelId="{B533BD7D-040F-43BD-B859-2A597162FE96}">
      <dsp:nvSpPr>
        <dsp:cNvPr id="0" name=""/>
        <dsp:cNvSpPr/>
      </dsp:nvSpPr>
      <dsp:spPr>
        <a:xfrm>
          <a:off x="0" y="1981717"/>
          <a:ext cx="7311007" cy="3439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Env Request | Cleanup environments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6792" y="1998509"/>
        <a:ext cx="7277423" cy="310396"/>
      </dsp:txXfrm>
    </dsp:sp>
    <dsp:sp modelId="{8DF5517E-60DD-459C-868C-5B643618BC3F}">
      <dsp:nvSpPr>
        <dsp:cNvPr id="0" name=""/>
        <dsp:cNvSpPr/>
      </dsp:nvSpPr>
      <dsp:spPr>
        <a:xfrm>
          <a:off x="0" y="2366017"/>
          <a:ext cx="7311007" cy="3439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Env Request | Create approved environment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6792" y="2382809"/>
        <a:ext cx="7277423" cy="310396"/>
      </dsp:txXfrm>
    </dsp:sp>
    <dsp:sp modelId="{A911DE49-4668-470A-8B3D-B2C187BD092F}">
      <dsp:nvSpPr>
        <dsp:cNvPr id="0" name=""/>
        <dsp:cNvSpPr/>
      </dsp:nvSpPr>
      <dsp:spPr>
        <a:xfrm>
          <a:off x="0" y="2750317"/>
          <a:ext cx="7311007" cy="3439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Env Request | Notify admin when new request submitted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6792" y="2767109"/>
        <a:ext cx="7277423" cy="310396"/>
      </dsp:txXfrm>
    </dsp:sp>
    <dsp:sp modelId="{82AD76EE-60FE-41B4-97BB-308F33C22CCC}">
      <dsp:nvSpPr>
        <dsp:cNvPr id="0" name=""/>
        <dsp:cNvSpPr/>
      </dsp:nvSpPr>
      <dsp:spPr>
        <a:xfrm>
          <a:off x="0" y="3134617"/>
          <a:ext cx="7311007" cy="3439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solidFill>
                <a:schemeClr val="accent5">
                  <a:lumMod val="75000"/>
                </a:schemeClr>
              </a:solidFill>
            </a:rPr>
            <a:t>Env Request | Notify requestor when rejected</a:t>
          </a:r>
          <a:endParaRPr lang="en-US" sz="1400" kern="1200">
            <a:solidFill>
              <a:schemeClr val="accent5">
                <a:lumMod val="75000"/>
              </a:schemeClr>
            </a:solidFill>
          </a:endParaRPr>
        </a:p>
      </dsp:txBody>
      <dsp:txXfrm>
        <a:off x="16792" y="3151409"/>
        <a:ext cx="7277423" cy="310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E6A5-81D7-6410-2020-90BB71A66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50759-5F12-74BC-7A88-4EFA2F931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5D0F-7DEB-7459-6488-1293077B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A52D-C527-4F0E-B758-FD5FD29CCAF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1EAB-4193-ED2A-CB03-57AA3BE6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B3E6E-E683-3E35-39ED-BA36BB5A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D4EB-2DDA-421B-826B-EC41417B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6B70-9517-2EBD-BDBB-D1E1C420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65A90-6E41-9DF0-8186-423C074B7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C4AE5-EABD-C2A5-DC33-3B02989D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A52D-C527-4F0E-B758-FD5FD29CCAF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6AA5-30C1-3E43-0BB9-7861546C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5CE2-0D64-D20D-29D1-0C5836C7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D4EB-2DDA-421B-826B-EC41417B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1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D2FB3-1C5E-E738-60CE-84AC99901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DB2E9-1198-99BE-7DFD-69B34624E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93D63-05E7-5378-572A-B294B714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A52D-C527-4F0E-B758-FD5FD29CCAF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4BAA1-89E3-E30F-5515-71041127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E7CD-B79A-B729-8EC1-B9E68D8D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D4EB-2DDA-421B-826B-EC41417B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0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0941-712A-8227-1D17-4890F3D8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5F5F-9379-511D-9915-5EB13D00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1436-552E-AC8A-4652-5D5B6080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A52D-C527-4F0E-B758-FD5FD29CCAF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F506-A093-A570-FD70-60C93B9D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0B520-0B14-DEDD-8D8F-2A2E3B62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D4EB-2DDA-421B-826B-EC41417B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4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8DC3-9E0C-5720-E3D9-10CA58AB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49D45-F2F9-6529-92CC-B028F5AE1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4970E-F64E-B490-2557-802B24F7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A52D-C527-4F0E-B758-FD5FD29CCAF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B2244-5955-1849-6351-14E06D7C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E6B2F-9022-6ED7-D59C-30B6E83B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D4EB-2DDA-421B-826B-EC41417B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4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A61D-4E69-2C98-8840-E20C06C3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40E0-E209-7773-0F8E-15641BBC1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92705-3254-6072-98F3-18109E597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42CAA-F13E-B86F-F23A-8CABDA8D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A52D-C527-4F0E-B758-FD5FD29CCAF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C9EC0-FDD3-5CF0-D8EA-D38B8158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2340-8575-1885-FD25-3FE24715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D4EB-2DDA-421B-826B-EC41417B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8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4A9E-A42B-1D07-CAB0-E8C05D9E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2D918-C9CD-766A-F312-5F92EDBB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E4032-A833-9A72-6D2F-82B014009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4EB9B-25DE-484C-2628-D97676343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BA77A-E3DF-E7DE-B918-2B9D8FFD3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29C18-31AF-AC6D-A666-6029D6B2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A52D-C527-4F0E-B758-FD5FD29CCAF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6FE51-45A1-4F8E-4166-BC9A7672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B259D-6468-99A9-44CE-BB0FC4D6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D4EB-2DDA-421B-826B-EC41417B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7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75E3-3F7D-DE42-6BB4-ADA86282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4A1FC8-423C-1110-D007-4895295D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A52D-C527-4F0E-B758-FD5FD29CCAF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C768A-3122-AE9F-7700-F384BC3C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98AB2-6FFE-62FF-41A9-BFE51D5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D4EB-2DDA-421B-826B-EC41417B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2381F-A5F5-F884-6795-FE5FAC4F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A52D-C527-4F0E-B758-FD5FD29CCAF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55294-4478-3168-08AE-BC25FE32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EDDD3-552D-C4CB-40F2-E13E1E70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D4EB-2DDA-421B-826B-EC41417B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1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53B2-AA84-8915-3852-9003B0439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8B0F-B6D3-C1FE-45C9-A26280F56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947A-3DED-F480-8195-7B41A71D3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1CD15-1364-7126-3894-175F6931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A52D-C527-4F0E-B758-FD5FD29CCAF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A802-73B0-547E-D1A8-3ADF15F7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25B47-AA30-CBF6-CABA-ED87A526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D4EB-2DDA-421B-826B-EC41417B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5A44-FC0F-E8A1-98D4-DD94AC55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D2702-8507-AAAD-817D-19B794B4D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DC029-EFE9-04C5-E2CA-61F61A904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57CC2-5A79-60C7-6A8D-63292C79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7A52D-C527-4F0E-B758-FD5FD29CCAF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9AD3-4BEE-EE36-6A89-FA34D7F2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77BC4-0296-FE73-D419-BCB6DFC9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4D4EB-2DDA-421B-826B-EC41417B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6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F6FBF-B5FA-6040-90E9-D3A9CAED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0B650-695E-C2E3-292A-0C333DD4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0CD7-ABC9-7F35-B2E3-A7740438C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7A52D-C527-4F0E-B758-FD5FD29CCAF8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A665F-F543-B631-AF11-2766B5D10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813B2-859B-087B-B49A-81F87929F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4D4EB-2DDA-421B-826B-EC41417B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powerapps.com/" TargetMode="External"/><Relationship Id="rId2" Type="http://schemas.openxmlformats.org/officeDocument/2006/relationships/hyperlink" Target="https://make.powerapps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ke.powerautomate.com/environment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platform/guidance/coe/setup-core-components#copy-azure-storage-account-url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platform/guidance/coe/setup-core-components#copy-environment-web-api-endpoint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platform/guidance/coe/setup-core-components#configure-connections-to-data-sources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platform/guidance/coe/setup-core-components#configure-scheduled-refresh" TargetMode="External"/><Relationship Id="rId2" Type="http://schemas.openxmlformats.org/officeDocument/2006/relationships/hyperlink" Target="https://learn.microsoft.com/en-us/power-platform/guidance/coe/setup-core-components#configure-connections-to-data-sources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platform/guidance/coe/setup-core-components#create-a-microsoft-entra-app-registration-to-connect-to-microsoft-graph" TargetMode="External"/><Relationship Id="rId2" Type="http://schemas.openxmlformats.org/officeDocument/2006/relationships/hyperlink" Target="https://learn.microsoft.com/en-us/power-platform/guidance/coe/setup-core-components#configure-connections-to-data-source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hyperlink" Target="https://learn.microsoft.com/en-us/power-platform/guidance/coe/before-setup-gov#initialize-flow-approval-tables-in-your-environment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4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5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4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platform/guidance/coe/setup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platform/guidance/coe/setup-powerbi#configure-the-production-and-governance-power-bi-dashboard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coeStarterk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35999-81C0-9CBD-8B46-C8D9940D7897}"/>
              </a:ext>
            </a:extLst>
          </p:cNvPr>
          <p:cNvSpPr/>
          <p:nvPr/>
        </p:nvSpPr>
        <p:spPr>
          <a:xfrm>
            <a:off x="0" y="0"/>
            <a:ext cx="6497619" cy="6858000"/>
          </a:xfrm>
          <a:prstGeom prst="rect">
            <a:avLst/>
          </a:prstGeom>
          <a:solidFill>
            <a:srgbClr val="EBED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lectronic components on a white background">
            <a:extLst>
              <a:ext uri="{FF2B5EF4-FFF2-40B4-BE49-F238E27FC236}">
                <a16:creationId xmlns:a16="http://schemas.microsoft.com/office/drawing/2014/main" id="{F1787EC0-BB97-1B40-1512-9CD360AC6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82" t="1" r="-2" b="25440"/>
          <a:stretch/>
        </p:blipFill>
        <p:spPr>
          <a:xfrm>
            <a:off x="1357537" y="973121"/>
            <a:ext cx="3875314" cy="51131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6168A6-12B4-49B9-FA04-1403261C7E70}"/>
              </a:ext>
            </a:extLst>
          </p:cNvPr>
          <p:cNvSpPr txBox="1"/>
          <p:nvPr/>
        </p:nvSpPr>
        <p:spPr>
          <a:xfrm>
            <a:off x="6677951" y="1742457"/>
            <a:ext cx="5435160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COE STARTER KIT - SETUP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A616A-4F54-91BD-F982-9D10672BA843}"/>
              </a:ext>
            </a:extLst>
          </p:cNvPr>
          <p:cNvSpPr/>
          <p:nvPr/>
        </p:nvSpPr>
        <p:spPr>
          <a:xfrm>
            <a:off x="11134165" y="0"/>
            <a:ext cx="10578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6BE02-C593-54E5-4BB2-BB6F485914D5}"/>
              </a:ext>
            </a:extLst>
          </p:cNvPr>
          <p:cNvSpPr txBox="1"/>
          <p:nvPr/>
        </p:nvSpPr>
        <p:spPr>
          <a:xfrm>
            <a:off x="2969110" y="854061"/>
            <a:ext cx="5466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ENVIRONMENT VARIABLES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844C8A-6FA1-0508-7955-69D9FF11D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63006"/>
              </p:ext>
            </p:extLst>
          </p:nvPr>
        </p:nvGraphicFramePr>
        <p:xfrm>
          <a:off x="1042913" y="1703131"/>
          <a:ext cx="10152254" cy="385659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3374936">
                  <a:extLst>
                    <a:ext uri="{9D8B030D-6E8A-4147-A177-3AD203B41FA5}">
                      <a16:colId xmlns:a16="http://schemas.microsoft.com/office/drawing/2014/main" val="2523465798"/>
                    </a:ext>
                  </a:extLst>
                </a:gridCol>
                <a:gridCol w="6777318">
                  <a:extLst>
                    <a:ext uri="{9D8B030D-6E8A-4147-A177-3AD203B41FA5}">
                      <a16:colId xmlns:a16="http://schemas.microsoft.com/office/drawing/2014/main" val="3369367847"/>
                    </a:ext>
                  </a:extLst>
                </a:gridCol>
              </a:tblGrid>
              <a:tr h="3862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9379" marR="9379" marT="9379" marB="9379" anchor="ctr"/>
                </a:tc>
                <a:tc>
                  <a:txBody>
                    <a:bodyPr/>
                    <a:lstStyle/>
                    <a:p>
                      <a:pPr marL="44323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 marL="9379" marR="9379" marT="9379" marB="9379" anchor="ctr"/>
                </a:tc>
                <a:extLst>
                  <a:ext uri="{0D108BD9-81ED-4DB2-BD59-A6C34878D82A}">
                    <a16:rowId xmlns:a16="http://schemas.microsoft.com/office/drawing/2014/main" val="2300224776"/>
                  </a:ext>
                </a:extLst>
              </a:tr>
              <a:tr h="158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>
                          <a:effectLst/>
                        </a:rPr>
                        <a:t>Admin </a:t>
                      </a:r>
                      <a:r>
                        <a:rPr lang="en-US" sz="1400" kern="0" dirty="0" err="1">
                          <a:effectLst/>
                        </a:rPr>
                        <a:t>eMail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is the email address to which most admin communications in the starter kit are sent</a:t>
                      </a:r>
                    </a:p>
                  </a:txBody>
                  <a:tcPr marL="9379" marR="9379" marT="9379" marB="9379"/>
                </a:tc>
                <a:extLst>
                  <a:ext uri="{0D108BD9-81ED-4DB2-BD59-A6C34878D82A}">
                    <a16:rowId xmlns:a16="http://schemas.microsoft.com/office/drawing/2014/main" val="2087240354"/>
                  </a:ext>
                </a:extLst>
              </a:tr>
              <a:tr h="5742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CompanyName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name of the company to be displayed in various apps, emails, and so forth. Currently only used by the Video hub (Nurture components) app.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extLst>
                  <a:ext uri="{0D108BD9-81ED-4DB2-BD59-A6C34878D82A}">
                    <a16:rowId xmlns:a16="http://schemas.microsoft.com/office/drawing/2014/main" val="1118108661"/>
                  </a:ext>
                </a:extLst>
              </a:tr>
              <a:tr h="3936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Individual Admin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This is the email address to which communications in the starter kit are sent which can't be sent to a group. 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extLst>
                  <a:ext uri="{0D108BD9-81ED-4DB2-BD59-A6C34878D82A}">
                    <a16:rowId xmlns:a16="http://schemas.microsoft.com/office/drawing/2014/main" val="3461015849"/>
                  </a:ext>
                </a:extLst>
              </a:tr>
              <a:tr h="3862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Power Platform Maker Microsoft 365 Group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Get the ID of the Microsoft 365 group, which contains all your Power Platform makers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extLst>
                  <a:ext uri="{0D108BD9-81ED-4DB2-BD59-A6C34878D82A}">
                    <a16:rowId xmlns:a16="http://schemas.microsoft.com/office/drawing/2014/main" val="1687183398"/>
                  </a:ext>
                </a:extLst>
              </a:tr>
              <a:tr h="3660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Power Platform User Microsoft 365 Group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Get the ID of the Microsoft 365 group, which contains all your Power Platform users (for example, end users that apps are shared with). </a:t>
                      </a:r>
                      <a:endParaRPr lang="en-US" sz="1100" kern="100" dirty="0">
                        <a:effectLst/>
                      </a:endParaRPr>
                    </a:p>
                  </a:txBody>
                  <a:tcPr marL="9379" marR="9379" marT="9379" marB="9379"/>
                </a:tc>
                <a:extLst>
                  <a:ext uri="{0D108BD9-81ED-4DB2-BD59-A6C34878D82A}">
                    <a16:rowId xmlns:a16="http://schemas.microsoft.com/office/drawing/2014/main" val="3084309017"/>
                  </a:ext>
                </a:extLst>
              </a:tr>
              <a:tr h="425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Graph URL Environment Variable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The URL used to connect to Microsoft Graph. For an environment in the commercial cloud: </a:t>
                      </a:r>
                      <a:r>
                        <a:rPr lang="en-US" sz="1200" u="sng" kern="0" dirty="0">
                          <a:effectLst/>
                        </a:rPr>
                        <a:t>https://graph.microsoft.com/</a:t>
                      </a:r>
                      <a:endParaRPr lang="en-US" sz="1100" kern="100" dirty="0">
                        <a:effectLst/>
                      </a:endParaRPr>
                    </a:p>
                  </a:txBody>
                  <a:tcPr marL="9379" marR="9379" marT="9379" marB="9379"/>
                </a:tc>
                <a:extLst>
                  <a:ext uri="{0D108BD9-81ED-4DB2-BD59-A6C34878D82A}">
                    <a16:rowId xmlns:a16="http://schemas.microsoft.com/office/drawing/2014/main" val="2898569895"/>
                  </a:ext>
                </a:extLst>
              </a:tr>
              <a:tr h="202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PowerApp</a:t>
                      </a:r>
                      <a:r>
                        <a:rPr lang="en-US" sz="1400" kern="0" dirty="0">
                          <a:effectLst/>
                        </a:rPr>
                        <a:t> Maker environment variable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 kern="0">
                          <a:effectLst/>
                          <a:hlinkClick r:id="rId2"/>
                        </a:rPr>
                        <a:t>https://make.powerapps.com/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extLst>
                  <a:ext uri="{0D108BD9-81ED-4DB2-BD59-A6C34878D82A}">
                    <a16:rowId xmlns:a16="http://schemas.microsoft.com/office/drawing/2014/main" val="673387053"/>
                  </a:ext>
                </a:extLst>
              </a:tr>
              <a:tr h="202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PowerApp</a:t>
                      </a:r>
                      <a:r>
                        <a:rPr lang="en-US" sz="1400" kern="0" dirty="0">
                          <a:effectLst/>
                        </a:rPr>
                        <a:t> Player environment variable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 kern="0">
                          <a:effectLst/>
                          <a:hlinkClick r:id="rId3"/>
                        </a:rPr>
                        <a:t>https://apps.powerapps.com/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extLst>
                  <a:ext uri="{0D108BD9-81ED-4DB2-BD59-A6C34878D82A}">
                    <a16:rowId xmlns:a16="http://schemas.microsoft.com/office/drawing/2014/main" val="3656176623"/>
                  </a:ext>
                </a:extLst>
              </a:tr>
              <a:tr h="202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Power Automate environment variable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 </a:t>
                      </a:r>
                      <a:r>
                        <a:rPr lang="en-US" sz="1200" u="sng" kern="0">
                          <a:effectLst/>
                          <a:hlinkClick r:id="rId4"/>
                        </a:rPr>
                        <a:t>https://make.powerautomate.com/environments/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extLst>
                  <a:ext uri="{0D108BD9-81ED-4DB2-BD59-A6C34878D82A}">
                    <a16:rowId xmlns:a16="http://schemas.microsoft.com/office/drawing/2014/main" val="4235631169"/>
                  </a:ext>
                </a:extLst>
              </a:tr>
              <a:tr h="2026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 err="1">
                          <a:effectLst/>
                        </a:rPr>
                        <a:t>TenantID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tc>
                  <a:txBody>
                    <a:bodyPr/>
                    <a:lstStyle/>
                    <a:p>
                      <a:pPr marL="44323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Your Azure tenant ID. 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79" marR="9379" marT="9379" marB="9379"/>
                </a:tc>
                <a:extLst>
                  <a:ext uri="{0D108BD9-81ED-4DB2-BD59-A6C34878D82A}">
                    <a16:rowId xmlns:a16="http://schemas.microsoft.com/office/drawing/2014/main" val="147071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43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490A75-25F6-BD57-CA62-E510DBADE994}"/>
              </a:ext>
            </a:extLst>
          </p:cNvPr>
          <p:cNvSpPr txBox="1"/>
          <p:nvPr/>
        </p:nvSpPr>
        <p:spPr>
          <a:xfrm>
            <a:off x="3219226" y="568367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IMPORT Core Component Solutions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9556163-A926-71B1-19A7-60CBB046D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0" t="9971" r="41666" b="12250"/>
          <a:stretch/>
        </p:blipFill>
        <p:spPr bwMode="auto">
          <a:xfrm>
            <a:off x="3909732" y="1101319"/>
            <a:ext cx="4713194" cy="518831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5470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83B9DD-166C-84BC-916B-58AE75627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134529"/>
              </p:ext>
            </p:extLst>
          </p:nvPr>
        </p:nvGraphicFramePr>
        <p:xfrm>
          <a:off x="2036332" y="306180"/>
          <a:ext cx="8119335" cy="1436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AC289B-D0C1-42CA-84BB-8E71D4FC1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716" y="1884002"/>
            <a:ext cx="9961951" cy="487321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1803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C6C6E-D9BE-B4BE-1087-E64E38ACAB89}"/>
              </a:ext>
            </a:extLst>
          </p:cNvPr>
          <p:cNvSpPr txBox="1"/>
          <p:nvPr/>
        </p:nvSpPr>
        <p:spPr>
          <a:xfrm>
            <a:off x="2521401" y="62077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CoE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 Starter Kit Component Setup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9344922-F4B5-9E9C-DA46-6BBF54F2E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239972"/>
              </p:ext>
            </p:extLst>
          </p:nvPr>
        </p:nvGraphicFramePr>
        <p:xfrm>
          <a:off x="2188798" y="978946"/>
          <a:ext cx="7638694" cy="56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13472C-81E1-5E55-2C59-002CB4ECDCEE}"/>
              </a:ext>
            </a:extLst>
          </p:cNvPr>
          <p:cNvSpPr txBox="1"/>
          <p:nvPr/>
        </p:nvSpPr>
        <p:spPr>
          <a:xfrm>
            <a:off x="2521401" y="431409"/>
            <a:ext cx="577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b="0" dirty="0"/>
              <a:t>Inside Solution – Flows – these flows to be Turned on</a:t>
            </a:r>
          </a:p>
        </p:txBody>
      </p:sp>
    </p:spTree>
    <p:extLst>
      <p:ext uri="{BB962C8B-B14F-4D97-AF65-F5344CB8AC3E}">
        <p14:creationId xmlns:p14="http://schemas.microsoft.com/office/powerpoint/2010/main" val="115010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21AE9-872B-A957-1A49-F3C02DA5A9C4}"/>
              </a:ext>
            </a:extLst>
          </p:cNvPr>
          <p:cNvSpPr txBox="1"/>
          <p:nvPr/>
        </p:nvSpPr>
        <p:spPr>
          <a:xfrm>
            <a:off x="2521401" y="62077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CoE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 Starter Kit Component Setup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74B4A82-9DF3-8BED-F4BE-B8A88FE0C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662381"/>
              </p:ext>
            </p:extLst>
          </p:nvPr>
        </p:nvGraphicFramePr>
        <p:xfrm>
          <a:off x="2059706" y="857569"/>
          <a:ext cx="7638694" cy="56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94A0451-3D40-0A69-AE22-6A2011D89143}"/>
              </a:ext>
            </a:extLst>
          </p:cNvPr>
          <p:cNvSpPr txBox="1"/>
          <p:nvPr/>
        </p:nvSpPr>
        <p:spPr>
          <a:xfrm>
            <a:off x="2521401" y="520511"/>
            <a:ext cx="577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b="0" dirty="0"/>
              <a:t>Turn on setup flows</a:t>
            </a:r>
          </a:p>
        </p:txBody>
      </p:sp>
    </p:spTree>
    <p:extLst>
      <p:ext uri="{BB962C8B-B14F-4D97-AF65-F5344CB8AC3E}">
        <p14:creationId xmlns:p14="http://schemas.microsoft.com/office/powerpoint/2010/main" val="96356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5C611E-BBBD-3520-5E24-F43384D10E39}"/>
              </a:ext>
            </a:extLst>
          </p:cNvPr>
          <p:cNvSpPr txBox="1"/>
          <p:nvPr/>
        </p:nvSpPr>
        <p:spPr>
          <a:xfrm>
            <a:off x="1290918" y="2027398"/>
            <a:ext cx="98970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Important</a:t>
            </a:r>
          </a:p>
          <a:p>
            <a:pPr algn="l"/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Before proceeding, ensure that these </a:t>
            </a:r>
            <a:r>
              <a:rPr lang="en-US" b="1" i="0" u="sng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flows run and complete successfully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, one by one:</a:t>
            </a:r>
          </a:p>
          <a:p>
            <a:pPr algn="l"/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Admin | Sync Template v3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CoE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 Solution Metadata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Admin | Sync Template v3 Configure Emails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Admin | Sync Template v3 (Connectors)</a:t>
            </a:r>
            <a:endParaRPr lang="en-US" b="0" i="0" dirty="0">
              <a:solidFill>
                <a:schemeClr val="accent5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32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C59D3-031D-86C3-F73C-2E9FF25FA358}"/>
              </a:ext>
            </a:extLst>
          </p:cNvPr>
          <p:cNvSpPr txBox="1"/>
          <p:nvPr/>
        </p:nvSpPr>
        <p:spPr>
          <a:xfrm>
            <a:off x="2521401" y="15117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CoE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 Starter Kit Component Setup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3DD6C6B-8BD3-733D-BD19-16AC5F8C2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188192"/>
              </p:ext>
            </p:extLst>
          </p:nvPr>
        </p:nvGraphicFramePr>
        <p:xfrm>
          <a:off x="2188798" y="978946"/>
          <a:ext cx="7638694" cy="56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9A0C21-39EE-CC21-F725-000CAA4741A4}"/>
              </a:ext>
            </a:extLst>
          </p:cNvPr>
          <p:cNvSpPr txBox="1"/>
          <p:nvPr/>
        </p:nvSpPr>
        <p:spPr>
          <a:xfrm>
            <a:off x="2521401" y="520511"/>
            <a:ext cx="577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b="0" i="0" dirty="0">
                <a:effectLst/>
                <a:latin typeface="Segoe UI" panose="020B0502040204020203" pitchFamily="34" charset="0"/>
              </a:rPr>
              <a:t>Turn on inventory flows</a:t>
            </a:r>
          </a:p>
        </p:txBody>
      </p:sp>
    </p:spTree>
    <p:extLst>
      <p:ext uri="{BB962C8B-B14F-4D97-AF65-F5344CB8AC3E}">
        <p14:creationId xmlns:p14="http://schemas.microsoft.com/office/powerpoint/2010/main" val="393666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A653DE-28C8-FE82-51C1-A1D3F825F9F3}"/>
              </a:ext>
            </a:extLst>
          </p:cNvPr>
          <p:cNvSpPr txBox="1"/>
          <p:nvPr/>
        </p:nvSpPr>
        <p:spPr>
          <a:xfrm>
            <a:off x="2359992" y="506181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CoE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 Starter Kit Component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AB460-0D59-AF49-474F-89A5326FB40B}"/>
              </a:ext>
            </a:extLst>
          </p:cNvPr>
          <p:cNvSpPr txBox="1"/>
          <p:nvPr/>
        </p:nvSpPr>
        <p:spPr>
          <a:xfrm>
            <a:off x="2521401" y="1090666"/>
            <a:ext cx="577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b="0" i="0" dirty="0">
                <a:effectLst/>
                <a:latin typeface="Segoe UI" panose="020B0502040204020203" pitchFamily="34" charset="0"/>
              </a:rPr>
              <a:t>Microsoft Message Center</a:t>
            </a:r>
          </a:p>
        </p:txBody>
      </p:sp>
    </p:spTree>
    <p:extLst>
      <p:ext uri="{BB962C8B-B14F-4D97-AF65-F5344CB8AC3E}">
        <p14:creationId xmlns:p14="http://schemas.microsoft.com/office/powerpoint/2010/main" val="1862806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93CD1F-0992-A4EC-4B7E-DB130DAFA288}"/>
              </a:ext>
            </a:extLst>
          </p:cNvPr>
          <p:cNvSpPr txBox="1"/>
          <p:nvPr/>
        </p:nvSpPr>
        <p:spPr>
          <a:xfrm>
            <a:off x="989703" y="2452744"/>
            <a:ext cx="10617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https://learn.microsoft.com/en-us/power-platform/guidance/coe/setup-core-components#copy-azure-storage-account-url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6F1813-785E-6EEE-9EAD-368E96A7B757}"/>
              </a:ext>
            </a:extLst>
          </p:cNvPr>
          <p:cNvSpPr txBox="1"/>
          <p:nvPr/>
        </p:nvSpPr>
        <p:spPr>
          <a:xfrm>
            <a:off x="2359992" y="506181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CoE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 Starter Kit Component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962EB-6D1F-EE18-E81E-C9CF07820E3E}"/>
              </a:ext>
            </a:extLst>
          </p:cNvPr>
          <p:cNvSpPr txBox="1"/>
          <p:nvPr/>
        </p:nvSpPr>
        <p:spPr>
          <a:xfrm>
            <a:off x="2521401" y="1090666"/>
            <a:ext cx="577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b="0" i="0" dirty="0">
                <a:effectLst/>
                <a:latin typeface="Segoe UI" panose="020B0502040204020203" pitchFamily="34" charset="0"/>
              </a:rPr>
              <a:t>Copy Azure Storage Account URL</a:t>
            </a:r>
          </a:p>
        </p:txBody>
      </p:sp>
    </p:spTree>
    <p:extLst>
      <p:ext uri="{BB962C8B-B14F-4D97-AF65-F5344CB8AC3E}">
        <p14:creationId xmlns:p14="http://schemas.microsoft.com/office/powerpoint/2010/main" val="533294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C2B0B-B617-EE04-C1BE-DF11449788A0}"/>
              </a:ext>
            </a:extLst>
          </p:cNvPr>
          <p:cNvSpPr txBox="1"/>
          <p:nvPr/>
        </p:nvSpPr>
        <p:spPr>
          <a:xfrm>
            <a:off x="2359992" y="506181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CoE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 Starter Kit Component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D8E4B-13C0-AA5B-2CDF-9AE92D6DD0A3}"/>
              </a:ext>
            </a:extLst>
          </p:cNvPr>
          <p:cNvSpPr txBox="1"/>
          <p:nvPr/>
        </p:nvSpPr>
        <p:spPr>
          <a:xfrm>
            <a:off x="2521401" y="1090666"/>
            <a:ext cx="577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b="0" i="0" dirty="0">
                <a:effectLst/>
                <a:latin typeface="Segoe UI" panose="020B0502040204020203" pitchFamily="34" charset="0"/>
              </a:rPr>
              <a:t>Copy Environment Web API endpoint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CAD0272D-D1DC-9D22-638F-D8EE6B5EAE5B}"/>
              </a:ext>
            </a:extLst>
          </p:cNvPr>
          <p:cNvSpPr txBox="1"/>
          <p:nvPr/>
        </p:nvSpPr>
        <p:spPr>
          <a:xfrm>
            <a:off x="2768827" y="2195474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https://learn.microsoft.com/en-us/power-platform/guidance/coe/setup-core-components#copy-environment-web-api-endpoint</a:t>
            </a:r>
          </a:p>
        </p:txBody>
      </p:sp>
    </p:spTree>
    <p:extLst>
      <p:ext uri="{BB962C8B-B14F-4D97-AF65-F5344CB8AC3E}">
        <p14:creationId xmlns:p14="http://schemas.microsoft.com/office/powerpoint/2010/main" val="335854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445110-B212-3A17-4E18-C8601BAC319F}"/>
              </a:ext>
            </a:extLst>
          </p:cNvPr>
          <p:cNvSpPr txBox="1"/>
          <p:nvPr/>
        </p:nvSpPr>
        <p:spPr>
          <a:xfrm>
            <a:off x="742279" y="2730656"/>
            <a:ext cx="11058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What identity should I install the </a:t>
            </a:r>
            <a:r>
              <a:rPr lang="en-US" sz="3200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CoE</a:t>
            </a:r>
            <a:r>
              <a:rPr lang="en-US" sz="3200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 Starter Kit with?</a:t>
            </a:r>
          </a:p>
        </p:txBody>
      </p:sp>
    </p:spTree>
    <p:extLst>
      <p:ext uri="{BB962C8B-B14F-4D97-AF65-F5344CB8AC3E}">
        <p14:creationId xmlns:p14="http://schemas.microsoft.com/office/powerpoint/2010/main" val="2005704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C2B0B-B617-EE04-C1BE-DF11449788A0}"/>
              </a:ext>
            </a:extLst>
          </p:cNvPr>
          <p:cNvSpPr txBox="1"/>
          <p:nvPr/>
        </p:nvSpPr>
        <p:spPr>
          <a:xfrm>
            <a:off x="2359992" y="506181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CoE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 Starter Kit Component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D8E4B-13C0-AA5B-2CDF-9AE92D6DD0A3}"/>
              </a:ext>
            </a:extLst>
          </p:cNvPr>
          <p:cNvSpPr txBox="1"/>
          <p:nvPr/>
        </p:nvSpPr>
        <p:spPr>
          <a:xfrm>
            <a:off x="2521401" y="1090666"/>
            <a:ext cx="577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b="0" i="0" dirty="0">
                <a:effectLst/>
                <a:latin typeface="Segoe UI" panose="020B0502040204020203" pitchFamily="34" charset="0"/>
              </a:rPr>
              <a:t>Configure connections to data sources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CAD0272D-D1DC-9D22-638F-D8EE6B5EAE5B}"/>
              </a:ext>
            </a:extLst>
          </p:cNvPr>
          <p:cNvSpPr txBox="1"/>
          <p:nvPr/>
        </p:nvSpPr>
        <p:spPr>
          <a:xfrm>
            <a:off x="2768827" y="2195474"/>
            <a:ext cx="6094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https://learn.microsoft.com/en-us/power-platform/guidance/coe/setup-core-components#configure-connections-to-data-sources</a:t>
            </a:r>
          </a:p>
        </p:txBody>
      </p:sp>
    </p:spTree>
    <p:extLst>
      <p:ext uri="{BB962C8B-B14F-4D97-AF65-F5344CB8AC3E}">
        <p14:creationId xmlns:p14="http://schemas.microsoft.com/office/powerpoint/2010/main" val="2363781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C2B0B-B617-EE04-C1BE-DF11449788A0}"/>
              </a:ext>
            </a:extLst>
          </p:cNvPr>
          <p:cNvSpPr txBox="1"/>
          <p:nvPr/>
        </p:nvSpPr>
        <p:spPr>
          <a:xfrm>
            <a:off x="2359992" y="506181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CoE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 Starter Kit Component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D8E4B-13C0-AA5B-2CDF-9AE92D6DD0A3}"/>
              </a:ext>
            </a:extLst>
          </p:cNvPr>
          <p:cNvSpPr txBox="1"/>
          <p:nvPr/>
        </p:nvSpPr>
        <p:spPr>
          <a:xfrm>
            <a:off x="2521401" y="1090666"/>
            <a:ext cx="5771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b="0" i="0" dirty="0">
                <a:effectLst/>
                <a:latin typeface="Segoe UI" panose="020B0502040204020203" pitchFamily="34" charset="0"/>
              </a:rPr>
              <a:t>Configure </a:t>
            </a:r>
            <a:r>
              <a:rPr lang="en-US" b="0" dirty="0"/>
              <a:t>Scheduled Refresh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CAD0272D-D1DC-9D22-638F-D8EE6B5EAE5B}"/>
              </a:ext>
            </a:extLst>
          </p:cNvPr>
          <p:cNvSpPr txBox="1"/>
          <p:nvPr/>
        </p:nvSpPr>
        <p:spPr>
          <a:xfrm>
            <a:off x="2768827" y="2195474"/>
            <a:ext cx="6094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Set up inventory components - Power Platform | Microsoft Learn</a:t>
            </a:r>
            <a:r>
              <a:rPr lang="en-US" dirty="0">
                <a:hlinkClick r:id="rId3"/>
              </a:rPr>
              <a:t>https://learn.microsoft.com/en-us/power-platform/guidance/coe/setup-core-components#configure-scheduled-refresh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83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4DFF9A-DDEF-C2F9-DEA4-9592A5D02992}"/>
              </a:ext>
            </a:extLst>
          </p:cNvPr>
          <p:cNvSpPr txBox="1"/>
          <p:nvPr/>
        </p:nvSpPr>
        <p:spPr>
          <a:xfrm>
            <a:off x="3048699" y="3059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Set up the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CoE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 Admin Command Center app</a:t>
            </a:r>
          </a:p>
        </p:txBody>
      </p:sp>
    </p:spTree>
    <p:extLst>
      <p:ext uri="{BB962C8B-B14F-4D97-AF65-F5344CB8AC3E}">
        <p14:creationId xmlns:p14="http://schemas.microsoft.com/office/powerpoint/2010/main" val="3614079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C2B0B-B617-EE04-C1BE-DF11449788A0}"/>
              </a:ext>
            </a:extLst>
          </p:cNvPr>
          <p:cNvSpPr txBox="1"/>
          <p:nvPr/>
        </p:nvSpPr>
        <p:spPr>
          <a:xfrm>
            <a:off x="2359992" y="506181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CoE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 Starter Kit Component Setup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D8E4B-13C0-AA5B-2CDF-9AE92D6DD0A3}"/>
              </a:ext>
            </a:extLst>
          </p:cNvPr>
          <p:cNvSpPr txBox="1"/>
          <p:nvPr/>
        </p:nvSpPr>
        <p:spPr>
          <a:xfrm>
            <a:off x="1799955" y="1266835"/>
            <a:ext cx="7897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r>
              <a:rPr lang="en-US" b="0" i="0" dirty="0">
                <a:effectLst/>
                <a:latin typeface="Segoe UI" panose="020B0502040204020203" pitchFamily="34" charset="0"/>
              </a:rPr>
              <a:t>Create a Microsoft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Entra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 app registration to connect to Microsoft Graph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CAD0272D-D1DC-9D22-638F-D8EE6B5EAE5B}"/>
              </a:ext>
            </a:extLst>
          </p:cNvPr>
          <p:cNvSpPr txBox="1"/>
          <p:nvPr/>
        </p:nvSpPr>
        <p:spPr>
          <a:xfrm>
            <a:off x="2701715" y="2212252"/>
            <a:ext cx="6094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Set up inventory components - Power Platform | Microsoft Learn</a:t>
            </a:r>
            <a:r>
              <a:rPr lang="en-US" dirty="0">
                <a:hlinkClick r:id="rId3"/>
              </a:rPr>
              <a:t>https://learn.microsoft.com/en-us/power-platform/guidance/coe/setup-core-components#create-a-microsoft-entra-app-registration-to-connect-to-microsoft-graph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1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3076E4-4A2E-B9A2-F525-D43FAD5E5C09}"/>
              </a:ext>
            </a:extLst>
          </p:cNvPr>
          <p:cNvSpPr txBox="1"/>
          <p:nvPr/>
        </p:nvSpPr>
        <p:spPr>
          <a:xfrm>
            <a:off x="1302392" y="559585"/>
            <a:ext cx="8168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Set up the Environment request components using the Setup Wizard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1241551-7C92-C945-7B43-293B8A475A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578475"/>
              </p:ext>
            </p:extLst>
          </p:nvPr>
        </p:nvGraphicFramePr>
        <p:xfrm>
          <a:off x="1392572" y="1559759"/>
          <a:ext cx="894266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8973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7E0B3-E570-21FE-9C9A-1E724A16F27A}"/>
              </a:ext>
            </a:extLst>
          </p:cNvPr>
          <p:cNvSpPr txBox="1"/>
          <p:nvPr/>
        </p:nvSpPr>
        <p:spPr>
          <a:xfrm>
            <a:off x="3900881" y="1098957"/>
            <a:ext cx="320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TURN ON RESPECTIVE FLOWS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32330EB-053C-795E-A0D7-CEA3F9523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284738"/>
              </p:ext>
            </p:extLst>
          </p:nvPr>
        </p:nvGraphicFramePr>
        <p:xfrm>
          <a:off x="2202108" y="1591052"/>
          <a:ext cx="7311007" cy="3538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81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9BB56-30F3-2243-782A-90EE202F9CD9}"/>
              </a:ext>
            </a:extLst>
          </p:cNvPr>
          <p:cNvSpPr txBox="1"/>
          <p:nvPr/>
        </p:nvSpPr>
        <p:spPr>
          <a:xfrm>
            <a:off x="2402376" y="85608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Set up other core components using the Setup Wizard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D4DD077-CFED-B34E-A1D3-CCF04BAE0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189167"/>
              </p:ext>
            </p:extLst>
          </p:nvPr>
        </p:nvGraphicFramePr>
        <p:xfrm>
          <a:off x="2402376" y="1298739"/>
          <a:ext cx="6094602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D77834-B4BC-48D2-8C7A-1408600A7FF2}"/>
              </a:ext>
            </a:extLst>
          </p:cNvPr>
          <p:cNvSpPr txBox="1"/>
          <p:nvPr/>
        </p:nvSpPr>
        <p:spPr>
          <a:xfrm>
            <a:off x="871215" y="3403388"/>
            <a:ext cx="96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This will give an option to send welcome mails to the Makers when they make their environments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C0426B0-DFC6-ED30-E5BE-DC7787E770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046171"/>
              </p:ext>
            </p:extLst>
          </p:nvPr>
        </p:nvGraphicFramePr>
        <p:xfrm>
          <a:off x="2402376" y="4047616"/>
          <a:ext cx="6097424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77465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7EF9F-49DB-38F2-7C6E-13C8BC027503}"/>
              </a:ext>
            </a:extLst>
          </p:cNvPr>
          <p:cNvSpPr txBox="1"/>
          <p:nvPr/>
        </p:nvSpPr>
        <p:spPr>
          <a:xfrm>
            <a:off x="3048699" y="305966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S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etting up the governance components</a:t>
            </a:r>
          </a:p>
        </p:txBody>
      </p:sp>
    </p:spTree>
    <p:extLst>
      <p:ext uri="{BB962C8B-B14F-4D97-AF65-F5344CB8AC3E}">
        <p14:creationId xmlns:p14="http://schemas.microsoft.com/office/powerpoint/2010/main" val="317583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E63C78-58C3-C74E-B511-D0919427F846}"/>
              </a:ext>
            </a:extLst>
          </p:cNvPr>
          <p:cNvSpPr txBox="1"/>
          <p:nvPr/>
        </p:nvSpPr>
        <p:spPr>
          <a:xfrm>
            <a:off x="2655338" y="19322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Initialize flow approval tables in your environment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B46E40-5D81-1189-6299-BD5AFEBBF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455161"/>
              </p:ext>
            </p:extLst>
          </p:nvPr>
        </p:nvGraphicFramePr>
        <p:xfrm>
          <a:off x="1630525" y="562555"/>
          <a:ext cx="8465198" cy="212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hlinkClick r:id="rId7"/>
            <a:extLst>
              <a:ext uri="{FF2B5EF4-FFF2-40B4-BE49-F238E27FC236}">
                <a16:creationId xmlns:a16="http://schemas.microsoft.com/office/drawing/2014/main" id="{4BF399D7-C227-7D17-D63B-DEC48582DBC4}"/>
              </a:ext>
            </a:extLst>
          </p:cNvPr>
          <p:cNvSpPr txBox="1"/>
          <p:nvPr/>
        </p:nvSpPr>
        <p:spPr>
          <a:xfrm>
            <a:off x="2376974" y="289123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For next step click on this link</a:t>
            </a:r>
          </a:p>
        </p:txBody>
      </p:sp>
    </p:spTree>
    <p:extLst>
      <p:ext uri="{BB962C8B-B14F-4D97-AF65-F5344CB8AC3E}">
        <p14:creationId xmlns:p14="http://schemas.microsoft.com/office/powerpoint/2010/main" val="4077852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44D8EC-AC0C-EF26-7955-C736C790FA6F}"/>
              </a:ext>
            </a:extLst>
          </p:cNvPr>
          <p:cNvSpPr txBox="1"/>
          <p:nvPr/>
        </p:nvSpPr>
        <p:spPr>
          <a:xfrm>
            <a:off x="2572916" y="2118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Set up Developer Compliance components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70910C0-8657-AC03-27B0-5CFE7B8F1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347438"/>
              </p:ext>
            </p:extLst>
          </p:nvPr>
        </p:nvGraphicFramePr>
        <p:xfrm>
          <a:off x="2768860" y="817802"/>
          <a:ext cx="6097554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oE Starter Kit Setup Wizard">
            <a:extLst>
              <a:ext uri="{FF2B5EF4-FFF2-40B4-BE49-F238E27FC236}">
                <a16:creationId xmlns:a16="http://schemas.microsoft.com/office/drawing/2014/main" id="{9F81B365-7868-738A-44DC-86B2A97C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837" y="2739207"/>
            <a:ext cx="6705600" cy="377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8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41883B-2B89-9067-B815-E6CBFCA36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004071"/>
              </p:ext>
            </p:extLst>
          </p:nvPr>
        </p:nvGraphicFramePr>
        <p:xfrm>
          <a:off x="1000461" y="612844"/>
          <a:ext cx="10553252" cy="5632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63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F9FF3-F381-5223-893A-C04E4D1AD2A9}"/>
              </a:ext>
            </a:extLst>
          </p:cNvPr>
          <p:cNvSpPr txBox="1"/>
          <p:nvPr/>
        </p:nvSpPr>
        <p:spPr>
          <a:xfrm>
            <a:off x="2762075" y="41095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Exempt environments from the compliance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52DCE-901D-2908-15B8-40FC607023D0}"/>
              </a:ext>
            </a:extLst>
          </p:cNvPr>
          <p:cNvSpPr txBox="1"/>
          <p:nvPr/>
        </p:nvSpPr>
        <p:spPr>
          <a:xfrm>
            <a:off x="5320718" y="780285"/>
            <a:ext cx="6264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You may want to exempt certain environments from the compliance process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6850158-F76D-A546-2BF1-BB9A06C9B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5199511"/>
              </p:ext>
            </p:extLst>
          </p:nvPr>
        </p:nvGraphicFramePr>
        <p:xfrm>
          <a:off x="3038911" y="1899430"/>
          <a:ext cx="7044655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389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890363A-A931-57A0-1CEB-47AEF1C5C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083218"/>
              </p:ext>
            </p:extLst>
          </p:nvPr>
        </p:nvGraphicFramePr>
        <p:xfrm>
          <a:off x="3047301" y="1030440"/>
          <a:ext cx="6094602" cy="480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525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2B1173-12D7-4073-4777-22D8A34524E9}"/>
              </a:ext>
            </a:extLst>
          </p:cNvPr>
          <p:cNvSpPr txBox="1"/>
          <p:nvPr/>
        </p:nvSpPr>
        <p:spPr>
          <a:xfrm>
            <a:off x="2938244" y="276825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Set up inactivity processes</a:t>
            </a:r>
          </a:p>
        </p:txBody>
      </p:sp>
    </p:spTree>
    <p:extLst>
      <p:ext uri="{BB962C8B-B14F-4D97-AF65-F5344CB8AC3E}">
        <p14:creationId xmlns:p14="http://schemas.microsoft.com/office/powerpoint/2010/main" val="2116952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7BA3B5-54D0-551F-BAA5-11285B59963B}"/>
              </a:ext>
            </a:extLst>
          </p:cNvPr>
          <p:cNvSpPr txBox="1"/>
          <p:nvPr/>
        </p:nvSpPr>
        <p:spPr>
          <a:xfrm>
            <a:off x="2913076" y="3124710"/>
            <a:ext cx="8059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Set up the Inactivity process components using the Setup Wizard</a:t>
            </a:r>
          </a:p>
        </p:txBody>
      </p:sp>
    </p:spTree>
    <p:extLst>
      <p:ext uri="{BB962C8B-B14F-4D97-AF65-F5344CB8AC3E}">
        <p14:creationId xmlns:p14="http://schemas.microsoft.com/office/powerpoint/2010/main" val="2814290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2A5A210-C1D4-9FEE-A6F4-2FCA294D2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781168"/>
              </p:ext>
            </p:extLst>
          </p:nvPr>
        </p:nvGraphicFramePr>
        <p:xfrm>
          <a:off x="2451684" y="477578"/>
          <a:ext cx="6094602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CoE Starter Kit Setup Wizard">
            <a:extLst>
              <a:ext uri="{FF2B5EF4-FFF2-40B4-BE49-F238E27FC236}">
                <a16:creationId xmlns:a16="http://schemas.microsoft.com/office/drawing/2014/main" id="{59E817AC-BF52-A2BB-C3AC-2ABD3BE44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403" y="2328312"/>
            <a:ext cx="6533696" cy="36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633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A29589-C3D2-AD3F-3458-4F523A5C8E90}"/>
              </a:ext>
            </a:extLst>
          </p:cNvPr>
          <p:cNvSpPr txBox="1"/>
          <p:nvPr/>
        </p:nvSpPr>
        <p:spPr>
          <a:xfrm>
            <a:off x="2963411" y="25585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Set up clean-up for orphaned objects</a:t>
            </a:r>
          </a:p>
        </p:txBody>
      </p:sp>
    </p:spTree>
    <p:extLst>
      <p:ext uri="{BB962C8B-B14F-4D97-AF65-F5344CB8AC3E}">
        <p14:creationId xmlns:p14="http://schemas.microsoft.com/office/powerpoint/2010/main" val="1424455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40FD44-DD64-AED1-52C5-F40B988DF451}"/>
              </a:ext>
            </a:extLst>
          </p:cNvPr>
          <p:cNvSpPr txBox="1"/>
          <p:nvPr/>
        </p:nvSpPr>
        <p:spPr>
          <a:xfrm>
            <a:off x="991997" y="549289"/>
            <a:ext cx="9653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Set up the Clean-up for orphaned objects components using the Setup Wizard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E15C93-8CF6-6DC5-A824-5999C84BD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1264460"/>
              </p:ext>
            </p:extLst>
          </p:nvPr>
        </p:nvGraphicFramePr>
        <p:xfrm>
          <a:off x="2845965" y="809456"/>
          <a:ext cx="6094602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CoE Starter Kit Setup Wizard">
            <a:extLst>
              <a:ext uri="{FF2B5EF4-FFF2-40B4-BE49-F238E27FC236}">
                <a16:creationId xmlns:a16="http://schemas.microsoft.com/office/drawing/2014/main" id="{BA67FC31-44B4-505A-81CD-94C9BAEC0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56" y="2610594"/>
            <a:ext cx="7531068" cy="415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477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BB07CA-A138-B954-4FF3-CCC6EE119C74}"/>
              </a:ext>
            </a:extLst>
          </p:cNvPr>
          <p:cNvSpPr txBox="1"/>
          <p:nvPr/>
        </p:nvSpPr>
        <p:spPr>
          <a:xfrm>
            <a:off x="2646505" y="45378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Set up app quarantine components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C4E026-F4A8-3EE8-B05D-CA6F6572F3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033634"/>
              </p:ext>
            </p:extLst>
          </p:nvPr>
        </p:nvGraphicFramePr>
        <p:xfrm>
          <a:off x="2646901" y="638452"/>
          <a:ext cx="6094206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oE Starter Kit Setup Wizard">
            <a:extLst>
              <a:ext uri="{FF2B5EF4-FFF2-40B4-BE49-F238E27FC236}">
                <a16:creationId xmlns:a16="http://schemas.microsoft.com/office/drawing/2014/main" id="{19CB61A4-07B3-5DA2-7AD3-587F06945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98" y="2283591"/>
            <a:ext cx="7629525" cy="429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568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C97184-106F-47DE-DA23-AD203BFEEE51}"/>
              </a:ext>
            </a:extLst>
          </p:cNvPr>
          <p:cNvSpPr txBox="1"/>
          <p:nvPr/>
        </p:nvSpPr>
        <p:spPr>
          <a:xfrm>
            <a:off x="3048897" y="305966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Set up the 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125995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CA6E57-2807-DD94-C74F-507DE164E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909331"/>
              </p:ext>
            </p:extLst>
          </p:nvPr>
        </p:nvGraphicFramePr>
        <p:xfrm>
          <a:off x="1333948" y="1158776"/>
          <a:ext cx="10176734" cy="420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5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A525C-84EA-27F4-45E9-AF3749F75720}"/>
              </a:ext>
            </a:extLst>
          </p:cNvPr>
          <p:cNvSpPr txBox="1"/>
          <p:nvPr/>
        </p:nvSpPr>
        <p:spPr>
          <a:xfrm>
            <a:off x="742279" y="2730656"/>
            <a:ext cx="11058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Create Microsoft 365 Groups</a:t>
            </a:r>
          </a:p>
        </p:txBody>
      </p:sp>
    </p:spTree>
    <p:extLst>
      <p:ext uri="{BB962C8B-B14F-4D97-AF65-F5344CB8AC3E}">
        <p14:creationId xmlns:p14="http://schemas.microsoft.com/office/powerpoint/2010/main" val="254759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2B3D0-A22D-DD6B-3B9E-70327981C581}"/>
              </a:ext>
            </a:extLst>
          </p:cNvPr>
          <p:cNvSpPr txBox="1"/>
          <p:nvPr/>
        </p:nvSpPr>
        <p:spPr>
          <a:xfrm>
            <a:off x="1853005" y="1527150"/>
            <a:ext cx="8044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Configure the Production and Governance Power BI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65FB3-78E9-B095-5D48-B8D7692F9049}"/>
              </a:ext>
            </a:extLst>
          </p:cNvPr>
          <p:cNvSpPr txBox="1"/>
          <p:nvPr/>
        </p:nvSpPr>
        <p:spPr>
          <a:xfrm>
            <a:off x="839096" y="2636536"/>
            <a:ext cx="10531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b="0" i="0" dirty="0">
                <a:solidFill>
                  <a:schemeClr val="accent5">
                    <a:lumMod val="75000"/>
                  </a:schemeClr>
                </a:solidFill>
              </a:rPr>
              <a:t>Use the </a:t>
            </a:r>
          </a:p>
          <a:p>
            <a:pPr lvl="0" algn="ctr"/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</a:rPr>
              <a:t>Production_CoEDashboard_MMMYY.pbit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</a:rPr>
              <a:t> </a:t>
            </a:r>
          </a:p>
          <a:p>
            <a:pPr lvl="0" algn="ctr"/>
            <a:r>
              <a:rPr lang="en-US" b="0" i="0" dirty="0">
                <a:solidFill>
                  <a:schemeClr val="accent5">
                    <a:lumMod val="75000"/>
                  </a:schemeClr>
                </a:solidFill>
              </a:rPr>
              <a:t>file if your Power Platform inventory data source is retrieved via 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flows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67F4A-37A9-8640-FF56-72C0E5901B4E}"/>
              </a:ext>
            </a:extLst>
          </p:cNvPr>
          <p:cNvSpPr txBox="1"/>
          <p:nvPr/>
        </p:nvSpPr>
        <p:spPr>
          <a:xfrm>
            <a:off x="4034117" y="4130936"/>
            <a:ext cx="3850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Open the File in Power BI Desktop 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Provide the COE kit Environment URL</a:t>
            </a:r>
          </a:p>
        </p:txBody>
      </p:sp>
    </p:spTree>
    <p:extLst>
      <p:ext uri="{BB962C8B-B14F-4D97-AF65-F5344CB8AC3E}">
        <p14:creationId xmlns:p14="http://schemas.microsoft.com/office/powerpoint/2010/main" val="1539455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86B377-2BB8-9BF6-3787-D54810CF42B6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Configure the BYODL 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4283481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5E41D7-066E-A421-643D-CDAA3657C4CF}"/>
              </a:ext>
            </a:extLst>
          </p:cNvPr>
          <p:cNvSpPr txBox="1"/>
          <p:nvPr/>
        </p:nvSpPr>
        <p:spPr>
          <a:xfrm>
            <a:off x="2874982" y="826552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Configure the BYODL Power BI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FF5F8-BDD2-7635-182E-A9E67ADD6AE0}"/>
              </a:ext>
            </a:extLst>
          </p:cNvPr>
          <p:cNvSpPr txBox="1"/>
          <p:nvPr/>
        </p:nvSpPr>
        <p:spPr>
          <a:xfrm>
            <a:off x="2767406" y="150428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Copy Azure Storage Account URL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3D25A3D-5C5A-6D4D-DE9D-9365523DBC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200274"/>
              </p:ext>
            </p:extLst>
          </p:nvPr>
        </p:nvGraphicFramePr>
        <p:xfrm>
          <a:off x="2398955" y="2182016"/>
          <a:ext cx="6989781" cy="1803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811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306031-3C1A-4C5E-1C05-C149D2B6B12A}"/>
              </a:ext>
            </a:extLst>
          </p:cNvPr>
          <p:cNvSpPr txBox="1"/>
          <p:nvPr/>
        </p:nvSpPr>
        <p:spPr>
          <a:xfrm>
            <a:off x="2670586" y="683111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Import Power BI dataflows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5E4A8-6EAC-F8CB-79E4-0B42CEFDBA64}"/>
              </a:ext>
            </a:extLst>
          </p:cNvPr>
          <p:cNvSpPr txBox="1"/>
          <p:nvPr/>
        </p:nvSpPr>
        <p:spPr>
          <a:xfrm>
            <a:off x="1808629" y="1914426"/>
            <a:ext cx="7818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Configure Production and Governance Dashboard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B9A5A-3DCA-2832-44DC-F420F45F6823}"/>
              </a:ext>
            </a:extLst>
          </p:cNvPr>
          <p:cNvSpPr txBox="1"/>
          <p:nvPr/>
        </p:nvSpPr>
        <p:spPr>
          <a:xfrm>
            <a:off x="4774192" y="2409713"/>
            <a:ext cx="188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above link</a:t>
            </a:r>
          </a:p>
        </p:txBody>
      </p:sp>
    </p:spTree>
    <p:extLst>
      <p:ext uri="{BB962C8B-B14F-4D97-AF65-F5344CB8AC3E}">
        <p14:creationId xmlns:p14="http://schemas.microsoft.com/office/powerpoint/2010/main" val="196378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E5594B-80A3-EF9E-01D1-E014659F9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481565"/>
              </p:ext>
            </p:extLst>
          </p:nvPr>
        </p:nvGraphicFramePr>
        <p:xfrm>
          <a:off x="925157" y="1505718"/>
          <a:ext cx="10854466" cy="347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55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A525C-84EA-27F4-45E9-AF3749F75720}"/>
              </a:ext>
            </a:extLst>
          </p:cNvPr>
          <p:cNvSpPr txBox="1"/>
          <p:nvPr/>
        </p:nvSpPr>
        <p:spPr>
          <a:xfrm>
            <a:off x="742279" y="2730656"/>
            <a:ext cx="11058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Type of Environment to install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CoE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 Starter Kit</a:t>
            </a:r>
            <a:endParaRPr lang="en-US" sz="3200" b="1" i="0" dirty="0">
              <a:solidFill>
                <a:schemeClr val="accent5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2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BB5B2E-B8B1-6CF1-A9F4-E42A9C14B345}"/>
              </a:ext>
            </a:extLst>
          </p:cNvPr>
          <p:cNvSpPr txBox="1"/>
          <p:nvPr/>
        </p:nvSpPr>
        <p:spPr>
          <a:xfrm>
            <a:off x="3216536" y="1065007"/>
            <a:ext cx="593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PRODUCTION</a:t>
            </a:r>
            <a:r>
              <a:rPr lang="en-US" dirty="0"/>
              <a:t> 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ENVIRONMENT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3F0BB24-5382-BFA5-BFA2-DDDA58C65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83015"/>
              </p:ext>
            </p:extLst>
          </p:nvPr>
        </p:nvGraphicFramePr>
        <p:xfrm>
          <a:off x="3388659" y="2097740"/>
          <a:ext cx="5518673" cy="150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0352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3293B3-AF91-6ED7-9961-FA1E405D3A39}"/>
              </a:ext>
            </a:extLst>
          </p:cNvPr>
          <p:cNvSpPr txBox="1"/>
          <p:nvPr/>
        </p:nvSpPr>
        <p:spPr>
          <a:xfrm>
            <a:off x="462579" y="396245"/>
            <a:ext cx="11058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CHECK DLP Policies and Have these connectors </a:t>
            </a:r>
            <a:endParaRPr lang="en-US" sz="3200" b="1" i="0" dirty="0">
              <a:solidFill>
                <a:schemeClr val="accent5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744ABE-BABF-07BD-F864-B724CE024A1B}"/>
              </a:ext>
            </a:extLst>
          </p:cNvPr>
          <p:cNvSpPr/>
          <p:nvPr/>
        </p:nvSpPr>
        <p:spPr>
          <a:xfrm>
            <a:off x="1387735" y="13447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Approvals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19482-9D57-5D7C-275B-6F5106AD088A}"/>
              </a:ext>
            </a:extLst>
          </p:cNvPr>
          <p:cNvSpPr/>
          <p:nvPr/>
        </p:nvSpPr>
        <p:spPr>
          <a:xfrm>
            <a:off x="3883509" y="13447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Azure Resource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41212-93DD-EDB0-0B5D-E2C778E57016}"/>
              </a:ext>
            </a:extLst>
          </p:cNvPr>
          <p:cNvSpPr/>
          <p:nvPr/>
        </p:nvSpPr>
        <p:spPr>
          <a:xfrm>
            <a:off x="6379283" y="13447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HTTP with Microsoft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Entra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D2C66-2430-97EF-4E81-1FB8F8892B77}"/>
              </a:ext>
            </a:extLst>
          </p:cNvPr>
          <p:cNvSpPr/>
          <p:nvPr/>
        </p:nvSpPr>
        <p:spPr>
          <a:xfrm>
            <a:off x="8875057" y="13447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Dataverse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7C5560-E563-BE8F-B05A-C2C1675CB0A6}"/>
              </a:ext>
            </a:extLst>
          </p:cNvPr>
          <p:cNvSpPr/>
          <p:nvPr/>
        </p:nvSpPr>
        <p:spPr>
          <a:xfrm>
            <a:off x="1387735" y="22591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Dataverse (Legacy)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F1EEB1-5558-58A2-F729-E39CFBFECE02}"/>
              </a:ext>
            </a:extLst>
          </p:cNvPr>
          <p:cNvSpPr/>
          <p:nvPr/>
        </p:nvSpPr>
        <p:spPr>
          <a:xfrm>
            <a:off x="3883509" y="22591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Microsoft Teams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5DAC36-821D-31FE-F8CB-F9AA772B5518}"/>
              </a:ext>
            </a:extLst>
          </p:cNvPr>
          <p:cNvSpPr/>
          <p:nvPr/>
        </p:nvSpPr>
        <p:spPr>
          <a:xfrm>
            <a:off x="6379283" y="22591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Office 365 Groups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BC9D2F-B535-581F-D9F5-D524B000407B}"/>
              </a:ext>
            </a:extLst>
          </p:cNvPr>
          <p:cNvSpPr/>
          <p:nvPr/>
        </p:nvSpPr>
        <p:spPr>
          <a:xfrm>
            <a:off x="8875057" y="22591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Office 365 Outlook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4707-D9AD-10C3-CDC4-66890B3E1F82}"/>
              </a:ext>
            </a:extLst>
          </p:cNvPr>
          <p:cNvSpPr/>
          <p:nvPr/>
        </p:nvSpPr>
        <p:spPr>
          <a:xfrm>
            <a:off x="1387735" y="31735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Office 365 Users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FD96D2-57C9-7A90-A88C-577A0E6FEF2E}"/>
              </a:ext>
            </a:extLst>
          </p:cNvPr>
          <p:cNvSpPr/>
          <p:nvPr/>
        </p:nvSpPr>
        <p:spPr>
          <a:xfrm>
            <a:off x="3883509" y="31735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PowerApps for Admin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265EDF-AC31-DBE5-C6F4-3887BCD25097}"/>
              </a:ext>
            </a:extLst>
          </p:cNvPr>
          <p:cNvSpPr/>
          <p:nvPr/>
        </p:nvSpPr>
        <p:spPr>
          <a:xfrm>
            <a:off x="6379283" y="31735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PowerApps for Makers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B8DAF-511E-07ED-2785-14ACCB8A95D7}"/>
              </a:ext>
            </a:extLst>
          </p:cNvPr>
          <p:cNvSpPr/>
          <p:nvPr/>
        </p:nvSpPr>
        <p:spPr>
          <a:xfrm>
            <a:off x="8875057" y="31735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Power Automate for Admin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659F5E-91E0-C7CC-F7F4-86E52E9ED9DF}"/>
              </a:ext>
            </a:extLst>
          </p:cNvPr>
          <p:cNvSpPr/>
          <p:nvPr/>
        </p:nvSpPr>
        <p:spPr>
          <a:xfrm>
            <a:off x="1387735" y="40879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Power Automate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1246FD-F148-CF10-022C-BEEBF5CFCE02}"/>
              </a:ext>
            </a:extLst>
          </p:cNvPr>
          <p:cNvSpPr/>
          <p:nvPr/>
        </p:nvSpPr>
        <p:spPr>
          <a:xfrm>
            <a:off x="3883509" y="40879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Power Platform for 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CEB431-7B21-882C-1FBD-608A4416468E}"/>
              </a:ext>
            </a:extLst>
          </p:cNvPr>
          <p:cNvSpPr/>
          <p:nvPr/>
        </p:nvSpPr>
        <p:spPr>
          <a:xfrm>
            <a:off x="6379283" y="40879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Power Query Dataflows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F6FC1-0E85-920F-A33B-7200F44441DA}"/>
              </a:ext>
            </a:extLst>
          </p:cNvPr>
          <p:cNvSpPr/>
          <p:nvPr/>
        </p:nvSpPr>
        <p:spPr>
          <a:xfrm>
            <a:off x="8875057" y="40879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97371-F158-4CD7-8A6E-7C663B9F8B5C}"/>
              </a:ext>
            </a:extLst>
          </p:cNvPr>
          <p:cNvSpPr/>
          <p:nvPr/>
        </p:nvSpPr>
        <p:spPr>
          <a:xfrm>
            <a:off x="1387735" y="50023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SharePoint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C495FB-DC7D-3EBB-E957-4FEE4A035220}"/>
              </a:ext>
            </a:extLst>
          </p:cNvPr>
          <p:cNvSpPr/>
          <p:nvPr/>
        </p:nvSpPr>
        <p:spPr>
          <a:xfrm>
            <a:off x="3883509" y="50023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04A611-B7D0-24ED-DCBD-620CDCCEFBA8}"/>
              </a:ext>
            </a:extLst>
          </p:cNvPr>
          <p:cNvSpPr/>
          <p:nvPr/>
        </p:nvSpPr>
        <p:spPr>
          <a:xfrm>
            <a:off x="6379283" y="50023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91CE82-B927-F928-1475-9FA445352903}"/>
              </a:ext>
            </a:extLst>
          </p:cNvPr>
          <p:cNvSpPr/>
          <p:nvPr/>
        </p:nvSpPr>
        <p:spPr>
          <a:xfrm>
            <a:off x="8875057" y="5002306"/>
            <a:ext cx="2345168" cy="806823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48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DB573F-3DB1-DDA5-52AC-B2F0472616DE}"/>
              </a:ext>
            </a:extLst>
          </p:cNvPr>
          <p:cNvSpPr txBox="1"/>
          <p:nvPr/>
        </p:nvSpPr>
        <p:spPr>
          <a:xfrm>
            <a:off x="566570" y="2407927"/>
            <a:ext cx="110588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Download </a:t>
            </a:r>
            <a:r>
              <a:rPr lang="en-US" sz="3200" b="1" dirty="0" err="1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CoE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</a:rPr>
              <a:t> Starter Kit</a:t>
            </a:r>
          </a:p>
          <a:p>
            <a:pPr algn="ctr"/>
            <a:r>
              <a:rPr lang="en-US" sz="3200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https://aka.ms/coeStarterkit</a:t>
            </a:r>
            <a:endParaRPr lang="en-US" sz="3200" b="1" i="0" dirty="0">
              <a:solidFill>
                <a:schemeClr val="accent5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58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2281</Words>
  <Application>Microsoft Office PowerPoint</Application>
  <PresentationFormat>Widescreen</PresentationFormat>
  <Paragraphs>258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Perepa</dc:creator>
  <cp:lastModifiedBy>Vijay Perepa</cp:lastModifiedBy>
  <cp:revision>3</cp:revision>
  <dcterms:created xsi:type="dcterms:W3CDTF">2024-03-10T06:45:20Z</dcterms:created>
  <dcterms:modified xsi:type="dcterms:W3CDTF">2024-03-10T13:40:13Z</dcterms:modified>
</cp:coreProperties>
</file>