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11C6-6946-F8BF-FDD4-BACDC0E14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9B375-F811-824E-1A8E-37384EF87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76F2-8431-F54B-B296-66ED101E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7DF7-433F-99AC-1B74-E6AC373D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21DD-5D0A-82A9-070E-104AC1B5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C34-069E-3DA9-2DF5-971667A6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6E788-C11E-8DD8-F56B-903797E8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4CD9A-25F6-25C9-3749-EBCDDA8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B6B0-778A-D601-4D51-521F66A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40F2-5622-A90F-F86F-1B294C74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16658-A72E-2492-6618-DC455B13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569FD-ED59-756E-96C4-6CCDC8DE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F12-3ECF-95CB-38FE-DF37346B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D538-D19A-BF67-B36C-B7069E76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680C-8CCD-9161-98C3-1AC9AD49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A9EA-1771-A59A-523E-31283674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845F-23EB-045E-6213-82FDA282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9EA0-92A1-9525-2A83-6D3AA47A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C284-3F64-2AA2-30E4-E01AB0C6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444D-AD5D-EDCE-825C-09FE3146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E36-FC23-7E59-5F7B-F5419D2E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0EDF-81CC-E49B-F5ED-6E317449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C8E4-4739-FD49-E9AB-73A7E93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D23E-BB71-CE8D-0A4B-9C4EFE4B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6158-2690-7554-811B-644BE47E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730C-62CB-2E02-9EF1-23088897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506-19DE-DB8E-2DD0-E914A00B1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9C3B2-0DDA-B368-56A3-8554D84DF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332D-DEA3-9517-20FB-DD66A8EE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BEBBC-FC45-2BED-32E3-D092F14A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BCCD6-3C38-7074-CB15-A2B7601C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DDBE-F34B-D1F6-9FD0-C8AF2FFD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06B6C-F106-9A45-77F2-3AC47847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C4B17-7DF9-CB04-AD76-04ACEC0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764D9-7A31-32D9-3FBA-780AD2E47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86496-7BB4-AB4B-3B57-66C7C9FF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0BF4F-C563-FB89-D32A-D702CDB1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3BFF6-2422-26C6-6CB7-5020622A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EF0AB-4C1A-E302-D0B0-76973EFD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4C89-19A4-9E30-D5E3-C4D7A6C5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000DE-3D50-EA93-5D18-3FB1D11E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CA80A-4D60-2A82-4150-066C8222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59CB6-91CE-DEF1-86DB-62F63A6A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2F82B-38D5-7ED2-EEF6-4BF6F560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44F89-E0C9-581F-310B-D257A2FC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73C8-F6C4-E9C1-00B3-622655BA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0007-3C83-6AB0-AD62-BAA2206F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6599-9CA3-B7D1-AA50-5D0C3AF9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E465-49E9-A167-667B-C98B05BF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DFD4-D29B-493C-AF64-39DCE47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62108-828E-A861-C113-5D97EC30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65FA8-C690-F45E-F568-D801563A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9F9C-C61A-C0DB-F182-2CBF00DC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02750-B9E7-7E5F-DA34-2620DB68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7A39A-8D22-AFFF-B99A-E86163481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E196-FFE7-E3AC-0F18-BC8A074C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57C09-449A-D243-178C-277F9595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2306-8954-FCD5-456F-59BF366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12FC2-185F-2C7B-111E-A6082262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09DF-F09A-6E87-0B9F-5DBC239E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4467-6F5E-7ABC-0912-2998457AD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150A6-850F-4C95-878B-3D87931CA5A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FC54-D524-3DD7-8EC0-2B055B02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76C0-A3E3-0253-4E65-D97B83AB1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64D1C-5B31-441F-91A8-CD2BF326E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11EBB-BD79-55F5-2ADE-ED296AD0C3C0}"/>
              </a:ext>
            </a:extLst>
          </p:cNvPr>
          <p:cNvSpPr txBox="1"/>
          <p:nvPr/>
        </p:nvSpPr>
        <p:spPr>
          <a:xfrm>
            <a:off x="1668544" y="1865144"/>
            <a:ext cx="94833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Key steps in building a model-driven app: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Data Model Design: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Understand Business Requirements: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Clearly identify the data entities, relationships, and workflows needed for your application.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Create Dataverse Tables: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Define tables in Dataverse, including relevant columns and data types, taking advantage of standard tables where applicable.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Establish Relationships: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Set up relationships between tables using appropriate cardinality (one-to-many, many-to-one, many-to-many).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Data Validation: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Implement data validation rules to ensure data integrity. </a:t>
            </a:r>
          </a:p>
        </p:txBody>
      </p:sp>
    </p:spTree>
    <p:extLst>
      <p:ext uri="{BB962C8B-B14F-4D97-AF65-F5344CB8AC3E}">
        <p14:creationId xmlns:p14="http://schemas.microsoft.com/office/powerpoint/2010/main" val="16515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6FD6E2-F9E5-4272-649F-106FF5056591}"/>
              </a:ext>
            </a:extLst>
          </p:cNvPr>
          <p:cNvSpPr txBox="1"/>
          <p:nvPr/>
        </p:nvSpPr>
        <p:spPr>
          <a:xfrm>
            <a:off x="3282885" y="1497007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Form Design: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User-Centric Approach: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Design forms based on user needs, prioritizing important information at the top.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Logical Grouping: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Group fields logically based on task flow and use sections to improve readability.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Control Selection: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Choose appropriate controls (text boxes, lookups, option sets) based on data type and user interaction.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Conditional Visibility: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Utilize business rules to show/hide fields based on specific conditions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886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F6567F-12C9-62FC-9CBE-B60F051A7A74}"/>
              </a:ext>
            </a:extLst>
          </p:cNvPr>
          <p:cNvSpPr txBox="1"/>
          <p:nvPr/>
        </p:nvSpPr>
        <p:spPr>
          <a:xfrm>
            <a:off x="3179190" y="2206174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View Design: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Filter and Sort: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Create relevant views with appropriate filters and sorting to display data in a meaningful way.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View Types: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Use system views (like Active, All Records) and custom views to cater to different user needs. </a:t>
            </a:r>
          </a:p>
        </p:txBody>
      </p:sp>
    </p:spTree>
    <p:extLst>
      <p:ext uri="{BB962C8B-B14F-4D97-AF65-F5344CB8AC3E}">
        <p14:creationId xmlns:p14="http://schemas.microsoft.com/office/powerpoint/2010/main" val="176439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D50FC1-B3BB-65C5-D228-7095DC002AA6}"/>
              </a:ext>
            </a:extLst>
          </p:cNvPr>
          <p:cNvSpPr txBox="1"/>
          <p:nvPr/>
        </p:nvSpPr>
        <p:spPr>
          <a:xfrm>
            <a:off x="2962374" y="195167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Dashboard Design: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Visual Representation: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Select appropriate charts and graphs to effectively visualize key metrics.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Data Aggregation: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Use filters and grouping to present relevant data summaries. </a:t>
            </a:r>
          </a:p>
        </p:txBody>
      </p:sp>
    </p:spTree>
    <p:extLst>
      <p:ext uri="{BB962C8B-B14F-4D97-AF65-F5344CB8AC3E}">
        <p14:creationId xmlns:p14="http://schemas.microsoft.com/office/powerpoint/2010/main" val="16664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DE596-46E7-C35C-CA41-9246A3050D0B}"/>
              </a:ext>
            </a:extLst>
          </p:cNvPr>
          <p:cNvSpPr txBox="1"/>
          <p:nvPr/>
        </p:nvSpPr>
        <p:spPr>
          <a:xfrm>
            <a:off x="1676007" y="1305341"/>
            <a:ext cx="88399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Access Control and Security: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Role-Based Access: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Define security roles to control user permissions based on their job function.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Data Privacy: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Implement appropriate security measures to protect sensitive data.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Testing and Deployment: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Thorough Testing: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Conduct thorough testing across various scenarios to identify issues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User Feedback: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Gather feedback from users and iterate on the design based on their needs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Deployment: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Publish the app to the appropriate environment for users to access </a:t>
            </a:r>
          </a:p>
          <a:p>
            <a:pPr algn="l" fontAlgn="ctr"/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Key Considerations: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Performance Optimization: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Minimize the number of fields on forms and use techniques to optimize data retrieval. </a:t>
            </a:r>
          </a:p>
          <a:p>
            <a:pPr lvl="1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Mobile Responsiveness: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Ensure your app displays well on different devices.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ysClr val="windowText" lastClr="000000"/>
                </a:solidFill>
                <a:effectLst/>
                <a:latin typeface="Google Sans"/>
              </a:rPr>
              <a:t>Documentation:</a:t>
            </a:r>
            <a:r>
              <a:rPr lang="en-US" b="0" i="0" dirty="0">
                <a:solidFill>
                  <a:sysClr val="windowText" lastClr="000000"/>
                </a:solidFill>
                <a:effectLst/>
                <a:latin typeface="Google Sans"/>
              </a:rPr>
              <a:t> Create clear documentation for users and developers to understand the app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5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7a21bb-8f25-42dc-a3cb-c55a37f666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0FC78D518334F83801655239DCC37" ma:contentTypeVersion="18" ma:contentTypeDescription="Create a new document." ma:contentTypeScope="" ma:versionID="7d52ca37ed2b48cd1512f396bb8b58e7">
  <xsd:schema xmlns:xsd="http://www.w3.org/2001/XMLSchema" xmlns:xs="http://www.w3.org/2001/XMLSchema" xmlns:p="http://schemas.microsoft.com/office/2006/metadata/properties" xmlns:ns3="817a21bb-8f25-42dc-a3cb-c55a37f666d7" xmlns:ns4="86a0dcef-e735-4cb0-bf5b-8fae171ba12a" targetNamespace="http://schemas.microsoft.com/office/2006/metadata/properties" ma:root="true" ma:fieldsID="832a08c3b88efc2af3180af6b74f7e14" ns3:_="" ns4:_="">
    <xsd:import namespace="817a21bb-8f25-42dc-a3cb-c55a37f666d7"/>
    <xsd:import namespace="86a0dcef-e735-4cb0-bf5b-8fae171ba1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a21bb-8f25-42dc-a3cb-c55a37f666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0dcef-e735-4cb0-bf5b-8fae171ba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7767A9-DEF0-40C9-A7D1-C46039D15E00}">
  <ds:schemaRefs>
    <ds:schemaRef ds:uri="http://schemas.openxmlformats.org/package/2006/metadata/core-properties"/>
    <ds:schemaRef ds:uri="http://www.w3.org/XML/1998/namespace"/>
    <ds:schemaRef ds:uri="http://purl.org/dc/elements/1.1/"/>
    <ds:schemaRef ds:uri="86a0dcef-e735-4cb0-bf5b-8fae171ba12a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817a21bb-8f25-42dc-a3cb-c55a37f666d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085974-08D1-4B88-8E53-8553BD05C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5397E-7751-49AA-A00A-EB7A77522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7a21bb-8f25-42dc-a3cb-c55a37f666d7"/>
    <ds:schemaRef ds:uri="86a0dcef-e735-4cb0-bf5b-8fae171ba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363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Perepa</dc:creator>
  <cp:lastModifiedBy>Vijay Perepa</cp:lastModifiedBy>
  <cp:revision>2</cp:revision>
  <dcterms:created xsi:type="dcterms:W3CDTF">2024-10-28T11:19:20Z</dcterms:created>
  <dcterms:modified xsi:type="dcterms:W3CDTF">2024-10-29T11:52:34Z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0x010100AAF0FC78D518334F83801655239DCC37</vt:lpwstr>
  </property>
</Properties>
</file>