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1A33-CEFA-AF3E-FF51-EDDA60BC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88F31-F6A6-BDBA-AF92-079FFAEB7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8B54-E209-80B3-86D7-2B2D5A9B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05C7-F0CF-1E35-1E77-07455A1D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2188-EBD7-402F-E29A-55473F5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E066-ABB1-16F2-E001-EADD48F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7F1DB-3220-81A3-C315-76E1FE7B1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709B-BF0C-8F3B-3E96-0B816753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4536-B343-E337-3267-ED6580D9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5A7F-656C-35E1-CD5F-61257D23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EA8CD-2397-F82B-3D30-D16D7421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C634A-368B-9F7D-44AA-EDB9A7FDA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3BED-4225-6722-7805-81582587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88D4-DED1-FE68-4A5A-ED192557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BCEF-E18B-F3F1-26AA-8FCE61DE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E938-C4CF-D777-EB48-2F884275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47D2-2AB7-5B94-2FED-F43FC3E9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78AB-3F77-761C-E8F5-90AD3574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C356-36A4-17E4-19AA-48CFBC8E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A4D-4612-B9E0-85DD-DB67F450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4656-6403-59A7-87AE-A00FCD68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3650-17FF-5A45-C5CF-63208480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CF0A-C7A7-B10C-7DD8-D8E7C520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0EA7-90CF-A62F-B50F-0CA74B5B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A674-4D83-5E0A-808C-FC2476A1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B684-6BDC-BA15-AD1A-F9297E7E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5CF4-0305-F885-F8BE-B3340A29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1284-64C3-F44D-EF31-6BCED656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C8BE-9FF5-2F39-D0C3-8F024B03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C62C0-C423-722D-3B1D-18C0E06F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D828-B834-E9F0-2163-7A4B0D4F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5212-D268-AC01-A99E-662AF854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C7DE-8B09-72DF-155E-61B9C858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C22C-63A0-FCEA-7ABD-1DE88D2A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74B85-B3E9-14AD-B017-CCE26B64F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DBA8F-C870-AD92-27E7-EB5F0B818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9DD10-14AD-90A5-ABA8-F1E183DA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883A1-D723-E04D-F7A0-B6973FA8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A935A-3763-4E52-1472-743C695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AA2B-B415-E7A9-5F66-A6B73A6D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E8923-1CBE-FECF-D5A1-D8E27E1C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2AD64-5158-A360-4874-1E91E8D4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E24A3-BF18-67E2-FB64-83EAB7A9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F04A0-F3D8-F19A-73EC-7713D4D2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807A5-A8B4-0AF4-B63E-2BC10CAF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2187-FBFC-37CF-5401-04E61247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E5CB-069C-10E3-4214-722C43E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2000-5BC7-D71E-CEDA-6638FA1C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470A8-B488-7C3D-EF77-D27C63AEE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D12DF-4784-4681-2EAA-328681D2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DA70-0267-07CF-3484-AD297B9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81AC-96BF-FC17-9508-51223E80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4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027E-4793-1357-E0E2-A1ECE947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75127-B4E4-DF80-17A6-C051F5634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664B-2552-6F82-D507-BD2C54C8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BCD9-4434-C1D3-B2DA-D9FE0DE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9BD95-128F-5C46-804E-2100C1B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4E31-8EB4-B1DA-4D16-CF243276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9E682-74DF-AE37-351E-6C98B448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18F8-75F8-1066-FD2A-87B253CF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0417-A4D4-812A-48C5-6A432ECED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A603-1D4C-7548-8332-A0E06907140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2C0F-3791-6734-1188-25F30536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EA45-4691-8213-39EA-C6B99641A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1921-BBDF-834F-9AD7-F76BF1D80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799E-97A7-54AD-5487-2C447A0F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sz="4100" dirty="0">
                <a:cs typeface="Calibri Light"/>
              </a:rPr>
              <a:t>GLIP (Ground Language-Image Pretraining)</a:t>
            </a:r>
            <a:endParaRPr lang="en-US" sz="4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529659-ED58-BDC6-38F4-613518329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96" y="1847158"/>
            <a:ext cx="8794637" cy="3480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705F-08F7-75CD-F3E1-4E2A0CC8BF72}"/>
              </a:ext>
            </a:extLst>
          </p:cNvPr>
          <p:cNvSpPr txBox="1"/>
          <p:nvPr/>
        </p:nvSpPr>
        <p:spPr>
          <a:xfrm>
            <a:off x="405113" y="5729468"/>
            <a:ext cx="54343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TBH: this is an example how NOT to write a paper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umbbells on a gym floor">
            <a:extLst>
              <a:ext uri="{FF2B5EF4-FFF2-40B4-BE49-F238E27FC236}">
                <a16:creationId xmlns:a16="http://schemas.microsoft.com/office/drawing/2014/main" id="{F3CD0CB4-93C9-5F60-1F73-C8977E1A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16" r="10" b="10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892C6-0917-89D0-C185-A90EFF78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Training GLIP</a:t>
            </a:r>
            <a:endParaRPr lang="en-US"/>
          </a:p>
        </p:txBody>
      </p:sp>
      <p:pic>
        <p:nvPicPr>
          <p:cNvPr id="7" name="Content Placeholder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E87DA36-C365-3BB1-8E85-2548EBA10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9122" y="1669294"/>
            <a:ext cx="5721484" cy="6292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D5FC1-7AF7-585C-D70F-33B2C87D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2674408"/>
            <a:ext cx="1253772" cy="417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F6481F-1A5D-2E6D-B657-E7E517304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828" y="2716566"/>
            <a:ext cx="874418" cy="427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D4F4E-5D7B-C0C1-3050-DDA59C353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540" y="3285772"/>
            <a:ext cx="135255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B60137-65E8-E84A-EA64-14D98BC4F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391" y="2283590"/>
            <a:ext cx="119062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384D88-51A8-B171-025F-ACB76D90C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3363" y="3772265"/>
            <a:ext cx="3655718" cy="263617"/>
          </a:xfrm>
          <a:prstGeom prst="rect">
            <a:avLst/>
          </a:prstGeom>
        </p:spPr>
      </p:pic>
      <p:pic>
        <p:nvPicPr>
          <p:cNvPr id="17" name="Picture 16" descr="A close up of black text&#10;&#10;Description automatically generated">
            <a:extLst>
              <a:ext uri="{FF2B5EF4-FFF2-40B4-BE49-F238E27FC236}">
                <a16:creationId xmlns:a16="http://schemas.microsoft.com/office/drawing/2014/main" id="{C5273CAF-BF88-8A17-AE5C-98AD2EBE8E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400" y="4220197"/>
            <a:ext cx="4210755" cy="6565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2DC724-2DB1-9B11-BFD9-B73857E31E56}"/>
              </a:ext>
            </a:extLst>
          </p:cNvPr>
          <p:cNvSpPr/>
          <p:nvPr/>
        </p:nvSpPr>
        <p:spPr>
          <a:xfrm>
            <a:off x="8353062" y="4658810"/>
            <a:ext cx="1630101" cy="21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314CC544-48B0-1134-6706-A3CB80A84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9" r="10" b="393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66A889-2C4E-C6F8-8298-F460D694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Language-aware Deep Fusion</a:t>
            </a:r>
          </a:p>
        </p:txBody>
      </p:sp>
      <p:pic>
        <p:nvPicPr>
          <p:cNvPr id="4" name="Picture 3" descr="A group of black text&#10;&#10;Description automatically generated">
            <a:extLst>
              <a:ext uri="{FF2B5EF4-FFF2-40B4-BE49-F238E27FC236}">
                <a16:creationId xmlns:a16="http://schemas.microsoft.com/office/drawing/2014/main" id="{A17D5864-AA16-34A5-42E7-F8ED7848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44" y="4524995"/>
            <a:ext cx="5490162" cy="1335787"/>
          </a:xfrm>
          <a:prstGeom prst="rect">
            <a:avLst/>
          </a:prstGeom>
        </p:spPr>
      </p:pic>
      <p:pic>
        <p:nvPicPr>
          <p:cNvPr id="7" name="Content Placeholder 3" descr="A diagram of a person&amp;#39;s process&#10;&#10;Description automatically generated">
            <a:extLst>
              <a:ext uri="{FF2B5EF4-FFF2-40B4-BE49-F238E27FC236}">
                <a16:creationId xmlns:a16="http://schemas.microsoft.com/office/drawing/2014/main" id="{260A7DC0-48D0-0233-A4ED-85F6AEF3E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385" y="97380"/>
            <a:ext cx="4918786" cy="194701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2698C6-C668-2F69-0F6E-A78B4F1FCCE1}"/>
              </a:ext>
            </a:extLst>
          </p:cNvPr>
          <p:cNvSpPr/>
          <p:nvPr/>
        </p:nvSpPr>
        <p:spPr>
          <a:xfrm>
            <a:off x="1298221" y="1072444"/>
            <a:ext cx="884296" cy="225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2546-5785-307D-3443-E78DC273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Training 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E75A371-153E-C226-F9F0-29F82D35A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" r="39307" b="-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pic>
        <p:nvPicPr>
          <p:cNvPr id="4" name="Picture 3" descr="A close up of words&#10;&#10;Description automatically generated">
            <a:extLst>
              <a:ext uri="{FF2B5EF4-FFF2-40B4-BE49-F238E27FC236}">
                <a16:creationId xmlns:a16="http://schemas.microsoft.com/office/drawing/2014/main" id="{74BDD11A-4F83-FC58-279F-4185BB52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59" y="4057809"/>
            <a:ext cx="4380088" cy="13294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8F52A9-3593-D7C3-4D6F-D66CF666CD23}"/>
              </a:ext>
            </a:extLst>
          </p:cNvPr>
          <p:cNvSpPr/>
          <p:nvPr/>
        </p:nvSpPr>
        <p:spPr>
          <a:xfrm>
            <a:off x="6274740" y="4092221"/>
            <a:ext cx="1081851" cy="16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196AE-70DE-0A43-F224-7CD6D712BE37}"/>
              </a:ext>
            </a:extLst>
          </p:cNvPr>
          <p:cNvSpPr/>
          <p:nvPr/>
        </p:nvSpPr>
        <p:spPr>
          <a:xfrm>
            <a:off x="10404592" y="5164665"/>
            <a:ext cx="1081851" cy="169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26E11-A61C-6DED-3423-7A3D3FAC542C}"/>
              </a:ext>
            </a:extLst>
          </p:cNvPr>
          <p:cNvSpPr txBox="1"/>
          <p:nvPr/>
        </p:nvSpPr>
        <p:spPr>
          <a:xfrm>
            <a:off x="6763926" y="55597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3M human-annotated, 24M web-crawled</a:t>
            </a:r>
            <a:endParaRPr lang="en-US"/>
          </a:p>
        </p:txBody>
      </p:sp>
      <p:pic>
        <p:nvPicPr>
          <p:cNvPr id="11" name="Content Placeholder 3" descr="A diagram of a person&amp;#39;s process&#10;&#10;Description automatically generated">
            <a:extLst>
              <a:ext uri="{FF2B5EF4-FFF2-40B4-BE49-F238E27FC236}">
                <a16:creationId xmlns:a16="http://schemas.microsoft.com/office/drawing/2014/main" id="{0666CC28-F1AA-5261-3337-87CACAFC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69755" y="163232"/>
            <a:ext cx="4918786" cy="1947011"/>
          </a:xfrm>
        </p:spPr>
      </p:pic>
    </p:spTree>
    <p:extLst>
      <p:ext uri="{BB962C8B-B14F-4D97-AF65-F5344CB8AC3E}">
        <p14:creationId xmlns:p14="http://schemas.microsoft.com/office/powerpoint/2010/main" val="299847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51A-6617-622D-E32E-5DDC5059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GLIP Variants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E1BD8B3A-155E-8EDF-65D1-03638DC13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2" r="4" b="4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pic>
        <p:nvPicPr>
          <p:cNvPr id="4" name="Picture 3" descr="A white table with black text and check marks&#10;&#10;Description automatically generated">
            <a:extLst>
              <a:ext uri="{FF2B5EF4-FFF2-40B4-BE49-F238E27FC236}">
                <a16:creationId xmlns:a16="http://schemas.microsoft.com/office/drawing/2014/main" id="{FB670269-29A9-5923-030A-7024C846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96" y="3893074"/>
            <a:ext cx="5819422" cy="18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EDDB-9E06-18DC-F3AA-9AEC10D0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Assignment Due 9/19 (COCO)</a:t>
            </a:r>
          </a:p>
        </p:txBody>
      </p:sp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746ABD7E-8841-D3C7-9B4B-66181F3F9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2" r="32010" b="-3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25E7B88-882D-42CF-FEA2-9428C397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96" y="3837487"/>
            <a:ext cx="5076237" cy="28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7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lls of beach towels">
            <a:extLst>
              <a:ext uri="{FF2B5EF4-FFF2-40B4-BE49-F238E27FC236}">
                <a16:creationId xmlns:a16="http://schemas.microsoft.com/office/drawing/2014/main" id="{7F6EF504-162A-EA36-873D-3AB0B0F5E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31" b="24810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1164A0F7-4B2B-DA69-1F9B-3AA283E06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28" b="2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EE9C3-9309-3E0A-98FD-920183C5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09600"/>
            <a:ext cx="3992700" cy="38771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GLIP Transferability</a:t>
            </a:r>
          </a:p>
        </p:txBody>
      </p:sp>
    </p:spTree>
    <p:extLst>
      <p:ext uri="{BB962C8B-B14F-4D97-AF65-F5344CB8AC3E}">
        <p14:creationId xmlns:p14="http://schemas.microsoft.com/office/powerpoint/2010/main" val="35888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GLIP (Ground Language-Image Pretraining)</vt:lpstr>
      <vt:lpstr>Training GLIP</vt:lpstr>
      <vt:lpstr>Language-aware Deep Fusion</vt:lpstr>
      <vt:lpstr>Training Data</vt:lpstr>
      <vt:lpstr>GLIP Variants</vt:lpstr>
      <vt:lpstr>Assignment Due 9/19 (COCO)</vt:lpstr>
      <vt:lpstr>GLIP Transferability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GLIP (Ground Language-Image Pretraining)</dc:title>
  <dc:creator>Vijayprakash Reddy Kovuru</dc:creator>
  <cp:lastModifiedBy>Vijayprakash Reddy Kovuru</cp:lastModifiedBy>
  <cp:revision>1</cp:revision>
  <dcterms:created xsi:type="dcterms:W3CDTF">2023-09-20T23:26:07Z</dcterms:created>
  <dcterms:modified xsi:type="dcterms:W3CDTF">2023-09-20T23:26:57Z</dcterms:modified>
</cp:coreProperties>
</file>