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6"/>
  </p:notesMasterIdLst>
  <p:sldIdLst>
    <p:sldId id="256" r:id="rId2"/>
    <p:sldId id="331" r:id="rId3"/>
    <p:sldId id="257" r:id="rId4"/>
    <p:sldId id="258" r:id="rId5"/>
    <p:sldId id="330" r:id="rId6"/>
    <p:sldId id="259" r:id="rId7"/>
    <p:sldId id="261" r:id="rId8"/>
    <p:sldId id="263" r:id="rId9"/>
    <p:sldId id="264" r:id="rId10"/>
    <p:sldId id="328" r:id="rId11"/>
    <p:sldId id="329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A033D-1E9C-41F1-BA83-2604EF9C1E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15F4-67B3-4DD4-9EB5-1D85C682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615F4-67B3-4DD4-9EB5-1D85C682253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6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9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6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35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0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4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2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80B-C7C1-4DAB-99F8-1B66198FD5C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998" y="1946952"/>
            <a:ext cx="8915399" cy="95595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Project.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6252" y="6039251"/>
            <a:ext cx="2305748" cy="818749"/>
          </a:xfrm>
        </p:spPr>
        <p:txBody>
          <a:bodyPr/>
          <a:lstStyle/>
          <a:p>
            <a:pPr algn="ctr"/>
            <a:r>
              <a:rPr lang="en-IN" b="1" dirty="0"/>
              <a:t>Submitted by :                            Vijay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342900"/>
            <a:ext cx="7991475" cy="1562100"/>
          </a:xfrm>
        </p:spPr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73151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/>
              <a:t>In This Chart, We See That The Fireplace Is Impact The Price Of The House.</a:t>
            </a:r>
            <a:endParaRPr lang="en-IN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210A69-432D-4DC4-880B-6E0787CE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160588"/>
            <a:ext cx="7905749" cy="3881437"/>
          </a:xfrm>
        </p:spPr>
      </p:pic>
    </p:spTree>
    <p:extLst>
      <p:ext uri="{BB962C8B-B14F-4D97-AF65-F5344CB8AC3E}">
        <p14:creationId xmlns:p14="http://schemas.microsoft.com/office/powerpoint/2010/main" val="25664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76" y="433610"/>
            <a:ext cx="8804080" cy="1280890"/>
          </a:xfrm>
        </p:spPr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/>
              <a:t>In This Chart, We See That The </a:t>
            </a:r>
            <a:r>
              <a:rPr lang="en-GB" sz="2600" dirty="0"/>
              <a:t>Size Of Garage In Car Capacity That Also Impact The House Prices.</a:t>
            </a:r>
            <a:endParaRPr lang="en-IN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D56113-E8DF-42D1-A483-9CA617F1E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2160588"/>
            <a:ext cx="8210549" cy="3881437"/>
          </a:xfrm>
        </p:spPr>
      </p:pic>
    </p:spTree>
    <p:extLst>
      <p:ext uri="{BB962C8B-B14F-4D97-AF65-F5344CB8AC3E}">
        <p14:creationId xmlns:p14="http://schemas.microsoft.com/office/powerpoint/2010/main" val="312645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/>
              <a:t>In This Chart, We See That The Poll Area That Is Impact The Price Of The House.</a:t>
            </a:r>
            <a:endParaRPr lang="en-IN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FFD85C-F7DE-423E-BF44-192CBC2E9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160588"/>
            <a:ext cx="8086725" cy="3881437"/>
          </a:xfr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71600"/>
          </a:xfrm>
        </p:spPr>
        <p:txBody>
          <a:bodyPr/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/>
              <a:t>In This Chart, We See The Neighborhood Also Impact The House Prices.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085DB7-B6E4-49A3-9E77-AEBDC1DB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160588"/>
            <a:ext cx="7580841" cy="3881437"/>
          </a:xfr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59" y="647700"/>
            <a:ext cx="8695266" cy="1320800"/>
          </a:xfrm>
        </p:spPr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/>
              <a:t>In This Chart, We See The Over Roll Condition Of The House That Also Impact The Price Of The House. </a:t>
            </a:r>
            <a:endParaRPr lang="en-IN" sz="2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CB959-F44C-4FB4-8340-7F468109E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2160588"/>
            <a:ext cx="8277225" cy="4202112"/>
          </a:xfr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/>
              <a:t>In This Chart, We See The House Style That Impact The House </a:t>
            </a:r>
            <a:br>
              <a:rPr lang="en-US" sz="2300" dirty="0"/>
            </a:br>
            <a:r>
              <a:rPr lang="en-US" sz="2300" dirty="0"/>
              <a:t>Price And This Is Most Important To Predict Any House Price.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829789-CE6F-4724-B32E-023716D4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160588"/>
            <a:ext cx="8323791" cy="4211637"/>
          </a:xfr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/>
              <a:t>In This Chart, We See The Roof Style Is Also Impact The Price Of The House.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62961-AF0A-4A59-8599-99B697E0F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2160588"/>
            <a:ext cx="7800975" cy="3881437"/>
          </a:xfr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/>
              <a:t>In This Chart, We See The Roof Materials Od The House Is Also Impact The Price Of The House.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1CEA2A-9B52-4296-A545-FB0A72849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160588"/>
            <a:ext cx="7677149" cy="3881437"/>
          </a:xfr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Exterior Is Also Impact The House Prices.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CA6680-9780-4F99-88DC-B9BE024E5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6" y="2160588"/>
            <a:ext cx="8353424" cy="3881437"/>
          </a:xfr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The External Quality Of The House Is Also Important Factor Of The House Price.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8F368E-B096-4838-A3A5-09E9595C7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60588"/>
            <a:ext cx="7610475" cy="3881437"/>
          </a:xfr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b="1" dirty="0"/>
              <a:t>in this project, we have built a machine learning model to predict the house prices </a:t>
            </a:r>
          </a:p>
          <a:p>
            <a:pPr lvl="0"/>
            <a:r>
              <a:rPr lang="en-GB" sz="2400" b="1" dirty="0"/>
              <a:t>This project will very helpful for the real estate market and consumer also to check the price of the house.</a:t>
            </a:r>
          </a:p>
          <a:p>
            <a:pPr lvl="0"/>
            <a:r>
              <a:rPr lang="en-GB" sz="2400" b="1" dirty="0"/>
              <a:t>Our model also helpful for both house seller and house buyers.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8136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The Foundation Of The House Is Impact The Price Of The House.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2BFDF0-27BB-4968-BA57-50F1BDE8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0588"/>
            <a:ext cx="7466541" cy="3881437"/>
          </a:xfr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The Electrical Features That Impact The House Prices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536FC8-6319-4439-8384-E30A586A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930400"/>
            <a:ext cx="7915274" cy="4111625"/>
          </a:xfr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The Kitchen Quality Is Impact The House Prices.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D6F2DB-5C23-4D86-B7CE-821D13718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047876"/>
            <a:ext cx="7333190" cy="3994150"/>
          </a:xfr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75" y="357410"/>
            <a:ext cx="8911687" cy="11475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In This Chart, We See The Functional Of House Also Impact The House Prices.</a:t>
            </a:r>
            <a:endParaRPr lang="en-IN" sz="2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EE743-175D-483E-8625-8E342D02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924050"/>
            <a:ext cx="7791450" cy="4117975"/>
          </a:xfr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The main goal of this project is to determine the prediction for prices which we have successfully done using different machine learning algorithms like a Random forest, multiple regression, Support vector machine, gradient boosted trees. And research provides us to  find the attributes contribution in prediction. So, I would believe this research will be helpful for the peoples.</a:t>
            </a:r>
            <a:endParaRPr lang="en-IN" sz="2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b="1" dirty="0"/>
              <a:t>Price of real estate property are sophisticatedly linked with our economy.</a:t>
            </a:r>
          </a:p>
          <a:p>
            <a:pPr lvl="0"/>
            <a:r>
              <a:rPr lang="en-IN" sz="2400" b="1" dirty="0"/>
              <a:t>Despite this we do not have accurate measures of house prices based on the amount of the data.</a:t>
            </a:r>
          </a:p>
          <a:p>
            <a:pPr lvl="0"/>
            <a:r>
              <a:rPr lang="en-IN" sz="2400" b="1" dirty="0"/>
              <a:t>Understanding various factors that influence the House prices.</a:t>
            </a:r>
          </a:p>
          <a:p>
            <a:pPr lvl="0"/>
            <a:r>
              <a:rPr lang="en-IN" sz="2400" b="1" dirty="0"/>
              <a:t>Proper and justified prices of property can bring in a lot of transparency and trust back to the real estate industry which is very important for most consumers.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Visualization and analysis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 this step we will analyze and visualize our data </a:t>
            </a:r>
          </a:p>
          <a:p>
            <a:r>
              <a:rPr lang="en-US" sz="2400" b="1" dirty="0"/>
              <a:t>We will use tools available in python for data analysis and visualization.</a:t>
            </a:r>
          </a:p>
          <a:p>
            <a:r>
              <a:rPr lang="en-US" sz="2400" b="1" dirty="0"/>
              <a:t>We will use NumPy  for Numerical analysis </a:t>
            </a:r>
          </a:p>
          <a:p>
            <a:r>
              <a:rPr lang="en-US" sz="2400" b="1" dirty="0"/>
              <a:t>Pandas for performing operation on data frame</a:t>
            </a:r>
          </a:p>
          <a:p>
            <a:r>
              <a:rPr lang="en-US" sz="2400" b="1" dirty="0"/>
              <a:t>Matplotlib Provide visualization capability.</a:t>
            </a:r>
          </a:p>
          <a:p>
            <a:r>
              <a:rPr lang="en-US" sz="2400" b="1" dirty="0"/>
              <a:t>We will use Seaborn for more enhanced visualization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43160"/>
            <a:ext cx="8911687" cy="87550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/>
              <a:t>Dataset For This Project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225425" algn="just">
              <a:lnSpc>
                <a:spcPct val="150000"/>
              </a:lnSpc>
            </a:pPr>
            <a:r>
              <a:rPr lang="en-US" sz="2400" b="1" dirty="0"/>
              <a:t>For This Project, For This Project, We Are Using the     US-based housing company named Surprise Housing House Dataset that contain 1460 rows and 81 columns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866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 dirty="0"/>
              <a:t>EDA Steps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During EDA we have performed many types of transformations to create the dataset.</a:t>
            </a:r>
          </a:p>
          <a:p>
            <a:r>
              <a:rPr lang="en-US" sz="2400" b="1" dirty="0"/>
              <a:t>After That we will see the shape of the data and check the null values present in the data.</a:t>
            </a:r>
          </a:p>
          <a:p>
            <a:r>
              <a:rPr lang="en-US" sz="2400" b="1" dirty="0"/>
              <a:t>Data is having Some null values and all the data is a different data type.</a:t>
            </a:r>
          </a:p>
          <a:p>
            <a:r>
              <a:rPr lang="en-US" sz="2400" b="1" dirty="0"/>
              <a:t>As the data is a Different data type we will perform the various type of plots.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0635"/>
            <a:ext cx="8963025" cy="1097640"/>
          </a:xfrm>
        </p:spPr>
        <p:txBody>
          <a:bodyPr>
            <a:no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73151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Here We See Price Distribution Of The Sales Price And Here We See The Almost House Price Is in Between 150000 To 225000 And That Is Also Important Factors.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52B7B-5772-4E20-9E40-DEF40217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6" y="1714500"/>
            <a:ext cx="8820150" cy="4162420"/>
          </a:xfr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1" y="300260"/>
            <a:ext cx="7920000" cy="1280890"/>
          </a:xfrm>
        </p:spPr>
        <p:txBody>
          <a:bodyPr/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73151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/>
              <a:t>Here We See That The Condition Of The House Price Is Higher. </a:t>
            </a:r>
            <a:endParaRPr lang="en-IN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C0BC6-16B3-43AC-9525-E30FA435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02" y="1581150"/>
            <a:ext cx="8485798" cy="4652740"/>
          </a:xfr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79" y="509810"/>
            <a:ext cx="8560496" cy="1280890"/>
          </a:xfrm>
        </p:spPr>
        <p:txBody>
          <a:bodyPr>
            <a:normAutofit/>
          </a:bodyPr>
          <a:lstStyle/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73151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/>
              <a:t>Here We See That The Over Roll Condition Is Impact The Price Of The House.</a:t>
            </a:r>
            <a:endParaRPr lang="en-IN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46DDE0-E63E-4C9C-B2C7-3FDBC3D7B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79" y="2160588"/>
            <a:ext cx="7874696" cy="3881437"/>
          </a:xfr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2035</TotalTime>
  <Words>671</Words>
  <Application>Microsoft Office PowerPoint</Application>
  <PresentationFormat>Widescreen</PresentationFormat>
  <Paragraphs>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 3</vt:lpstr>
      <vt:lpstr>Facet</vt:lpstr>
      <vt:lpstr>House Price Prediction Project.</vt:lpstr>
      <vt:lpstr>INTRODUCTION</vt:lpstr>
      <vt:lpstr>Problem Statement </vt:lpstr>
      <vt:lpstr>Data Visualization and analysis </vt:lpstr>
      <vt:lpstr>Dataset For This Project</vt:lpstr>
      <vt:lpstr>EDA Steps</vt:lpstr>
      <vt:lpstr>Here We See Price Distribution Of The Sales Price And Here We See The Almost House Price Is in Between 150000 To 225000 And That Is Also Important Factors.</vt:lpstr>
      <vt:lpstr>Here We See That The Condition Of The House Price Is Higher. </vt:lpstr>
      <vt:lpstr>Here We See That The Over Roll Condition Is Impact The Price Of The House.</vt:lpstr>
      <vt:lpstr>In This Chart, We See That The Fireplace Is Impact The Price Of The House.</vt:lpstr>
      <vt:lpstr>In This Chart, We See That The Size Of Garage In Car Capacity That Also Impact The House Prices.</vt:lpstr>
      <vt:lpstr>In This Chart, We See That The Poll Area That Is Impact The Price Of The House.</vt:lpstr>
      <vt:lpstr>In This Chart, We See The Neighborhood Also Impact The House Prices.</vt:lpstr>
      <vt:lpstr>In This Chart, We See The Over Roll Condition Of The House That Also Impact The Price Of The House. </vt:lpstr>
      <vt:lpstr>In This Chart, We See The House Style That Impact The House  Price And This Is Most Important To Predict Any House Price.</vt:lpstr>
      <vt:lpstr>In This Chart, We See The Roof Style Is Also Impact The Price Of The House.</vt:lpstr>
      <vt:lpstr>In This Chart, We See The Roof Materials Od The House Is Also Impact The Price Of The House.</vt:lpstr>
      <vt:lpstr>In This Chart, We See Exterior Is Also Impact The House Prices.</vt:lpstr>
      <vt:lpstr>In This Chart, We See The External Quality Of The House Is Also Important Factor Of The House Price.</vt:lpstr>
      <vt:lpstr>In This Chart, We See The Foundation Of The House Is Impact The Price Of The House.</vt:lpstr>
      <vt:lpstr>In This Chart, We See The Electrical Features That Impact The House Prices.</vt:lpstr>
      <vt:lpstr>In This Chart, We See The Kitchen Quality Is Impact The House Prices.</vt:lpstr>
      <vt:lpstr>In This Chart, We See The Functional Of House Also Impact The House Prices.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vijay rajput</cp:lastModifiedBy>
  <cp:revision>19</cp:revision>
  <dcterms:created xsi:type="dcterms:W3CDTF">2021-11-14T04:41:34Z</dcterms:created>
  <dcterms:modified xsi:type="dcterms:W3CDTF">2022-02-13T16:50:32Z</dcterms:modified>
</cp:coreProperties>
</file>