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8" r:id="rId3"/>
    <p:sldId id="257" r:id="rId4"/>
    <p:sldId id="258" r:id="rId5"/>
    <p:sldId id="289" r:id="rId6"/>
    <p:sldId id="287" r:id="rId7"/>
    <p:sldId id="259" r:id="rId8"/>
    <p:sldId id="285" r:id="rId9"/>
    <p:sldId id="286" r:id="rId10"/>
    <p:sldId id="290" r:id="rId11"/>
    <p:sldId id="291" r:id="rId12"/>
    <p:sldId id="261" r:id="rId13"/>
    <p:sldId id="260" r:id="rId14"/>
    <p:sldId id="292" r:id="rId15"/>
    <p:sldId id="262" r:id="rId16"/>
    <p:sldId id="263" r:id="rId17"/>
    <p:sldId id="293" r:id="rId18"/>
    <p:sldId id="264" r:id="rId19"/>
    <p:sldId id="265" r:id="rId20"/>
    <p:sldId id="266" r:id="rId21"/>
    <p:sldId id="294" r:id="rId22"/>
    <p:sldId id="267" r:id="rId23"/>
    <p:sldId id="300" r:id="rId24"/>
    <p:sldId id="268" r:id="rId25"/>
    <p:sldId id="295" r:id="rId26"/>
    <p:sldId id="269" r:id="rId27"/>
    <p:sldId id="270" r:id="rId28"/>
    <p:sldId id="296" r:id="rId29"/>
    <p:sldId id="271" r:id="rId30"/>
    <p:sldId id="272" r:id="rId31"/>
    <p:sldId id="273" r:id="rId32"/>
    <p:sldId id="297" r:id="rId33"/>
    <p:sldId id="274" r:id="rId34"/>
    <p:sldId id="275" r:id="rId35"/>
    <p:sldId id="276" r:id="rId36"/>
    <p:sldId id="298" r:id="rId37"/>
    <p:sldId id="277" r:id="rId38"/>
    <p:sldId id="278" r:id="rId39"/>
    <p:sldId id="279" r:id="rId40"/>
    <p:sldId id="299" r:id="rId41"/>
    <p:sldId id="280" r:id="rId42"/>
    <p:sldId id="281" r:id="rId43"/>
    <p:sldId id="282" r:id="rId44"/>
    <p:sldId id="283" r:id="rId45"/>
    <p:sldId id="28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BC7CEF-4908-7AD7-FE72-FB8E3299F008}" v="1" dt="2024-11-21T04:58:05.021"/>
    <p1510:client id="{74782CF9-7E2A-9931-C9DB-35474DD6CDEC}" v="1266" dt="2024-11-21T02:48:01.375"/>
    <p1510:client id="{819C17E3-7462-372A-4A07-1E0C381BDAE1}" v="12" dt="2024-11-21T05:12:48.101"/>
    <p1510:client id="{C93F10A1-A85F-F8BA-F924-91A8C2AF0730}" v="221" dt="2024-11-21T05:06:39.980"/>
    <p1510:client id="{E4B38430-2FBE-3A18-FDBE-2AEEF14E231B}" v="47" dt="2024-11-21T05:28:43.051"/>
    <p1510:client id="{ECE5D21F-C7CF-76BA-1EAD-BADAC2987F33}" v="6" dt="2024-11-22T06:15:53.8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4" Type="http://schemas.openxmlformats.org/officeDocument/2006/relationships/image" Target="../media/image57.svg"/></Relationships>
</file>

<file path=ppt/diagrams/_rels/data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svg"/><Relationship Id="rId1" Type="http://schemas.openxmlformats.org/officeDocument/2006/relationships/image" Target="../media/image62.png"/><Relationship Id="rId4" Type="http://schemas.openxmlformats.org/officeDocument/2006/relationships/image" Target="../media/image6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4" Type="http://schemas.openxmlformats.org/officeDocument/2006/relationships/image" Target="../media/image5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svg"/><Relationship Id="rId1" Type="http://schemas.openxmlformats.org/officeDocument/2006/relationships/image" Target="../media/image62.png"/><Relationship Id="rId4" Type="http://schemas.openxmlformats.org/officeDocument/2006/relationships/image" Target="../media/image65.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768CF6-7AF9-4472-9974-9E5BEA4B626D}"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en-US"/>
        </a:p>
      </dgm:t>
    </dgm:pt>
    <dgm:pt modelId="{232ADEF6-97A0-4885-9CE3-92D72CB6E107}">
      <dgm:prSet/>
      <dgm:spPr/>
      <dgm:t>
        <a:bodyPr/>
        <a:lstStyle/>
        <a:p>
          <a:r>
            <a:rPr lang="en-US">
              <a:latin typeface="Trade Gothic Next Cond"/>
            </a:rPr>
            <a:t>Explore</a:t>
          </a:r>
        </a:p>
      </dgm:t>
    </dgm:pt>
    <dgm:pt modelId="{35410A66-F5F9-4672-AFE9-0DCE95C389F6}" type="parTrans" cxnId="{8F012B01-7E90-4605-B16E-4D3C09EAB4A3}">
      <dgm:prSet/>
      <dgm:spPr/>
      <dgm:t>
        <a:bodyPr/>
        <a:lstStyle/>
        <a:p>
          <a:endParaRPr lang="en-US"/>
        </a:p>
      </dgm:t>
    </dgm:pt>
    <dgm:pt modelId="{B5F3F89E-1DA3-43B4-B4A9-1D2F48F3E5E7}" type="sibTrans" cxnId="{8F012B01-7E90-4605-B16E-4D3C09EAB4A3}">
      <dgm:prSet/>
      <dgm:spPr/>
      <dgm:t>
        <a:bodyPr/>
        <a:lstStyle/>
        <a:p>
          <a:endParaRPr lang="en-US"/>
        </a:p>
      </dgm:t>
    </dgm:pt>
    <dgm:pt modelId="{304E2846-6EE6-43AA-AAE5-0BE3528576CC}">
      <dgm:prSet/>
      <dgm:spPr/>
      <dgm:t>
        <a:bodyPr/>
        <a:lstStyle/>
        <a:p>
          <a:r>
            <a:rPr lang="en-US">
              <a:latin typeface="Trade Gothic Next Cond"/>
            </a:rPr>
            <a:t>Explore Trends: Understand Netflix’s content strategy through release patterns and content diversity.</a:t>
          </a:r>
        </a:p>
      </dgm:t>
    </dgm:pt>
    <dgm:pt modelId="{0A2EDADC-C73D-4977-B85A-AAF14DA88F35}" type="parTrans" cxnId="{389899DC-5B5D-4103-940E-984C6430388A}">
      <dgm:prSet/>
      <dgm:spPr/>
      <dgm:t>
        <a:bodyPr/>
        <a:lstStyle/>
        <a:p>
          <a:endParaRPr lang="en-US"/>
        </a:p>
      </dgm:t>
    </dgm:pt>
    <dgm:pt modelId="{446DF012-3159-4DBB-A856-7487BD990954}" type="sibTrans" cxnId="{389899DC-5B5D-4103-940E-984C6430388A}">
      <dgm:prSet/>
      <dgm:spPr/>
      <dgm:t>
        <a:bodyPr/>
        <a:lstStyle/>
        <a:p>
          <a:endParaRPr lang="en-US"/>
        </a:p>
      </dgm:t>
    </dgm:pt>
    <dgm:pt modelId="{75B9B06B-B9D3-455C-BDB9-66FA6AC15F47}">
      <dgm:prSet/>
      <dgm:spPr/>
      <dgm:t>
        <a:bodyPr/>
        <a:lstStyle/>
        <a:p>
          <a:r>
            <a:rPr lang="en-US">
              <a:latin typeface="Trade Gothic Next Cond"/>
            </a:rPr>
            <a:t>Analyze</a:t>
          </a:r>
        </a:p>
      </dgm:t>
    </dgm:pt>
    <dgm:pt modelId="{BD6DDBDD-842B-497F-9530-560795564517}" type="parTrans" cxnId="{9BABF5A4-FABD-4CFF-B07C-428879A694A1}">
      <dgm:prSet/>
      <dgm:spPr/>
      <dgm:t>
        <a:bodyPr/>
        <a:lstStyle/>
        <a:p>
          <a:endParaRPr lang="en-US"/>
        </a:p>
      </dgm:t>
    </dgm:pt>
    <dgm:pt modelId="{F0ED53AB-2157-4479-A8F6-FEB67781F9FF}" type="sibTrans" cxnId="{9BABF5A4-FABD-4CFF-B07C-428879A694A1}">
      <dgm:prSet/>
      <dgm:spPr/>
      <dgm:t>
        <a:bodyPr/>
        <a:lstStyle/>
        <a:p>
          <a:endParaRPr lang="en-US"/>
        </a:p>
      </dgm:t>
    </dgm:pt>
    <dgm:pt modelId="{569598CC-7C98-4A60-964C-5B1B4676DB41}">
      <dgm:prSet/>
      <dgm:spPr/>
      <dgm:t>
        <a:bodyPr/>
        <a:lstStyle/>
        <a:p>
          <a:r>
            <a:rPr lang="en-US">
              <a:latin typeface="Trade Gothic Next Cond"/>
            </a:rPr>
            <a:t>Analyze Preferences: Identify audience preferences by examining ratings, genres, and actor collaborations.</a:t>
          </a:r>
        </a:p>
      </dgm:t>
    </dgm:pt>
    <dgm:pt modelId="{2E22F8D2-B7F5-4EEB-B269-1A0217F0B034}" type="parTrans" cxnId="{91F1F3C5-9C4E-4A72-BC7E-1F5E0DDF6CF9}">
      <dgm:prSet/>
      <dgm:spPr/>
      <dgm:t>
        <a:bodyPr/>
        <a:lstStyle/>
        <a:p>
          <a:endParaRPr lang="en-US"/>
        </a:p>
      </dgm:t>
    </dgm:pt>
    <dgm:pt modelId="{D32CC5B1-AAEA-4CCD-A77D-A902DBF56177}" type="sibTrans" cxnId="{91F1F3C5-9C4E-4A72-BC7E-1F5E0DDF6CF9}">
      <dgm:prSet/>
      <dgm:spPr/>
      <dgm:t>
        <a:bodyPr/>
        <a:lstStyle/>
        <a:p>
          <a:endParaRPr lang="en-US"/>
        </a:p>
      </dgm:t>
    </dgm:pt>
    <dgm:pt modelId="{3175769D-087E-4DCD-ABF1-3D482438FF90}">
      <dgm:prSet/>
      <dgm:spPr/>
      <dgm:t>
        <a:bodyPr/>
        <a:lstStyle/>
        <a:p>
          <a:r>
            <a:rPr lang="en-US">
              <a:latin typeface="Trade Gothic Next Cond"/>
            </a:rPr>
            <a:t>Provide</a:t>
          </a:r>
        </a:p>
      </dgm:t>
    </dgm:pt>
    <dgm:pt modelId="{53AAC7B9-DC3A-427A-824B-E4DD1A6C9335}" type="parTrans" cxnId="{E9A85461-68C2-4103-AE31-76B5DAF04AF3}">
      <dgm:prSet/>
      <dgm:spPr/>
      <dgm:t>
        <a:bodyPr/>
        <a:lstStyle/>
        <a:p>
          <a:endParaRPr lang="en-US"/>
        </a:p>
      </dgm:t>
    </dgm:pt>
    <dgm:pt modelId="{5B2A8E6B-D52D-4AA1-9CFA-D4D4831DB7FD}" type="sibTrans" cxnId="{E9A85461-68C2-4103-AE31-76B5DAF04AF3}">
      <dgm:prSet/>
      <dgm:spPr/>
      <dgm:t>
        <a:bodyPr/>
        <a:lstStyle/>
        <a:p>
          <a:endParaRPr lang="en-US"/>
        </a:p>
      </dgm:t>
    </dgm:pt>
    <dgm:pt modelId="{FC845F9B-9FEA-483C-B124-B279B9DB6694}">
      <dgm:prSet/>
      <dgm:spPr/>
      <dgm:t>
        <a:bodyPr/>
        <a:lstStyle/>
        <a:p>
          <a:r>
            <a:rPr lang="en-US">
              <a:latin typeface="Trade Gothic Next Cond"/>
            </a:rPr>
            <a:t>Decision-Making: Provide actionable insights for better media planning and audience engagement.</a:t>
          </a:r>
        </a:p>
      </dgm:t>
    </dgm:pt>
    <dgm:pt modelId="{BD8822BB-7984-4713-AE22-AE367942C8B3}" type="parTrans" cxnId="{B24D7E74-C689-4ED9-8DA9-FECF569E9ED3}">
      <dgm:prSet/>
      <dgm:spPr/>
      <dgm:t>
        <a:bodyPr/>
        <a:lstStyle/>
        <a:p>
          <a:endParaRPr lang="en-US"/>
        </a:p>
      </dgm:t>
    </dgm:pt>
    <dgm:pt modelId="{264AEDAB-51F5-423E-87C1-A506E0C8D00F}" type="sibTrans" cxnId="{B24D7E74-C689-4ED9-8DA9-FECF569E9ED3}">
      <dgm:prSet/>
      <dgm:spPr/>
      <dgm:t>
        <a:bodyPr/>
        <a:lstStyle/>
        <a:p>
          <a:endParaRPr lang="en-US"/>
        </a:p>
      </dgm:t>
    </dgm:pt>
    <dgm:pt modelId="{515715DD-98A7-49F0-9DEE-0B82F2DB2BF2}" type="pres">
      <dgm:prSet presAssocID="{6E768CF6-7AF9-4472-9974-9E5BEA4B626D}" presName="linear" presStyleCnt="0">
        <dgm:presLayoutVars>
          <dgm:animLvl val="lvl"/>
          <dgm:resizeHandles val="exact"/>
        </dgm:presLayoutVars>
      </dgm:prSet>
      <dgm:spPr/>
    </dgm:pt>
    <dgm:pt modelId="{8D37E169-CBD8-436D-A696-6618F68AC905}" type="pres">
      <dgm:prSet presAssocID="{232ADEF6-97A0-4885-9CE3-92D72CB6E107}" presName="parentText" presStyleLbl="node1" presStyleIdx="0" presStyleCnt="3">
        <dgm:presLayoutVars>
          <dgm:chMax val="0"/>
          <dgm:bulletEnabled val="1"/>
        </dgm:presLayoutVars>
      </dgm:prSet>
      <dgm:spPr/>
    </dgm:pt>
    <dgm:pt modelId="{5D0414BF-DE72-4A17-9E34-1EDC88F9D1E6}" type="pres">
      <dgm:prSet presAssocID="{232ADEF6-97A0-4885-9CE3-92D72CB6E107}" presName="childText" presStyleLbl="revTx" presStyleIdx="0" presStyleCnt="3">
        <dgm:presLayoutVars>
          <dgm:bulletEnabled val="1"/>
        </dgm:presLayoutVars>
      </dgm:prSet>
      <dgm:spPr/>
    </dgm:pt>
    <dgm:pt modelId="{8E3663EA-6748-48E7-AE29-4127EAD58D72}" type="pres">
      <dgm:prSet presAssocID="{75B9B06B-B9D3-455C-BDB9-66FA6AC15F47}" presName="parentText" presStyleLbl="node1" presStyleIdx="1" presStyleCnt="3">
        <dgm:presLayoutVars>
          <dgm:chMax val="0"/>
          <dgm:bulletEnabled val="1"/>
        </dgm:presLayoutVars>
      </dgm:prSet>
      <dgm:spPr/>
    </dgm:pt>
    <dgm:pt modelId="{4030CAD6-9761-4535-877D-E7F143DFED9A}" type="pres">
      <dgm:prSet presAssocID="{75B9B06B-B9D3-455C-BDB9-66FA6AC15F47}" presName="childText" presStyleLbl="revTx" presStyleIdx="1" presStyleCnt="3">
        <dgm:presLayoutVars>
          <dgm:bulletEnabled val="1"/>
        </dgm:presLayoutVars>
      </dgm:prSet>
      <dgm:spPr/>
    </dgm:pt>
    <dgm:pt modelId="{E72165CC-E78C-416E-B7A0-468E46C55DCB}" type="pres">
      <dgm:prSet presAssocID="{3175769D-087E-4DCD-ABF1-3D482438FF90}" presName="parentText" presStyleLbl="node1" presStyleIdx="2" presStyleCnt="3">
        <dgm:presLayoutVars>
          <dgm:chMax val="0"/>
          <dgm:bulletEnabled val="1"/>
        </dgm:presLayoutVars>
      </dgm:prSet>
      <dgm:spPr/>
    </dgm:pt>
    <dgm:pt modelId="{7D5BFAFD-442C-4DB8-BDA3-B66FB7DF485A}" type="pres">
      <dgm:prSet presAssocID="{3175769D-087E-4DCD-ABF1-3D482438FF90}" presName="childText" presStyleLbl="revTx" presStyleIdx="2" presStyleCnt="3">
        <dgm:presLayoutVars>
          <dgm:bulletEnabled val="1"/>
        </dgm:presLayoutVars>
      </dgm:prSet>
      <dgm:spPr/>
    </dgm:pt>
  </dgm:ptLst>
  <dgm:cxnLst>
    <dgm:cxn modelId="{8F012B01-7E90-4605-B16E-4D3C09EAB4A3}" srcId="{6E768CF6-7AF9-4472-9974-9E5BEA4B626D}" destId="{232ADEF6-97A0-4885-9CE3-92D72CB6E107}" srcOrd="0" destOrd="0" parTransId="{35410A66-F5F9-4672-AFE9-0DCE95C389F6}" sibTransId="{B5F3F89E-1DA3-43B4-B4A9-1D2F48F3E5E7}"/>
    <dgm:cxn modelId="{FC32EE3B-6269-4497-8C00-DA9C2E7C0567}" type="presOf" srcId="{3175769D-087E-4DCD-ABF1-3D482438FF90}" destId="{E72165CC-E78C-416E-B7A0-468E46C55DCB}" srcOrd="0" destOrd="0" presId="urn:microsoft.com/office/officeart/2005/8/layout/vList2"/>
    <dgm:cxn modelId="{E9A85461-68C2-4103-AE31-76B5DAF04AF3}" srcId="{6E768CF6-7AF9-4472-9974-9E5BEA4B626D}" destId="{3175769D-087E-4DCD-ABF1-3D482438FF90}" srcOrd="2" destOrd="0" parTransId="{53AAC7B9-DC3A-427A-824B-E4DD1A6C9335}" sibTransId="{5B2A8E6B-D52D-4AA1-9CFA-D4D4831DB7FD}"/>
    <dgm:cxn modelId="{B24D7E74-C689-4ED9-8DA9-FECF569E9ED3}" srcId="{3175769D-087E-4DCD-ABF1-3D482438FF90}" destId="{FC845F9B-9FEA-483C-B124-B279B9DB6694}" srcOrd="0" destOrd="0" parTransId="{BD8822BB-7984-4713-AE22-AE367942C8B3}" sibTransId="{264AEDAB-51F5-423E-87C1-A506E0C8D00F}"/>
    <dgm:cxn modelId="{6BAD0485-38F4-4AD6-991B-CF01DBCB3EB9}" type="presOf" srcId="{569598CC-7C98-4A60-964C-5B1B4676DB41}" destId="{4030CAD6-9761-4535-877D-E7F143DFED9A}" srcOrd="0" destOrd="0" presId="urn:microsoft.com/office/officeart/2005/8/layout/vList2"/>
    <dgm:cxn modelId="{65E0C98C-B51B-4042-9E8B-9013E41A2222}" type="presOf" srcId="{232ADEF6-97A0-4885-9CE3-92D72CB6E107}" destId="{8D37E169-CBD8-436D-A696-6618F68AC905}" srcOrd="0" destOrd="0" presId="urn:microsoft.com/office/officeart/2005/8/layout/vList2"/>
    <dgm:cxn modelId="{9BABF5A4-FABD-4CFF-B07C-428879A694A1}" srcId="{6E768CF6-7AF9-4472-9974-9E5BEA4B626D}" destId="{75B9B06B-B9D3-455C-BDB9-66FA6AC15F47}" srcOrd="1" destOrd="0" parTransId="{BD6DDBDD-842B-497F-9530-560795564517}" sibTransId="{F0ED53AB-2157-4479-A8F6-FEB67781F9FF}"/>
    <dgm:cxn modelId="{F73598C1-77D2-4D50-B70D-4D8DE867428E}" type="presOf" srcId="{75B9B06B-B9D3-455C-BDB9-66FA6AC15F47}" destId="{8E3663EA-6748-48E7-AE29-4127EAD58D72}" srcOrd="0" destOrd="0" presId="urn:microsoft.com/office/officeart/2005/8/layout/vList2"/>
    <dgm:cxn modelId="{91F1F3C5-9C4E-4A72-BC7E-1F5E0DDF6CF9}" srcId="{75B9B06B-B9D3-455C-BDB9-66FA6AC15F47}" destId="{569598CC-7C98-4A60-964C-5B1B4676DB41}" srcOrd="0" destOrd="0" parTransId="{2E22F8D2-B7F5-4EEB-B269-1A0217F0B034}" sibTransId="{D32CC5B1-AAEA-4CCD-A77D-A902DBF56177}"/>
    <dgm:cxn modelId="{389899DC-5B5D-4103-940E-984C6430388A}" srcId="{232ADEF6-97A0-4885-9CE3-92D72CB6E107}" destId="{304E2846-6EE6-43AA-AAE5-0BE3528576CC}" srcOrd="0" destOrd="0" parTransId="{0A2EDADC-C73D-4977-B85A-AAF14DA88F35}" sibTransId="{446DF012-3159-4DBB-A856-7487BD990954}"/>
    <dgm:cxn modelId="{A0FD90DF-C691-4BF0-BF67-D3F4C3F582C4}" type="presOf" srcId="{304E2846-6EE6-43AA-AAE5-0BE3528576CC}" destId="{5D0414BF-DE72-4A17-9E34-1EDC88F9D1E6}" srcOrd="0" destOrd="0" presId="urn:microsoft.com/office/officeart/2005/8/layout/vList2"/>
    <dgm:cxn modelId="{EBE57CE5-7CCC-43EE-AC58-8989F3E827DC}" type="presOf" srcId="{FC845F9B-9FEA-483C-B124-B279B9DB6694}" destId="{7D5BFAFD-442C-4DB8-BDA3-B66FB7DF485A}" srcOrd="0" destOrd="0" presId="urn:microsoft.com/office/officeart/2005/8/layout/vList2"/>
    <dgm:cxn modelId="{22B3EBF4-577B-44E3-9818-2A10CC8F38E1}" type="presOf" srcId="{6E768CF6-7AF9-4472-9974-9E5BEA4B626D}" destId="{515715DD-98A7-49F0-9DEE-0B82F2DB2BF2}" srcOrd="0" destOrd="0" presId="urn:microsoft.com/office/officeart/2005/8/layout/vList2"/>
    <dgm:cxn modelId="{671CA25A-2862-4DCF-BF42-57665A4D955C}" type="presParOf" srcId="{515715DD-98A7-49F0-9DEE-0B82F2DB2BF2}" destId="{8D37E169-CBD8-436D-A696-6618F68AC905}" srcOrd="0" destOrd="0" presId="urn:microsoft.com/office/officeart/2005/8/layout/vList2"/>
    <dgm:cxn modelId="{468C0E5B-BB4E-44FC-B6DB-C0DA38E06FB7}" type="presParOf" srcId="{515715DD-98A7-49F0-9DEE-0B82F2DB2BF2}" destId="{5D0414BF-DE72-4A17-9E34-1EDC88F9D1E6}" srcOrd="1" destOrd="0" presId="urn:microsoft.com/office/officeart/2005/8/layout/vList2"/>
    <dgm:cxn modelId="{6E665DB3-CBCF-472F-963E-E5D08475D34E}" type="presParOf" srcId="{515715DD-98A7-49F0-9DEE-0B82F2DB2BF2}" destId="{8E3663EA-6748-48E7-AE29-4127EAD58D72}" srcOrd="2" destOrd="0" presId="urn:microsoft.com/office/officeart/2005/8/layout/vList2"/>
    <dgm:cxn modelId="{B1ABDF21-43CC-4BE3-9244-01BC5040BACA}" type="presParOf" srcId="{515715DD-98A7-49F0-9DEE-0B82F2DB2BF2}" destId="{4030CAD6-9761-4535-877D-E7F143DFED9A}" srcOrd="3" destOrd="0" presId="urn:microsoft.com/office/officeart/2005/8/layout/vList2"/>
    <dgm:cxn modelId="{70E5A15B-14AB-491F-8862-9F616A44FD9C}" type="presParOf" srcId="{515715DD-98A7-49F0-9DEE-0B82F2DB2BF2}" destId="{E72165CC-E78C-416E-B7A0-468E46C55DCB}" srcOrd="4" destOrd="0" presId="urn:microsoft.com/office/officeart/2005/8/layout/vList2"/>
    <dgm:cxn modelId="{7EE9358A-0177-4B08-8814-5905D4D3A8D4}" type="presParOf" srcId="{515715DD-98A7-49F0-9DEE-0B82F2DB2BF2}" destId="{7D5BFAFD-442C-4DB8-BDA3-B66FB7DF485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EA4E144-F203-4A11-BA1F-7E9525C6372A}" type="doc">
      <dgm:prSet loTypeId="urn:microsoft.com/office/officeart/2008/layout/LinedList" loCatId="list" qsTypeId="urn:microsoft.com/office/officeart/2005/8/quickstyle/simple2" qsCatId="simple" csTypeId="urn:microsoft.com/office/officeart/2005/8/colors/accent1_2" csCatId="accent1"/>
      <dgm:spPr/>
      <dgm:t>
        <a:bodyPr/>
        <a:lstStyle/>
        <a:p>
          <a:endParaRPr lang="en-US"/>
        </a:p>
      </dgm:t>
    </dgm:pt>
    <dgm:pt modelId="{E858B9A7-1447-4A5E-805E-F81A03BC95E0}">
      <dgm:prSet/>
      <dgm:spPr/>
      <dgm:t>
        <a:bodyPr/>
        <a:lstStyle/>
        <a:p>
          <a:r>
            <a:rPr lang="en-US" b="1"/>
            <a:t>Summary</a:t>
          </a:r>
          <a:r>
            <a:rPr lang="en-US"/>
            <a:t>: Through this analysis, we’ve explored Netflix’s content strategy and audience preferences. The findings reveal:</a:t>
          </a:r>
        </a:p>
      </dgm:t>
    </dgm:pt>
    <dgm:pt modelId="{81E9465A-76D7-4E94-A1E8-D939FDCA112D}" type="parTrans" cxnId="{9486FA85-A427-45AA-BDA6-D3E9C0EE2DFB}">
      <dgm:prSet/>
      <dgm:spPr/>
      <dgm:t>
        <a:bodyPr/>
        <a:lstStyle/>
        <a:p>
          <a:endParaRPr lang="en-US"/>
        </a:p>
      </dgm:t>
    </dgm:pt>
    <dgm:pt modelId="{B92B6B6D-42F4-4F31-BE06-EDEC3EAAA2EC}" type="sibTrans" cxnId="{9486FA85-A427-45AA-BDA6-D3E9C0EE2DFB}">
      <dgm:prSet/>
      <dgm:spPr/>
      <dgm:t>
        <a:bodyPr/>
        <a:lstStyle/>
        <a:p>
          <a:endParaRPr lang="en-US"/>
        </a:p>
      </dgm:t>
    </dgm:pt>
    <dgm:pt modelId="{1A9EEC83-CB16-4322-B050-099D080D6310}">
      <dgm:prSet/>
      <dgm:spPr/>
      <dgm:t>
        <a:bodyPr/>
        <a:lstStyle/>
        <a:p>
          <a:r>
            <a:rPr lang="en-US"/>
            <a:t>Strong reliance on popular genres like International Movies, Dramas, and Comedies.</a:t>
          </a:r>
        </a:p>
      </dgm:t>
    </dgm:pt>
    <dgm:pt modelId="{5956127A-A6EB-4953-916B-3D0369AA1CD8}" type="parTrans" cxnId="{DDD9FC67-9467-4EBC-A749-FC279EE09076}">
      <dgm:prSet/>
      <dgm:spPr/>
      <dgm:t>
        <a:bodyPr/>
        <a:lstStyle/>
        <a:p>
          <a:endParaRPr lang="en-US"/>
        </a:p>
      </dgm:t>
    </dgm:pt>
    <dgm:pt modelId="{8687A463-1E96-451D-8254-7D6F58BFE641}" type="sibTrans" cxnId="{DDD9FC67-9467-4EBC-A749-FC279EE09076}">
      <dgm:prSet/>
      <dgm:spPr/>
      <dgm:t>
        <a:bodyPr/>
        <a:lstStyle/>
        <a:p>
          <a:endParaRPr lang="en-US"/>
        </a:p>
      </dgm:t>
    </dgm:pt>
    <dgm:pt modelId="{EE978FEB-983D-46D5-89DC-000F9D5A2EEF}">
      <dgm:prSet/>
      <dgm:spPr/>
      <dgm:t>
        <a:bodyPr/>
        <a:lstStyle/>
        <a:p>
          <a:r>
            <a:rPr lang="en-US"/>
            <a:t>Frequent collaborations between top Bollywood actors.</a:t>
          </a:r>
        </a:p>
      </dgm:t>
    </dgm:pt>
    <dgm:pt modelId="{50D07C03-70A3-4B34-BBD8-8A9D5715B44C}" type="parTrans" cxnId="{A894EF18-126D-4BB3-B41A-D7C9FC90E3A0}">
      <dgm:prSet/>
      <dgm:spPr/>
      <dgm:t>
        <a:bodyPr/>
        <a:lstStyle/>
        <a:p>
          <a:endParaRPr lang="en-US"/>
        </a:p>
      </dgm:t>
    </dgm:pt>
    <dgm:pt modelId="{B6E72634-D1D7-43F0-926A-F252CF9AFF6B}" type="sibTrans" cxnId="{A894EF18-126D-4BB3-B41A-D7C9FC90E3A0}">
      <dgm:prSet/>
      <dgm:spPr/>
      <dgm:t>
        <a:bodyPr/>
        <a:lstStyle/>
        <a:p>
          <a:endParaRPr lang="en-US"/>
        </a:p>
      </dgm:t>
    </dgm:pt>
    <dgm:pt modelId="{A2E053B0-7FD4-48F1-A881-92A4EE9FF3F9}">
      <dgm:prSet/>
      <dgm:spPr/>
      <dgm:t>
        <a:bodyPr/>
        <a:lstStyle/>
        <a:p>
          <a:r>
            <a:rPr lang="en-US"/>
            <a:t>A significant shift in content trends post-2020.</a:t>
          </a:r>
        </a:p>
      </dgm:t>
    </dgm:pt>
    <dgm:pt modelId="{0F6CDEC1-C4F6-42CC-82EE-8F6FE4BC0BEB}" type="parTrans" cxnId="{4ED2FB75-BCCB-40E8-B862-14235141B9E4}">
      <dgm:prSet/>
      <dgm:spPr/>
      <dgm:t>
        <a:bodyPr/>
        <a:lstStyle/>
        <a:p>
          <a:endParaRPr lang="en-US"/>
        </a:p>
      </dgm:t>
    </dgm:pt>
    <dgm:pt modelId="{3FE0E727-F4C4-4109-8989-46569CC2271C}" type="sibTrans" cxnId="{4ED2FB75-BCCB-40E8-B862-14235141B9E4}">
      <dgm:prSet/>
      <dgm:spPr/>
      <dgm:t>
        <a:bodyPr/>
        <a:lstStyle/>
        <a:p>
          <a:endParaRPr lang="en-US"/>
        </a:p>
      </dgm:t>
    </dgm:pt>
    <dgm:pt modelId="{59256F58-32F3-4331-BD72-F6AD30DCB9EE}">
      <dgm:prSet/>
      <dgm:spPr/>
      <dgm:t>
        <a:bodyPr/>
        <a:lstStyle/>
        <a:p>
          <a:r>
            <a:rPr lang="en-US" b="1"/>
            <a:t>Impact</a:t>
          </a:r>
          <a:r>
            <a:rPr lang="en-US"/>
            <a:t>: This analysis can help inform future content decisions, giving Netflix insight into audience trends, preferred genres, and key actors to focus on.</a:t>
          </a:r>
        </a:p>
      </dgm:t>
    </dgm:pt>
    <dgm:pt modelId="{FC678185-5113-4D49-8FE6-357002CD623E}" type="parTrans" cxnId="{E6825FCE-1DDF-4217-AB27-A25218C325F3}">
      <dgm:prSet/>
      <dgm:spPr/>
      <dgm:t>
        <a:bodyPr/>
        <a:lstStyle/>
        <a:p>
          <a:endParaRPr lang="en-US"/>
        </a:p>
      </dgm:t>
    </dgm:pt>
    <dgm:pt modelId="{6C156FB8-E513-411B-A141-44F05D0DF494}" type="sibTrans" cxnId="{E6825FCE-1DDF-4217-AB27-A25218C325F3}">
      <dgm:prSet/>
      <dgm:spPr/>
      <dgm:t>
        <a:bodyPr/>
        <a:lstStyle/>
        <a:p>
          <a:endParaRPr lang="en-US"/>
        </a:p>
      </dgm:t>
    </dgm:pt>
    <dgm:pt modelId="{F1E87125-36BD-4CEB-B940-36DA1B8E2B8F}" type="pres">
      <dgm:prSet presAssocID="{CEA4E144-F203-4A11-BA1F-7E9525C6372A}" presName="vert0" presStyleCnt="0">
        <dgm:presLayoutVars>
          <dgm:dir/>
          <dgm:animOne val="branch"/>
          <dgm:animLvl val="lvl"/>
        </dgm:presLayoutVars>
      </dgm:prSet>
      <dgm:spPr/>
    </dgm:pt>
    <dgm:pt modelId="{FB83F2A1-6C2A-4F8C-BA8C-D694F5566B3D}" type="pres">
      <dgm:prSet presAssocID="{E858B9A7-1447-4A5E-805E-F81A03BC95E0}" presName="thickLine" presStyleLbl="alignNode1" presStyleIdx="0" presStyleCnt="5"/>
      <dgm:spPr/>
    </dgm:pt>
    <dgm:pt modelId="{99F4AFD6-6511-4773-B53E-DF32D3A17A2D}" type="pres">
      <dgm:prSet presAssocID="{E858B9A7-1447-4A5E-805E-F81A03BC95E0}" presName="horz1" presStyleCnt="0"/>
      <dgm:spPr/>
    </dgm:pt>
    <dgm:pt modelId="{7C11D589-E90C-4735-9CBF-5BE584612456}" type="pres">
      <dgm:prSet presAssocID="{E858B9A7-1447-4A5E-805E-F81A03BC95E0}" presName="tx1" presStyleLbl="revTx" presStyleIdx="0" presStyleCnt="5"/>
      <dgm:spPr/>
    </dgm:pt>
    <dgm:pt modelId="{B2003D36-D11C-4A69-BD77-76F48B1E10F6}" type="pres">
      <dgm:prSet presAssocID="{E858B9A7-1447-4A5E-805E-F81A03BC95E0}" presName="vert1" presStyleCnt="0"/>
      <dgm:spPr/>
    </dgm:pt>
    <dgm:pt modelId="{317A3A5C-2069-4E95-B476-21B4735156C8}" type="pres">
      <dgm:prSet presAssocID="{1A9EEC83-CB16-4322-B050-099D080D6310}" presName="thickLine" presStyleLbl="alignNode1" presStyleIdx="1" presStyleCnt="5"/>
      <dgm:spPr/>
    </dgm:pt>
    <dgm:pt modelId="{256A0A5F-4BAF-4CF9-90F4-D9E30489198A}" type="pres">
      <dgm:prSet presAssocID="{1A9EEC83-CB16-4322-B050-099D080D6310}" presName="horz1" presStyleCnt="0"/>
      <dgm:spPr/>
    </dgm:pt>
    <dgm:pt modelId="{93D5A855-9349-4F8E-BE7E-06D646A990CF}" type="pres">
      <dgm:prSet presAssocID="{1A9EEC83-CB16-4322-B050-099D080D6310}" presName="tx1" presStyleLbl="revTx" presStyleIdx="1" presStyleCnt="5"/>
      <dgm:spPr/>
    </dgm:pt>
    <dgm:pt modelId="{5CC9E2D8-CE1F-488A-B946-05B76ED4474B}" type="pres">
      <dgm:prSet presAssocID="{1A9EEC83-CB16-4322-B050-099D080D6310}" presName="vert1" presStyleCnt="0"/>
      <dgm:spPr/>
    </dgm:pt>
    <dgm:pt modelId="{F39569D2-66BC-46CD-91DE-BD789E0EE929}" type="pres">
      <dgm:prSet presAssocID="{EE978FEB-983D-46D5-89DC-000F9D5A2EEF}" presName="thickLine" presStyleLbl="alignNode1" presStyleIdx="2" presStyleCnt="5"/>
      <dgm:spPr/>
    </dgm:pt>
    <dgm:pt modelId="{EC6F303E-9021-4778-887A-520EBA965616}" type="pres">
      <dgm:prSet presAssocID="{EE978FEB-983D-46D5-89DC-000F9D5A2EEF}" presName="horz1" presStyleCnt="0"/>
      <dgm:spPr/>
    </dgm:pt>
    <dgm:pt modelId="{EEDFFEF6-08BF-45BB-B785-19A2BAB2410B}" type="pres">
      <dgm:prSet presAssocID="{EE978FEB-983D-46D5-89DC-000F9D5A2EEF}" presName="tx1" presStyleLbl="revTx" presStyleIdx="2" presStyleCnt="5"/>
      <dgm:spPr/>
    </dgm:pt>
    <dgm:pt modelId="{C7282006-4922-490B-B7B0-748A31E96D75}" type="pres">
      <dgm:prSet presAssocID="{EE978FEB-983D-46D5-89DC-000F9D5A2EEF}" presName="vert1" presStyleCnt="0"/>
      <dgm:spPr/>
    </dgm:pt>
    <dgm:pt modelId="{D5057152-0FD5-4141-824F-5B44D0544B4D}" type="pres">
      <dgm:prSet presAssocID="{A2E053B0-7FD4-48F1-A881-92A4EE9FF3F9}" presName="thickLine" presStyleLbl="alignNode1" presStyleIdx="3" presStyleCnt="5"/>
      <dgm:spPr/>
    </dgm:pt>
    <dgm:pt modelId="{02D937E8-E56C-45F6-8608-C0594D7B4C2E}" type="pres">
      <dgm:prSet presAssocID="{A2E053B0-7FD4-48F1-A881-92A4EE9FF3F9}" presName="horz1" presStyleCnt="0"/>
      <dgm:spPr/>
    </dgm:pt>
    <dgm:pt modelId="{8A9AE41B-9167-44F8-ACA9-E81DCDA25060}" type="pres">
      <dgm:prSet presAssocID="{A2E053B0-7FD4-48F1-A881-92A4EE9FF3F9}" presName="tx1" presStyleLbl="revTx" presStyleIdx="3" presStyleCnt="5"/>
      <dgm:spPr/>
    </dgm:pt>
    <dgm:pt modelId="{517D7920-B712-40A9-B1BD-BBC509D4E5EF}" type="pres">
      <dgm:prSet presAssocID="{A2E053B0-7FD4-48F1-A881-92A4EE9FF3F9}" presName="vert1" presStyleCnt="0"/>
      <dgm:spPr/>
    </dgm:pt>
    <dgm:pt modelId="{3F20E398-D251-49EA-B854-8260E1DA8835}" type="pres">
      <dgm:prSet presAssocID="{59256F58-32F3-4331-BD72-F6AD30DCB9EE}" presName="thickLine" presStyleLbl="alignNode1" presStyleIdx="4" presStyleCnt="5"/>
      <dgm:spPr/>
    </dgm:pt>
    <dgm:pt modelId="{A72858DD-46C6-495B-A714-86EDC5C1E581}" type="pres">
      <dgm:prSet presAssocID="{59256F58-32F3-4331-BD72-F6AD30DCB9EE}" presName="horz1" presStyleCnt="0"/>
      <dgm:spPr/>
    </dgm:pt>
    <dgm:pt modelId="{921D5B37-0FE3-46D6-9905-D1704170948C}" type="pres">
      <dgm:prSet presAssocID="{59256F58-32F3-4331-BD72-F6AD30DCB9EE}" presName="tx1" presStyleLbl="revTx" presStyleIdx="4" presStyleCnt="5"/>
      <dgm:spPr/>
    </dgm:pt>
    <dgm:pt modelId="{4732905A-CD2D-4DF7-AEC6-06EFD107117D}" type="pres">
      <dgm:prSet presAssocID="{59256F58-32F3-4331-BD72-F6AD30DCB9EE}" presName="vert1" presStyleCnt="0"/>
      <dgm:spPr/>
    </dgm:pt>
  </dgm:ptLst>
  <dgm:cxnLst>
    <dgm:cxn modelId="{A894EF18-126D-4BB3-B41A-D7C9FC90E3A0}" srcId="{CEA4E144-F203-4A11-BA1F-7E9525C6372A}" destId="{EE978FEB-983D-46D5-89DC-000F9D5A2EEF}" srcOrd="2" destOrd="0" parTransId="{50D07C03-70A3-4B34-BBD8-8A9D5715B44C}" sibTransId="{B6E72634-D1D7-43F0-926A-F252CF9AFF6B}"/>
    <dgm:cxn modelId="{1A625D65-DE5A-48B2-9655-D3F78D2EE975}" type="presOf" srcId="{CEA4E144-F203-4A11-BA1F-7E9525C6372A}" destId="{F1E87125-36BD-4CEB-B940-36DA1B8E2B8F}" srcOrd="0" destOrd="0" presId="urn:microsoft.com/office/officeart/2008/layout/LinedList"/>
    <dgm:cxn modelId="{DDD9FC67-9467-4EBC-A749-FC279EE09076}" srcId="{CEA4E144-F203-4A11-BA1F-7E9525C6372A}" destId="{1A9EEC83-CB16-4322-B050-099D080D6310}" srcOrd="1" destOrd="0" parTransId="{5956127A-A6EB-4953-916B-3D0369AA1CD8}" sibTransId="{8687A463-1E96-451D-8254-7D6F58BFE641}"/>
    <dgm:cxn modelId="{60259068-EE76-4FB3-84B3-3F654E784B65}" type="presOf" srcId="{59256F58-32F3-4331-BD72-F6AD30DCB9EE}" destId="{921D5B37-0FE3-46D6-9905-D1704170948C}" srcOrd="0" destOrd="0" presId="urn:microsoft.com/office/officeart/2008/layout/LinedList"/>
    <dgm:cxn modelId="{4ED2FB75-BCCB-40E8-B862-14235141B9E4}" srcId="{CEA4E144-F203-4A11-BA1F-7E9525C6372A}" destId="{A2E053B0-7FD4-48F1-A881-92A4EE9FF3F9}" srcOrd="3" destOrd="0" parTransId="{0F6CDEC1-C4F6-42CC-82EE-8F6FE4BC0BEB}" sibTransId="{3FE0E727-F4C4-4109-8989-46569CC2271C}"/>
    <dgm:cxn modelId="{3DAD5679-676D-4801-8A94-475D34486150}" type="presOf" srcId="{A2E053B0-7FD4-48F1-A881-92A4EE9FF3F9}" destId="{8A9AE41B-9167-44F8-ACA9-E81DCDA25060}" srcOrd="0" destOrd="0" presId="urn:microsoft.com/office/officeart/2008/layout/LinedList"/>
    <dgm:cxn modelId="{9486FA85-A427-45AA-BDA6-D3E9C0EE2DFB}" srcId="{CEA4E144-F203-4A11-BA1F-7E9525C6372A}" destId="{E858B9A7-1447-4A5E-805E-F81A03BC95E0}" srcOrd="0" destOrd="0" parTransId="{81E9465A-76D7-4E94-A1E8-D939FDCA112D}" sibTransId="{B92B6B6D-42F4-4F31-BE06-EDEC3EAAA2EC}"/>
    <dgm:cxn modelId="{E234C19C-DA3A-4363-95DF-74634F647534}" type="presOf" srcId="{E858B9A7-1447-4A5E-805E-F81A03BC95E0}" destId="{7C11D589-E90C-4735-9CBF-5BE584612456}" srcOrd="0" destOrd="0" presId="urn:microsoft.com/office/officeart/2008/layout/LinedList"/>
    <dgm:cxn modelId="{CA2C61CB-FD5C-4C3B-B754-852E440D7569}" type="presOf" srcId="{EE978FEB-983D-46D5-89DC-000F9D5A2EEF}" destId="{EEDFFEF6-08BF-45BB-B785-19A2BAB2410B}" srcOrd="0" destOrd="0" presId="urn:microsoft.com/office/officeart/2008/layout/LinedList"/>
    <dgm:cxn modelId="{E6825FCE-1DDF-4217-AB27-A25218C325F3}" srcId="{CEA4E144-F203-4A11-BA1F-7E9525C6372A}" destId="{59256F58-32F3-4331-BD72-F6AD30DCB9EE}" srcOrd="4" destOrd="0" parTransId="{FC678185-5113-4D49-8FE6-357002CD623E}" sibTransId="{6C156FB8-E513-411B-A141-44F05D0DF494}"/>
    <dgm:cxn modelId="{9E0E27E7-4565-4CCB-87CD-58B2089AC6D9}" type="presOf" srcId="{1A9EEC83-CB16-4322-B050-099D080D6310}" destId="{93D5A855-9349-4F8E-BE7E-06D646A990CF}" srcOrd="0" destOrd="0" presId="urn:microsoft.com/office/officeart/2008/layout/LinedList"/>
    <dgm:cxn modelId="{69145BD3-EB3C-4D03-9D2E-22CFAD034123}" type="presParOf" srcId="{F1E87125-36BD-4CEB-B940-36DA1B8E2B8F}" destId="{FB83F2A1-6C2A-4F8C-BA8C-D694F5566B3D}" srcOrd="0" destOrd="0" presId="urn:microsoft.com/office/officeart/2008/layout/LinedList"/>
    <dgm:cxn modelId="{D70A0B94-9E79-4207-B0AA-726B60CB4CBC}" type="presParOf" srcId="{F1E87125-36BD-4CEB-B940-36DA1B8E2B8F}" destId="{99F4AFD6-6511-4773-B53E-DF32D3A17A2D}" srcOrd="1" destOrd="0" presId="urn:microsoft.com/office/officeart/2008/layout/LinedList"/>
    <dgm:cxn modelId="{BBC41062-356B-4C58-B8A0-218378CC5DA7}" type="presParOf" srcId="{99F4AFD6-6511-4773-B53E-DF32D3A17A2D}" destId="{7C11D589-E90C-4735-9CBF-5BE584612456}" srcOrd="0" destOrd="0" presId="urn:microsoft.com/office/officeart/2008/layout/LinedList"/>
    <dgm:cxn modelId="{2095A8C4-AE05-4F40-B298-BB0A876B3C55}" type="presParOf" srcId="{99F4AFD6-6511-4773-B53E-DF32D3A17A2D}" destId="{B2003D36-D11C-4A69-BD77-76F48B1E10F6}" srcOrd="1" destOrd="0" presId="urn:microsoft.com/office/officeart/2008/layout/LinedList"/>
    <dgm:cxn modelId="{78F8BD36-0E36-447F-9566-2F960249FF26}" type="presParOf" srcId="{F1E87125-36BD-4CEB-B940-36DA1B8E2B8F}" destId="{317A3A5C-2069-4E95-B476-21B4735156C8}" srcOrd="2" destOrd="0" presId="urn:microsoft.com/office/officeart/2008/layout/LinedList"/>
    <dgm:cxn modelId="{6A835C47-84F2-4DA1-8439-849CB196ADCE}" type="presParOf" srcId="{F1E87125-36BD-4CEB-B940-36DA1B8E2B8F}" destId="{256A0A5F-4BAF-4CF9-90F4-D9E30489198A}" srcOrd="3" destOrd="0" presId="urn:microsoft.com/office/officeart/2008/layout/LinedList"/>
    <dgm:cxn modelId="{E99D37AE-F4EF-4098-ABD5-81B0419B343A}" type="presParOf" srcId="{256A0A5F-4BAF-4CF9-90F4-D9E30489198A}" destId="{93D5A855-9349-4F8E-BE7E-06D646A990CF}" srcOrd="0" destOrd="0" presId="urn:microsoft.com/office/officeart/2008/layout/LinedList"/>
    <dgm:cxn modelId="{0DBB8316-C85B-4172-97B5-38F842D9D660}" type="presParOf" srcId="{256A0A5F-4BAF-4CF9-90F4-D9E30489198A}" destId="{5CC9E2D8-CE1F-488A-B946-05B76ED4474B}" srcOrd="1" destOrd="0" presId="urn:microsoft.com/office/officeart/2008/layout/LinedList"/>
    <dgm:cxn modelId="{4F254978-CA45-4D58-8CFA-B873CEF987D4}" type="presParOf" srcId="{F1E87125-36BD-4CEB-B940-36DA1B8E2B8F}" destId="{F39569D2-66BC-46CD-91DE-BD789E0EE929}" srcOrd="4" destOrd="0" presId="urn:microsoft.com/office/officeart/2008/layout/LinedList"/>
    <dgm:cxn modelId="{50670545-F0FE-45D6-B639-BF4A2D62BEA9}" type="presParOf" srcId="{F1E87125-36BD-4CEB-B940-36DA1B8E2B8F}" destId="{EC6F303E-9021-4778-887A-520EBA965616}" srcOrd="5" destOrd="0" presId="urn:microsoft.com/office/officeart/2008/layout/LinedList"/>
    <dgm:cxn modelId="{80CD15E4-D1E7-4696-8FD2-8E2ED6D39DC8}" type="presParOf" srcId="{EC6F303E-9021-4778-887A-520EBA965616}" destId="{EEDFFEF6-08BF-45BB-B785-19A2BAB2410B}" srcOrd="0" destOrd="0" presId="urn:microsoft.com/office/officeart/2008/layout/LinedList"/>
    <dgm:cxn modelId="{EDDFFA6F-A658-4676-957D-6DE29DBE5427}" type="presParOf" srcId="{EC6F303E-9021-4778-887A-520EBA965616}" destId="{C7282006-4922-490B-B7B0-748A31E96D75}" srcOrd="1" destOrd="0" presId="urn:microsoft.com/office/officeart/2008/layout/LinedList"/>
    <dgm:cxn modelId="{1048D0E4-5405-48B3-B3AA-365C5D95CEC2}" type="presParOf" srcId="{F1E87125-36BD-4CEB-B940-36DA1B8E2B8F}" destId="{D5057152-0FD5-4141-824F-5B44D0544B4D}" srcOrd="6" destOrd="0" presId="urn:microsoft.com/office/officeart/2008/layout/LinedList"/>
    <dgm:cxn modelId="{6255134A-C5B9-42BD-87C4-50FB407B3E46}" type="presParOf" srcId="{F1E87125-36BD-4CEB-B940-36DA1B8E2B8F}" destId="{02D937E8-E56C-45F6-8608-C0594D7B4C2E}" srcOrd="7" destOrd="0" presId="urn:microsoft.com/office/officeart/2008/layout/LinedList"/>
    <dgm:cxn modelId="{73D8BFD0-F7D4-43A3-ADC5-101FF34C2AD5}" type="presParOf" srcId="{02D937E8-E56C-45F6-8608-C0594D7B4C2E}" destId="{8A9AE41B-9167-44F8-ACA9-E81DCDA25060}" srcOrd="0" destOrd="0" presId="urn:microsoft.com/office/officeart/2008/layout/LinedList"/>
    <dgm:cxn modelId="{CFB5F3EB-FB27-48FA-B0BA-D16239727ED1}" type="presParOf" srcId="{02D937E8-E56C-45F6-8608-C0594D7B4C2E}" destId="{517D7920-B712-40A9-B1BD-BBC509D4E5EF}" srcOrd="1" destOrd="0" presId="urn:microsoft.com/office/officeart/2008/layout/LinedList"/>
    <dgm:cxn modelId="{9D4D2F6F-2FD8-4525-85AE-C32E6647BEB1}" type="presParOf" srcId="{F1E87125-36BD-4CEB-B940-36DA1B8E2B8F}" destId="{3F20E398-D251-49EA-B854-8260E1DA8835}" srcOrd="8" destOrd="0" presId="urn:microsoft.com/office/officeart/2008/layout/LinedList"/>
    <dgm:cxn modelId="{A705A586-51D5-46A4-9AC9-4C21795EC1D8}" type="presParOf" srcId="{F1E87125-36BD-4CEB-B940-36DA1B8E2B8F}" destId="{A72858DD-46C6-495B-A714-86EDC5C1E581}" srcOrd="9" destOrd="0" presId="urn:microsoft.com/office/officeart/2008/layout/LinedList"/>
    <dgm:cxn modelId="{08E11AE1-6166-419A-AD2E-64D91150629E}" type="presParOf" srcId="{A72858DD-46C6-495B-A714-86EDC5C1E581}" destId="{921D5B37-0FE3-46D6-9905-D1704170948C}" srcOrd="0" destOrd="0" presId="urn:microsoft.com/office/officeart/2008/layout/LinedList"/>
    <dgm:cxn modelId="{29C461BA-D0D0-416C-A577-575C6618E3FE}" type="presParOf" srcId="{A72858DD-46C6-495B-A714-86EDC5C1E581}" destId="{4732905A-CD2D-4DF7-AEC6-06EFD107117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1D25B7-3B5F-4CF1-B2FE-665184F3ADF5}"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E301D0C3-1938-4193-B301-16012FDE9AB9}">
      <dgm:prSet/>
      <dgm:spPr/>
      <dgm:t>
        <a:bodyPr/>
        <a:lstStyle/>
        <a:p>
          <a:pPr>
            <a:lnSpc>
              <a:spcPct val="100000"/>
            </a:lnSpc>
          </a:pPr>
          <a:r>
            <a:rPr lang="en-US" b="0">
              <a:latin typeface="Aptos"/>
            </a:rPr>
            <a:t>Key Features:</a:t>
          </a:r>
        </a:p>
      </dgm:t>
    </dgm:pt>
    <dgm:pt modelId="{5B662395-1978-46ED-A861-50F958F3A3A4}" type="parTrans" cxnId="{47FC854E-DE59-4F3C-8217-AC11CB615249}">
      <dgm:prSet/>
      <dgm:spPr/>
      <dgm:t>
        <a:bodyPr/>
        <a:lstStyle/>
        <a:p>
          <a:endParaRPr lang="en-US"/>
        </a:p>
      </dgm:t>
    </dgm:pt>
    <dgm:pt modelId="{34299FF8-4B41-460C-9781-5A081377268E}" type="sibTrans" cxnId="{47FC854E-DE59-4F3C-8217-AC11CB615249}">
      <dgm:prSet/>
      <dgm:spPr/>
      <dgm:t>
        <a:bodyPr/>
        <a:lstStyle/>
        <a:p>
          <a:endParaRPr lang="en-US"/>
        </a:p>
      </dgm:t>
    </dgm:pt>
    <dgm:pt modelId="{445B8FFE-79D3-4A32-8A1B-AD5771BE00DB}">
      <dgm:prSet/>
      <dgm:spPr/>
      <dgm:t>
        <a:bodyPr/>
        <a:lstStyle/>
        <a:p>
          <a:pPr>
            <a:lnSpc>
              <a:spcPct val="100000"/>
            </a:lnSpc>
          </a:pPr>
          <a:r>
            <a:rPr lang="en-US" b="0">
              <a:latin typeface="Aptos"/>
            </a:rPr>
            <a:t>Includes attributes like type, title, cast, </a:t>
          </a:r>
          <a:r>
            <a:rPr lang="en-US" b="0" err="1">
              <a:latin typeface="Aptos"/>
            </a:rPr>
            <a:t>release_year</a:t>
          </a:r>
          <a:r>
            <a:rPr lang="en-US" b="0">
              <a:latin typeface="Aptos"/>
            </a:rPr>
            <a:t>, duration, and more.</a:t>
          </a:r>
        </a:p>
      </dgm:t>
    </dgm:pt>
    <dgm:pt modelId="{B88B243A-A85E-477C-AA05-C0D06921343A}" type="parTrans" cxnId="{F1D38A17-DE78-4C9B-8AE9-E9142AFD9F2C}">
      <dgm:prSet/>
      <dgm:spPr/>
      <dgm:t>
        <a:bodyPr/>
        <a:lstStyle/>
        <a:p>
          <a:endParaRPr lang="en-US"/>
        </a:p>
      </dgm:t>
    </dgm:pt>
    <dgm:pt modelId="{046DAC84-788C-47F9-A0A4-B5F7AB71BBBB}" type="sibTrans" cxnId="{F1D38A17-DE78-4C9B-8AE9-E9142AFD9F2C}">
      <dgm:prSet/>
      <dgm:spPr/>
      <dgm:t>
        <a:bodyPr/>
        <a:lstStyle/>
        <a:p>
          <a:endParaRPr lang="en-US"/>
        </a:p>
      </dgm:t>
    </dgm:pt>
    <dgm:pt modelId="{50F5747F-2707-4022-9F58-7416D67F8F18}">
      <dgm:prSet/>
      <dgm:spPr/>
      <dgm:t>
        <a:bodyPr/>
        <a:lstStyle/>
        <a:p>
          <a:pPr>
            <a:lnSpc>
              <a:spcPct val="100000"/>
            </a:lnSpc>
          </a:pPr>
          <a:r>
            <a:rPr lang="en-US" b="0">
              <a:latin typeface="Aptos"/>
            </a:rPr>
            <a:t>Contains information on Netflix Movies and TV Shows, including:</a:t>
          </a:r>
        </a:p>
      </dgm:t>
    </dgm:pt>
    <dgm:pt modelId="{8F1A325B-8F4E-4C10-A64D-8725456C9EC8}" type="parTrans" cxnId="{55CB5D00-B487-490F-97A2-636A1950C007}">
      <dgm:prSet/>
      <dgm:spPr/>
      <dgm:t>
        <a:bodyPr/>
        <a:lstStyle/>
        <a:p>
          <a:endParaRPr lang="en-US"/>
        </a:p>
      </dgm:t>
    </dgm:pt>
    <dgm:pt modelId="{5C4326A1-C98E-479B-BEBF-38ABB8161227}" type="sibTrans" cxnId="{55CB5D00-B487-490F-97A2-636A1950C007}">
      <dgm:prSet/>
      <dgm:spPr/>
      <dgm:t>
        <a:bodyPr/>
        <a:lstStyle/>
        <a:p>
          <a:endParaRPr lang="en-US"/>
        </a:p>
      </dgm:t>
    </dgm:pt>
    <dgm:pt modelId="{8A3CAA9F-1DFB-41BD-827E-E8855B9AB43A}">
      <dgm:prSet/>
      <dgm:spPr/>
      <dgm:t>
        <a:bodyPr/>
        <a:lstStyle/>
        <a:p>
          <a:pPr>
            <a:lnSpc>
              <a:spcPct val="100000"/>
            </a:lnSpc>
          </a:pPr>
          <a:r>
            <a:rPr lang="en-US" b="0">
              <a:latin typeface="Aptos"/>
            </a:rPr>
            <a:t>Type: Movie or TV Show</a:t>
          </a:r>
        </a:p>
      </dgm:t>
    </dgm:pt>
    <dgm:pt modelId="{BA57D843-1B22-401E-9709-BC8E370DB8F8}" type="parTrans" cxnId="{DDEA70C9-AC47-41AA-B442-DD1FBED73E7D}">
      <dgm:prSet/>
      <dgm:spPr/>
      <dgm:t>
        <a:bodyPr/>
        <a:lstStyle/>
        <a:p>
          <a:endParaRPr lang="en-US"/>
        </a:p>
      </dgm:t>
    </dgm:pt>
    <dgm:pt modelId="{6C69FB24-0E4E-482E-973C-1A10C855E82F}" type="sibTrans" cxnId="{DDEA70C9-AC47-41AA-B442-DD1FBED73E7D}">
      <dgm:prSet/>
      <dgm:spPr/>
      <dgm:t>
        <a:bodyPr/>
        <a:lstStyle/>
        <a:p>
          <a:endParaRPr lang="en-US"/>
        </a:p>
      </dgm:t>
    </dgm:pt>
    <dgm:pt modelId="{5900C5CA-054A-48F0-AF2D-49406F5E735A}">
      <dgm:prSet/>
      <dgm:spPr/>
      <dgm:t>
        <a:bodyPr/>
        <a:lstStyle/>
        <a:p>
          <a:pPr>
            <a:lnSpc>
              <a:spcPct val="100000"/>
            </a:lnSpc>
          </a:pPr>
          <a:r>
            <a:rPr lang="en-US" b="0">
              <a:latin typeface="Aptos"/>
            </a:rPr>
            <a:t>Title: Name of the content</a:t>
          </a:r>
        </a:p>
      </dgm:t>
    </dgm:pt>
    <dgm:pt modelId="{C7590223-2F11-4EB3-BEC2-697E84349901}" type="parTrans" cxnId="{47695E20-53AB-4EAE-BD23-0E1E9BC7771D}">
      <dgm:prSet/>
      <dgm:spPr/>
      <dgm:t>
        <a:bodyPr/>
        <a:lstStyle/>
        <a:p>
          <a:endParaRPr lang="en-US"/>
        </a:p>
      </dgm:t>
    </dgm:pt>
    <dgm:pt modelId="{798EF747-A19F-457B-A403-0E16A8BF88D8}" type="sibTrans" cxnId="{47695E20-53AB-4EAE-BD23-0E1E9BC7771D}">
      <dgm:prSet/>
      <dgm:spPr/>
      <dgm:t>
        <a:bodyPr/>
        <a:lstStyle/>
        <a:p>
          <a:endParaRPr lang="en-US"/>
        </a:p>
      </dgm:t>
    </dgm:pt>
    <dgm:pt modelId="{27C8ED36-D7DD-4833-9C5E-14B10D2083D8}">
      <dgm:prSet/>
      <dgm:spPr/>
      <dgm:t>
        <a:bodyPr/>
        <a:lstStyle/>
        <a:p>
          <a:pPr>
            <a:lnSpc>
              <a:spcPct val="100000"/>
            </a:lnSpc>
          </a:pPr>
          <a:r>
            <a:rPr lang="en-US" b="0">
              <a:latin typeface="Aptos"/>
            </a:rPr>
            <a:t>Cast: Key actors and actresses</a:t>
          </a:r>
        </a:p>
      </dgm:t>
    </dgm:pt>
    <dgm:pt modelId="{F18BE033-F295-4C01-A95A-C82993EB8FA9}" type="parTrans" cxnId="{6D6CFF7A-474B-4D76-8291-CD340758870C}">
      <dgm:prSet/>
      <dgm:spPr/>
      <dgm:t>
        <a:bodyPr/>
        <a:lstStyle/>
        <a:p>
          <a:endParaRPr lang="en-US"/>
        </a:p>
      </dgm:t>
    </dgm:pt>
    <dgm:pt modelId="{409D76E4-7943-41F6-BCA5-38F157F45F55}" type="sibTrans" cxnId="{6D6CFF7A-474B-4D76-8291-CD340758870C}">
      <dgm:prSet/>
      <dgm:spPr/>
      <dgm:t>
        <a:bodyPr/>
        <a:lstStyle/>
        <a:p>
          <a:endParaRPr lang="en-US"/>
        </a:p>
      </dgm:t>
    </dgm:pt>
    <dgm:pt modelId="{2C4DE3E5-B3F7-489A-A90B-2108AF2667FE}">
      <dgm:prSet/>
      <dgm:spPr/>
      <dgm:t>
        <a:bodyPr/>
        <a:lstStyle/>
        <a:p>
          <a:pPr>
            <a:lnSpc>
              <a:spcPct val="100000"/>
            </a:lnSpc>
          </a:pPr>
          <a:r>
            <a:rPr lang="en-US" b="0">
              <a:latin typeface="Aptos"/>
            </a:rPr>
            <a:t>Release Year: Year the content was added</a:t>
          </a:r>
        </a:p>
      </dgm:t>
    </dgm:pt>
    <dgm:pt modelId="{4A8725F0-EEEC-46FB-AE70-491929B10B00}" type="parTrans" cxnId="{F5F0EC5A-5F9C-495B-9FD4-3AF4B5E2B702}">
      <dgm:prSet/>
      <dgm:spPr/>
      <dgm:t>
        <a:bodyPr/>
        <a:lstStyle/>
        <a:p>
          <a:endParaRPr lang="en-US"/>
        </a:p>
      </dgm:t>
    </dgm:pt>
    <dgm:pt modelId="{639E1869-EDE2-42B0-A0D4-18E381A27D61}" type="sibTrans" cxnId="{F5F0EC5A-5F9C-495B-9FD4-3AF4B5E2B702}">
      <dgm:prSet/>
      <dgm:spPr/>
      <dgm:t>
        <a:bodyPr/>
        <a:lstStyle/>
        <a:p>
          <a:endParaRPr lang="en-US"/>
        </a:p>
      </dgm:t>
    </dgm:pt>
    <dgm:pt modelId="{2A44A5FD-0615-4E28-AC0E-43C1ABCC4C85}">
      <dgm:prSet/>
      <dgm:spPr/>
      <dgm:t>
        <a:bodyPr/>
        <a:lstStyle/>
        <a:p>
          <a:pPr>
            <a:lnSpc>
              <a:spcPct val="100000"/>
            </a:lnSpc>
          </a:pPr>
          <a:r>
            <a:rPr lang="en-US" b="0">
              <a:latin typeface="Aptos"/>
            </a:rPr>
            <a:t>Duration: Time length (in minutes or episodes)</a:t>
          </a:r>
        </a:p>
      </dgm:t>
    </dgm:pt>
    <dgm:pt modelId="{10182794-361B-41B6-8E7A-B50F5E9D8522}" type="parTrans" cxnId="{ECB826DB-1213-4A7D-80F7-6951B17B6E30}">
      <dgm:prSet/>
      <dgm:spPr/>
      <dgm:t>
        <a:bodyPr/>
        <a:lstStyle/>
        <a:p>
          <a:endParaRPr lang="en-US"/>
        </a:p>
      </dgm:t>
    </dgm:pt>
    <dgm:pt modelId="{76D7D81F-657B-4A76-B42F-DEC45DC1E146}" type="sibTrans" cxnId="{ECB826DB-1213-4A7D-80F7-6951B17B6E30}">
      <dgm:prSet/>
      <dgm:spPr/>
      <dgm:t>
        <a:bodyPr/>
        <a:lstStyle/>
        <a:p>
          <a:endParaRPr lang="en-US"/>
        </a:p>
      </dgm:t>
    </dgm:pt>
    <dgm:pt modelId="{FC41AA15-AFDC-40B0-87D4-8AFFA6BC8C3E}">
      <dgm:prSet/>
      <dgm:spPr/>
      <dgm:t>
        <a:bodyPr/>
        <a:lstStyle/>
        <a:p>
          <a:pPr>
            <a:lnSpc>
              <a:spcPct val="100000"/>
            </a:lnSpc>
          </a:pPr>
          <a:r>
            <a:rPr lang="en-US" b="0">
              <a:latin typeface="Aptos"/>
            </a:rPr>
            <a:t>4307 null values were present in the dataset.</a:t>
          </a:r>
        </a:p>
      </dgm:t>
    </dgm:pt>
    <dgm:pt modelId="{DDF600F9-6FB8-48EB-9178-D6CABFE896AB}" type="parTrans" cxnId="{7C99D6FA-FECF-490E-974D-3A2F08CB5BFD}">
      <dgm:prSet/>
      <dgm:spPr/>
      <dgm:t>
        <a:bodyPr/>
        <a:lstStyle/>
        <a:p>
          <a:endParaRPr lang="en-US"/>
        </a:p>
      </dgm:t>
    </dgm:pt>
    <dgm:pt modelId="{E71DAF4B-916D-489E-ACFD-3225D4F88CC7}" type="sibTrans" cxnId="{7C99D6FA-FECF-490E-974D-3A2F08CB5BFD}">
      <dgm:prSet/>
      <dgm:spPr/>
      <dgm:t>
        <a:bodyPr/>
        <a:lstStyle/>
        <a:p>
          <a:endParaRPr lang="en-US"/>
        </a:p>
      </dgm:t>
    </dgm:pt>
    <dgm:pt modelId="{A1F9B596-CB20-4448-B6FC-4E803917D8AE}" type="pres">
      <dgm:prSet presAssocID="{A41D25B7-3B5F-4CF1-B2FE-665184F3ADF5}" presName="root" presStyleCnt="0">
        <dgm:presLayoutVars>
          <dgm:dir/>
          <dgm:resizeHandles val="exact"/>
        </dgm:presLayoutVars>
      </dgm:prSet>
      <dgm:spPr/>
    </dgm:pt>
    <dgm:pt modelId="{3B5F0243-B6EF-4AE8-AF23-7FA965E961D0}" type="pres">
      <dgm:prSet presAssocID="{E301D0C3-1938-4193-B301-16012FDE9AB9}" presName="compNode" presStyleCnt="0"/>
      <dgm:spPr/>
    </dgm:pt>
    <dgm:pt modelId="{9D17203E-24D6-4449-9308-9D5D81F70D66}" type="pres">
      <dgm:prSet presAssocID="{E301D0C3-1938-4193-B301-16012FDE9AB9}" presName="bgRect" presStyleLbl="bgShp" presStyleIdx="0" presStyleCnt="3"/>
      <dgm:spPr/>
    </dgm:pt>
    <dgm:pt modelId="{728CF986-6939-4698-89CC-6CF2135A2F1B}" type="pres">
      <dgm:prSet presAssocID="{E301D0C3-1938-4193-B301-16012FDE9A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E8E2DC4B-6EBB-4E8D-969F-0B96C1A0250C}" type="pres">
      <dgm:prSet presAssocID="{E301D0C3-1938-4193-B301-16012FDE9AB9}" presName="spaceRect" presStyleCnt="0"/>
      <dgm:spPr/>
    </dgm:pt>
    <dgm:pt modelId="{61246715-D7C7-4FAC-BEBB-C49151ED0C86}" type="pres">
      <dgm:prSet presAssocID="{E301D0C3-1938-4193-B301-16012FDE9AB9}" presName="parTx" presStyleLbl="revTx" presStyleIdx="0" presStyleCnt="5">
        <dgm:presLayoutVars>
          <dgm:chMax val="0"/>
          <dgm:chPref val="0"/>
        </dgm:presLayoutVars>
      </dgm:prSet>
      <dgm:spPr/>
    </dgm:pt>
    <dgm:pt modelId="{FCC3ED69-D792-487E-AC77-0E69001726D0}" type="pres">
      <dgm:prSet presAssocID="{E301D0C3-1938-4193-B301-16012FDE9AB9}" presName="desTx" presStyleLbl="revTx" presStyleIdx="1" presStyleCnt="5">
        <dgm:presLayoutVars/>
      </dgm:prSet>
      <dgm:spPr/>
    </dgm:pt>
    <dgm:pt modelId="{522D146B-DE4B-4BAF-A555-A93F2DA99F89}" type="pres">
      <dgm:prSet presAssocID="{34299FF8-4B41-460C-9781-5A081377268E}" presName="sibTrans" presStyleCnt="0"/>
      <dgm:spPr/>
    </dgm:pt>
    <dgm:pt modelId="{F1A17880-8328-4AAF-86DF-A20C7B71261B}" type="pres">
      <dgm:prSet presAssocID="{50F5747F-2707-4022-9F58-7416D67F8F18}" presName="compNode" presStyleCnt="0"/>
      <dgm:spPr/>
    </dgm:pt>
    <dgm:pt modelId="{3D953FF3-70EB-4810-9B6C-2778B14DB92A}" type="pres">
      <dgm:prSet presAssocID="{50F5747F-2707-4022-9F58-7416D67F8F18}" presName="bgRect" presStyleLbl="bgShp" presStyleIdx="1" presStyleCnt="3"/>
      <dgm:spPr/>
    </dgm:pt>
    <dgm:pt modelId="{F1106D80-C7C2-48BE-8EE1-CA94B7D4EB57}" type="pres">
      <dgm:prSet presAssocID="{50F5747F-2707-4022-9F58-7416D67F8F1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levision"/>
        </a:ext>
      </dgm:extLst>
    </dgm:pt>
    <dgm:pt modelId="{0D412318-7C34-4363-9C36-B4AF293369D0}" type="pres">
      <dgm:prSet presAssocID="{50F5747F-2707-4022-9F58-7416D67F8F18}" presName="spaceRect" presStyleCnt="0"/>
      <dgm:spPr/>
    </dgm:pt>
    <dgm:pt modelId="{4A621DE3-A0E5-4E22-B6F9-739C88BFC1CF}" type="pres">
      <dgm:prSet presAssocID="{50F5747F-2707-4022-9F58-7416D67F8F18}" presName="parTx" presStyleLbl="revTx" presStyleIdx="2" presStyleCnt="5">
        <dgm:presLayoutVars>
          <dgm:chMax val="0"/>
          <dgm:chPref val="0"/>
        </dgm:presLayoutVars>
      </dgm:prSet>
      <dgm:spPr/>
    </dgm:pt>
    <dgm:pt modelId="{23E0AA5B-8757-45CB-A8CC-CB60DCD9F0C9}" type="pres">
      <dgm:prSet presAssocID="{50F5747F-2707-4022-9F58-7416D67F8F18}" presName="desTx" presStyleLbl="revTx" presStyleIdx="3" presStyleCnt="5">
        <dgm:presLayoutVars/>
      </dgm:prSet>
      <dgm:spPr/>
    </dgm:pt>
    <dgm:pt modelId="{379C7801-21D9-44B4-A340-4640753BD506}" type="pres">
      <dgm:prSet presAssocID="{5C4326A1-C98E-479B-BEBF-38ABB8161227}" presName="sibTrans" presStyleCnt="0"/>
      <dgm:spPr/>
    </dgm:pt>
    <dgm:pt modelId="{A8614145-6882-4C9E-A578-CF6C4FEC8B20}" type="pres">
      <dgm:prSet presAssocID="{FC41AA15-AFDC-40B0-87D4-8AFFA6BC8C3E}" presName="compNode" presStyleCnt="0"/>
      <dgm:spPr/>
    </dgm:pt>
    <dgm:pt modelId="{258CD054-1076-4C18-975D-AD5F85106112}" type="pres">
      <dgm:prSet presAssocID="{FC41AA15-AFDC-40B0-87D4-8AFFA6BC8C3E}" presName="bgRect" presStyleLbl="bgShp" presStyleIdx="2" presStyleCnt="3"/>
      <dgm:spPr/>
    </dgm:pt>
    <dgm:pt modelId="{64EB4DCE-5F3A-4F37-A2F0-EB0EFD213042}" type="pres">
      <dgm:prSet presAssocID="{FC41AA15-AFDC-40B0-87D4-8AFFA6BC8C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75B2DBC6-CA1E-4271-9D96-27E8A98033A3}" type="pres">
      <dgm:prSet presAssocID="{FC41AA15-AFDC-40B0-87D4-8AFFA6BC8C3E}" presName="spaceRect" presStyleCnt="0"/>
      <dgm:spPr/>
    </dgm:pt>
    <dgm:pt modelId="{AF4A1D29-085C-476D-89B5-01E11D6A985B}" type="pres">
      <dgm:prSet presAssocID="{FC41AA15-AFDC-40B0-87D4-8AFFA6BC8C3E}" presName="parTx" presStyleLbl="revTx" presStyleIdx="4" presStyleCnt="5">
        <dgm:presLayoutVars>
          <dgm:chMax val="0"/>
          <dgm:chPref val="0"/>
        </dgm:presLayoutVars>
      </dgm:prSet>
      <dgm:spPr/>
    </dgm:pt>
  </dgm:ptLst>
  <dgm:cxnLst>
    <dgm:cxn modelId="{55CB5D00-B487-490F-97A2-636A1950C007}" srcId="{A41D25B7-3B5F-4CF1-B2FE-665184F3ADF5}" destId="{50F5747F-2707-4022-9F58-7416D67F8F18}" srcOrd="1" destOrd="0" parTransId="{8F1A325B-8F4E-4C10-A64D-8725456C9EC8}" sibTransId="{5C4326A1-C98E-479B-BEBF-38ABB8161227}"/>
    <dgm:cxn modelId="{B5167203-4B7F-4898-A141-3F13D703BA58}" type="presOf" srcId="{5900C5CA-054A-48F0-AF2D-49406F5E735A}" destId="{23E0AA5B-8757-45CB-A8CC-CB60DCD9F0C9}" srcOrd="0" destOrd="1" presId="urn:microsoft.com/office/officeart/2018/2/layout/IconVerticalSolidList"/>
    <dgm:cxn modelId="{2E40590F-9B1F-4E9D-A08D-5B1627B7C860}" type="presOf" srcId="{A41D25B7-3B5F-4CF1-B2FE-665184F3ADF5}" destId="{A1F9B596-CB20-4448-B6FC-4E803917D8AE}" srcOrd="0" destOrd="0" presId="urn:microsoft.com/office/officeart/2018/2/layout/IconVerticalSolidList"/>
    <dgm:cxn modelId="{F1D38A17-DE78-4C9B-8AE9-E9142AFD9F2C}" srcId="{E301D0C3-1938-4193-B301-16012FDE9AB9}" destId="{445B8FFE-79D3-4A32-8A1B-AD5771BE00DB}" srcOrd="0" destOrd="0" parTransId="{B88B243A-A85E-477C-AA05-C0D06921343A}" sibTransId="{046DAC84-788C-47F9-A0A4-B5F7AB71BBBB}"/>
    <dgm:cxn modelId="{47695E20-53AB-4EAE-BD23-0E1E9BC7771D}" srcId="{50F5747F-2707-4022-9F58-7416D67F8F18}" destId="{5900C5CA-054A-48F0-AF2D-49406F5E735A}" srcOrd="1" destOrd="0" parTransId="{C7590223-2F11-4EB3-BEC2-697E84349901}" sibTransId="{798EF747-A19F-457B-A403-0E16A8BF88D8}"/>
    <dgm:cxn modelId="{47FC854E-DE59-4F3C-8217-AC11CB615249}" srcId="{A41D25B7-3B5F-4CF1-B2FE-665184F3ADF5}" destId="{E301D0C3-1938-4193-B301-16012FDE9AB9}" srcOrd="0" destOrd="0" parTransId="{5B662395-1978-46ED-A861-50F958F3A3A4}" sibTransId="{34299FF8-4B41-460C-9781-5A081377268E}"/>
    <dgm:cxn modelId="{F5F0EC5A-5F9C-495B-9FD4-3AF4B5E2B702}" srcId="{50F5747F-2707-4022-9F58-7416D67F8F18}" destId="{2C4DE3E5-B3F7-489A-A90B-2108AF2667FE}" srcOrd="3" destOrd="0" parTransId="{4A8725F0-EEEC-46FB-AE70-491929B10B00}" sibTransId="{639E1869-EDE2-42B0-A0D4-18E381A27D61}"/>
    <dgm:cxn modelId="{6D6CFF7A-474B-4D76-8291-CD340758870C}" srcId="{50F5747F-2707-4022-9F58-7416D67F8F18}" destId="{27C8ED36-D7DD-4833-9C5E-14B10D2083D8}" srcOrd="2" destOrd="0" parTransId="{F18BE033-F295-4C01-A95A-C82993EB8FA9}" sibTransId="{409D76E4-7943-41F6-BCA5-38F157F45F55}"/>
    <dgm:cxn modelId="{7C9F0283-22AC-44E0-9B7A-665FE4A13EBB}" type="presOf" srcId="{2A44A5FD-0615-4E28-AC0E-43C1ABCC4C85}" destId="{23E0AA5B-8757-45CB-A8CC-CB60DCD9F0C9}" srcOrd="0" destOrd="4" presId="urn:microsoft.com/office/officeart/2018/2/layout/IconVerticalSolidList"/>
    <dgm:cxn modelId="{8901DB8F-9C8E-4C06-BF86-BEF4E5C3ADFA}" type="presOf" srcId="{27C8ED36-D7DD-4833-9C5E-14B10D2083D8}" destId="{23E0AA5B-8757-45CB-A8CC-CB60DCD9F0C9}" srcOrd="0" destOrd="2" presId="urn:microsoft.com/office/officeart/2018/2/layout/IconVerticalSolidList"/>
    <dgm:cxn modelId="{F2D23492-3565-4EF9-A434-625A192F4040}" type="presOf" srcId="{8A3CAA9F-1DFB-41BD-827E-E8855B9AB43A}" destId="{23E0AA5B-8757-45CB-A8CC-CB60DCD9F0C9}" srcOrd="0" destOrd="0" presId="urn:microsoft.com/office/officeart/2018/2/layout/IconVerticalSolidList"/>
    <dgm:cxn modelId="{DDEA70C9-AC47-41AA-B442-DD1FBED73E7D}" srcId="{50F5747F-2707-4022-9F58-7416D67F8F18}" destId="{8A3CAA9F-1DFB-41BD-827E-E8855B9AB43A}" srcOrd="0" destOrd="0" parTransId="{BA57D843-1B22-401E-9709-BC8E370DB8F8}" sibTransId="{6C69FB24-0E4E-482E-973C-1A10C855E82F}"/>
    <dgm:cxn modelId="{5E28BED2-F3F6-4312-BA76-22C62D944E82}" type="presOf" srcId="{2C4DE3E5-B3F7-489A-A90B-2108AF2667FE}" destId="{23E0AA5B-8757-45CB-A8CC-CB60DCD9F0C9}" srcOrd="0" destOrd="3" presId="urn:microsoft.com/office/officeart/2018/2/layout/IconVerticalSolidList"/>
    <dgm:cxn modelId="{ECB826DB-1213-4A7D-80F7-6951B17B6E30}" srcId="{50F5747F-2707-4022-9F58-7416D67F8F18}" destId="{2A44A5FD-0615-4E28-AC0E-43C1ABCC4C85}" srcOrd="4" destOrd="0" parTransId="{10182794-361B-41B6-8E7A-B50F5E9D8522}" sibTransId="{76D7D81F-657B-4A76-B42F-DEC45DC1E146}"/>
    <dgm:cxn modelId="{697B1FE4-A74D-4A0A-9C54-65569E2144CB}" type="presOf" srcId="{445B8FFE-79D3-4A32-8A1B-AD5771BE00DB}" destId="{FCC3ED69-D792-487E-AC77-0E69001726D0}" srcOrd="0" destOrd="0" presId="urn:microsoft.com/office/officeart/2018/2/layout/IconVerticalSolidList"/>
    <dgm:cxn modelId="{201F17E5-C44D-45E7-93D3-E42721368F87}" type="presOf" srcId="{50F5747F-2707-4022-9F58-7416D67F8F18}" destId="{4A621DE3-A0E5-4E22-B6F9-739C88BFC1CF}" srcOrd="0" destOrd="0" presId="urn:microsoft.com/office/officeart/2018/2/layout/IconVerticalSolidList"/>
    <dgm:cxn modelId="{E6C51EEE-D682-40C3-BFD4-89192E8B7574}" type="presOf" srcId="{E301D0C3-1938-4193-B301-16012FDE9AB9}" destId="{61246715-D7C7-4FAC-BEBB-C49151ED0C86}" srcOrd="0" destOrd="0" presId="urn:microsoft.com/office/officeart/2018/2/layout/IconVerticalSolidList"/>
    <dgm:cxn modelId="{7C99D6FA-FECF-490E-974D-3A2F08CB5BFD}" srcId="{A41D25B7-3B5F-4CF1-B2FE-665184F3ADF5}" destId="{FC41AA15-AFDC-40B0-87D4-8AFFA6BC8C3E}" srcOrd="2" destOrd="0" parTransId="{DDF600F9-6FB8-48EB-9178-D6CABFE896AB}" sibTransId="{E71DAF4B-916D-489E-ACFD-3225D4F88CC7}"/>
    <dgm:cxn modelId="{B2F4A6FF-4ABE-45D4-A169-5890C0D8FAD1}" type="presOf" srcId="{FC41AA15-AFDC-40B0-87D4-8AFFA6BC8C3E}" destId="{AF4A1D29-085C-476D-89B5-01E11D6A985B}" srcOrd="0" destOrd="0" presId="urn:microsoft.com/office/officeart/2018/2/layout/IconVerticalSolidList"/>
    <dgm:cxn modelId="{98D621FC-B27E-412A-9F59-21A9AFD3954D}" type="presParOf" srcId="{A1F9B596-CB20-4448-B6FC-4E803917D8AE}" destId="{3B5F0243-B6EF-4AE8-AF23-7FA965E961D0}" srcOrd="0" destOrd="0" presId="urn:microsoft.com/office/officeart/2018/2/layout/IconVerticalSolidList"/>
    <dgm:cxn modelId="{66B92DF5-7431-4519-A627-9791C102EE6F}" type="presParOf" srcId="{3B5F0243-B6EF-4AE8-AF23-7FA965E961D0}" destId="{9D17203E-24D6-4449-9308-9D5D81F70D66}" srcOrd="0" destOrd="0" presId="urn:microsoft.com/office/officeart/2018/2/layout/IconVerticalSolidList"/>
    <dgm:cxn modelId="{23FDC898-D09D-4276-943B-0C8D5BE9422E}" type="presParOf" srcId="{3B5F0243-B6EF-4AE8-AF23-7FA965E961D0}" destId="{728CF986-6939-4698-89CC-6CF2135A2F1B}" srcOrd="1" destOrd="0" presId="urn:microsoft.com/office/officeart/2018/2/layout/IconVerticalSolidList"/>
    <dgm:cxn modelId="{686F9E37-C9FD-4ED5-93D9-F634EE389EEB}" type="presParOf" srcId="{3B5F0243-B6EF-4AE8-AF23-7FA965E961D0}" destId="{E8E2DC4B-6EBB-4E8D-969F-0B96C1A0250C}" srcOrd="2" destOrd="0" presId="urn:microsoft.com/office/officeart/2018/2/layout/IconVerticalSolidList"/>
    <dgm:cxn modelId="{182B4A81-B02F-4019-A8BF-9243C3678EDB}" type="presParOf" srcId="{3B5F0243-B6EF-4AE8-AF23-7FA965E961D0}" destId="{61246715-D7C7-4FAC-BEBB-C49151ED0C86}" srcOrd="3" destOrd="0" presId="urn:microsoft.com/office/officeart/2018/2/layout/IconVerticalSolidList"/>
    <dgm:cxn modelId="{E4C334A2-B4F1-4A69-BFA6-5EA9D007D0A1}" type="presParOf" srcId="{3B5F0243-B6EF-4AE8-AF23-7FA965E961D0}" destId="{FCC3ED69-D792-487E-AC77-0E69001726D0}" srcOrd="4" destOrd="0" presId="urn:microsoft.com/office/officeart/2018/2/layout/IconVerticalSolidList"/>
    <dgm:cxn modelId="{FE8799BF-B95A-46C0-A77B-C4050FD1C22C}" type="presParOf" srcId="{A1F9B596-CB20-4448-B6FC-4E803917D8AE}" destId="{522D146B-DE4B-4BAF-A555-A93F2DA99F89}" srcOrd="1" destOrd="0" presId="urn:microsoft.com/office/officeart/2018/2/layout/IconVerticalSolidList"/>
    <dgm:cxn modelId="{AC27CCD2-7D4A-4DEB-BF3F-D7E69BE1EB57}" type="presParOf" srcId="{A1F9B596-CB20-4448-B6FC-4E803917D8AE}" destId="{F1A17880-8328-4AAF-86DF-A20C7B71261B}" srcOrd="2" destOrd="0" presId="urn:microsoft.com/office/officeart/2018/2/layout/IconVerticalSolidList"/>
    <dgm:cxn modelId="{0C1F03D5-13FA-4989-960A-48C3CAC85296}" type="presParOf" srcId="{F1A17880-8328-4AAF-86DF-A20C7B71261B}" destId="{3D953FF3-70EB-4810-9B6C-2778B14DB92A}" srcOrd="0" destOrd="0" presId="urn:microsoft.com/office/officeart/2018/2/layout/IconVerticalSolidList"/>
    <dgm:cxn modelId="{4A2302DB-9BE2-40F8-A25C-19E5D61E73EF}" type="presParOf" srcId="{F1A17880-8328-4AAF-86DF-A20C7B71261B}" destId="{F1106D80-C7C2-48BE-8EE1-CA94B7D4EB57}" srcOrd="1" destOrd="0" presId="urn:microsoft.com/office/officeart/2018/2/layout/IconVerticalSolidList"/>
    <dgm:cxn modelId="{C5F789D6-DCA5-40CD-A338-B91BE3BB801D}" type="presParOf" srcId="{F1A17880-8328-4AAF-86DF-A20C7B71261B}" destId="{0D412318-7C34-4363-9C36-B4AF293369D0}" srcOrd="2" destOrd="0" presId="urn:microsoft.com/office/officeart/2018/2/layout/IconVerticalSolidList"/>
    <dgm:cxn modelId="{3C528F96-E3EA-467C-A91F-6A3A26F72C67}" type="presParOf" srcId="{F1A17880-8328-4AAF-86DF-A20C7B71261B}" destId="{4A621DE3-A0E5-4E22-B6F9-739C88BFC1CF}" srcOrd="3" destOrd="0" presId="urn:microsoft.com/office/officeart/2018/2/layout/IconVerticalSolidList"/>
    <dgm:cxn modelId="{3135C7A2-5C0A-446B-A645-F6DC1577473B}" type="presParOf" srcId="{F1A17880-8328-4AAF-86DF-A20C7B71261B}" destId="{23E0AA5B-8757-45CB-A8CC-CB60DCD9F0C9}" srcOrd="4" destOrd="0" presId="urn:microsoft.com/office/officeart/2018/2/layout/IconVerticalSolidList"/>
    <dgm:cxn modelId="{D687B8FB-DB02-4660-9350-71E693C423FD}" type="presParOf" srcId="{A1F9B596-CB20-4448-B6FC-4E803917D8AE}" destId="{379C7801-21D9-44B4-A340-4640753BD506}" srcOrd="3" destOrd="0" presId="urn:microsoft.com/office/officeart/2018/2/layout/IconVerticalSolidList"/>
    <dgm:cxn modelId="{96A5B395-976E-4E7F-AA5C-6A839C9AF51A}" type="presParOf" srcId="{A1F9B596-CB20-4448-B6FC-4E803917D8AE}" destId="{A8614145-6882-4C9E-A578-CF6C4FEC8B20}" srcOrd="4" destOrd="0" presId="urn:microsoft.com/office/officeart/2018/2/layout/IconVerticalSolidList"/>
    <dgm:cxn modelId="{187239F8-9DE6-41FB-A57E-4BB7D23D8FFA}" type="presParOf" srcId="{A8614145-6882-4C9E-A578-CF6C4FEC8B20}" destId="{258CD054-1076-4C18-975D-AD5F85106112}" srcOrd="0" destOrd="0" presId="urn:microsoft.com/office/officeart/2018/2/layout/IconVerticalSolidList"/>
    <dgm:cxn modelId="{FE9F406F-CA4B-4C39-9602-4F1E75C87F2B}" type="presParOf" srcId="{A8614145-6882-4C9E-A578-CF6C4FEC8B20}" destId="{64EB4DCE-5F3A-4F37-A2F0-EB0EFD213042}" srcOrd="1" destOrd="0" presId="urn:microsoft.com/office/officeart/2018/2/layout/IconVerticalSolidList"/>
    <dgm:cxn modelId="{8FEF6DCD-7388-4413-AFD7-D42D37A21FDE}" type="presParOf" srcId="{A8614145-6882-4C9E-A578-CF6C4FEC8B20}" destId="{75B2DBC6-CA1E-4271-9D96-27E8A98033A3}" srcOrd="2" destOrd="0" presId="urn:microsoft.com/office/officeart/2018/2/layout/IconVerticalSolidList"/>
    <dgm:cxn modelId="{7E6C819A-AB77-4879-A153-9C7EE1CB1345}" type="presParOf" srcId="{A8614145-6882-4C9E-A578-CF6C4FEC8B20}" destId="{AF4A1D29-085C-476D-89B5-01E11D6A985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FEF584-51D9-4145-8202-D028AA72E9C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A523B47-81DE-413A-8D13-598E0C187460}">
      <dgm:prSet/>
      <dgm:spPr/>
      <dgm:t>
        <a:bodyPr/>
        <a:lstStyle/>
        <a:p>
          <a:pPr>
            <a:lnSpc>
              <a:spcPct val="100000"/>
            </a:lnSpc>
          </a:pPr>
          <a:r>
            <a:rPr lang="en-US" b="1"/>
            <a:t>Peak Activity</a:t>
          </a:r>
          <a:r>
            <a:rPr lang="en-US"/>
            <a:t>: Most releases occur in </a:t>
          </a:r>
          <a:r>
            <a:rPr lang="en-US" b="1">
              <a:latin typeface="Aptos Display" panose="020F0302020204030204"/>
            </a:rPr>
            <a:t>December</a:t>
          </a:r>
          <a:r>
            <a:rPr lang="en-US"/>
            <a:t> and </a:t>
          </a:r>
          <a:r>
            <a:rPr lang="en-US" b="1">
              <a:latin typeface="Aptos Display" panose="020F0302020204030204"/>
            </a:rPr>
            <a:t>July</a:t>
          </a:r>
          <a:r>
            <a:rPr lang="en-US"/>
            <a:t>.</a:t>
          </a:r>
        </a:p>
      </dgm:t>
    </dgm:pt>
    <dgm:pt modelId="{EE595F52-3A21-483C-AC59-6AEAF16416DF}" type="parTrans" cxnId="{389C656B-23EC-41AF-9E62-5AB5CCE67208}">
      <dgm:prSet/>
      <dgm:spPr/>
      <dgm:t>
        <a:bodyPr/>
        <a:lstStyle/>
        <a:p>
          <a:endParaRPr lang="en-US"/>
        </a:p>
      </dgm:t>
    </dgm:pt>
    <dgm:pt modelId="{605F638C-3575-4E12-9908-5BAE30648651}" type="sibTrans" cxnId="{389C656B-23EC-41AF-9E62-5AB5CCE67208}">
      <dgm:prSet/>
      <dgm:spPr/>
      <dgm:t>
        <a:bodyPr/>
        <a:lstStyle/>
        <a:p>
          <a:endParaRPr lang="en-US"/>
        </a:p>
      </dgm:t>
    </dgm:pt>
    <dgm:pt modelId="{6AED89F3-C6DA-4063-B1CF-1851113656C7}">
      <dgm:prSet/>
      <dgm:spPr/>
      <dgm:t>
        <a:bodyPr/>
        <a:lstStyle/>
        <a:p>
          <a:pPr rtl="0">
            <a:lnSpc>
              <a:spcPct val="100000"/>
            </a:lnSpc>
          </a:pPr>
          <a:r>
            <a:rPr lang="en-US" b="1"/>
            <a:t>Seasonal Patterns</a:t>
          </a:r>
          <a:r>
            <a:rPr lang="en-US"/>
            <a:t>: February </a:t>
          </a:r>
          <a:r>
            <a:rPr lang="en-US">
              <a:latin typeface="Aptos Display" panose="020F0302020204030204"/>
            </a:rPr>
            <a:t>and May show </a:t>
          </a:r>
          <a:r>
            <a:rPr lang="en-US"/>
            <a:t>reduced activity.</a:t>
          </a:r>
          <a:endParaRPr lang="en-US">
            <a:latin typeface="Aptos Display" panose="020F0302020204030204"/>
          </a:endParaRPr>
        </a:p>
      </dgm:t>
    </dgm:pt>
    <dgm:pt modelId="{6B98FE33-9F2E-469B-BD0E-F2B5FC30D6C6}" type="parTrans" cxnId="{30CFDFB3-9F86-40E3-8344-971365965C0C}">
      <dgm:prSet/>
      <dgm:spPr/>
      <dgm:t>
        <a:bodyPr/>
        <a:lstStyle/>
        <a:p>
          <a:endParaRPr lang="en-US"/>
        </a:p>
      </dgm:t>
    </dgm:pt>
    <dgm:pt modelId="{6682AE1E-07B8-426E-832F-86484C2BD2E3}" type="sibTrans" cxnId="{30CFDFB3-9F86-40E3-8344-971365965C0C}">
      <dgm:prSet/>
      <dgm:spPr/>
      <dgm:t>
        <a:bodyPr/>
        <a:lstStyle/>
        <a:p>
          <a:endParaRPr lang="en-US"/>
        </a:p>
      </dgm:t>
    </dgm:pt>
    <dgm:pt modelId="{B2FA1371-E857-4CCB-B059-76EBDA7CD6A5}">
      <dgm:prSet/>
      <dgm:spPr/>
      <dgm:t>
        <a:bodyPr/>
        <a:lstStyle/>
        <a:p>
          <a:pPr>
            <a:lnSpc>
              <a:spcPct val="100000"/>
            </a:lnSpc>
          </a:pPr>
          <a:r>
            <a:rPr lang="en-US" b="1"/>
            <a:t>Movies vs. TV Shows</a:t>
          </a:r>
          <a:r>
            <a:rPr lang="en-US"/>
            <a:t>: Movies consistently outpace TV shows in monthly releases</a:t>
          </a:r>
        </a:p>
      </dgm:t>
    </dgm:pt>
    <dgm:pt modelId="{A62A1C78-661F-4A27-8124-261BDBD026D9}" type="parTrans" cxnId="{4410EEE1-7E11-433B-8A3E-6C8633ECC43F}">
      <dgm:prSet/>
      <dgm:spPr/>
      <dgm:t>
        <a:bodyPr/>
        <a:lstStyle/>
        <a:p>
          <a:endParaRPr lang="en-US"/>
        </a:p>
      </dgm:t>
    </dgm:pt>
    <dgm:pt modelId="{E0BE168D-8AEE-47B3-B347-2409C15A4598}" type="sibTrans" cxnId="{4410EEE1-7E11-433B-8A3E-6C8633ECC43F}">
      <dgm:prSet/>
      <dgm:spPr/>
      <dgm:t>
        <a:bodyPr/>
        <a:lstStyle/>
        <a:p>
          <a:endParaRPr lang="en-US"/>
        </a:p>
      </dgm:t>
    </dgm:pt>
    <dgm:pt modelId="{924748A0-2FD7-4DD0-BBB8-476C0C4A441D}" type="pres">
      <dgm:prSet presAssocID="{07FEF584-51D9-4145-8202-D028AA72E9C1}" presName="root" presStyleCnt="0">
        <dgm:presLayoutVars>
          <dgm:dir/>
          <dgm:resizeHandles val="exact"/>
        </dgm:presLayoutVars>
      </dgm:prSet>
      <dgm:spPr/>
    </dgm:pt>
    <dgm:pt modelId="{11729673-353E-4B1B-B472-E0EC9FF85424}" type="pres">
      <dgm:prSet presAssocID="{3A523B47-81DE-413A-8D13-598E0C187460}" presName="compNode" presStyleCnt="0"/>
      <dgm:spPr/>
    </dgm:pt>
    <dgm:pt modelId="{078B242D-54B0-4C8E-9CCE-F0DABFABAC08}" type="pres">
      <dgm:prSet presAssocID="{3A523B47-81DE-413A-8D13-598E0C187460}" presName="bgRect" presStyleLbl="bgShp" presStyleIdx="0" presStyleCnt="3"/>
      <dgm:spPr/>
    </dgm:pt>
    <dgm:pt modelId="{12079C01-DAF2-46F7-966A-74D87E5C36AF}" type="pres">
      <dgm:prSet presAssocID="{3A523B47-81DE-413A-8D13-598E0C1874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reworks"/>
        </a:ext>
      </dgm:extLst>
    </dgm:pt>
    <dgm:pt modelId="{8A166905-6B8D-4370-9C30-93514C97256F}" type="pres">
      <dgm:prSet presAssocID="{3A523B47-81DE-413A-8D13-598E0C187460}" presName="spaceRect" presStyleCnt="0"/>
      <dgm:spPr/>
    </dgm:pt>
    <dgm:pt modelId="{3645C3CC-E8CE-457A-B142-EBA1318C8F48}" type="pres">
      <dgm:prSet presAssocID="{3A523B47-81DE-413A-8D13-598E0C187460}" presName="parTx" presStyleLbl="revTx" presStyleIdx="0" presStyleCnt="3">
        <dgm:presLayoutVars>
          <dgm:chMax val="0"/>
          <dgm:chPref val="0"/>
        </dgm:presLayoutVars>
      </dgm:prSet>
      <dgm:spPr/>
    </dgm:pt>
    <dgm:pt modelId="{3F1947C2-6767-4BD6-B31A-E32F4817937D}" type="pres">
      <dgm:prSet presAssocID="{605F638C-3575-4E12-9908-5BAE30648651}" presName="sibTrans" presStyleCnt="0"/>
      <dgm:spPr/>
    </dgm:pt>
    <dgm:pt modelId="{AA198CC7-884D-477A-933C-AB7B83C9FF42}" type="pres">
      <dgm:prSet presAssocID="{6AED89F3-C6DA-4063-B1CF-1851113656C7}" presName="compNode" presStyleCnt="0"/>
      <dgm:spPr/>
    </dgm:pt>
    <dgm:pt modelId="{C40B3439-E9A2-4E4A-B32D-C2C67907C081}" type="pres">
      <dgm:prSet presAssocID="{6AED89F3-C6DA-4063-B1CF-1851113656C7}" presName="bgRect" presStyleLbl="bgShp" presStyleIdx="1" presStyleCnt="3"/>
      <dgm:spPr/>
    </dgm:pt>
    <dgm:pt modelId="{78F5CDA4-116E-46B8-ABA1-5F156D1ADAD1}" type="pres">
      <dgm:prSet presAssocID="{6AED89F3-C6DA-4063-B1CF-1851113656C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nowflake"/>
        </a:ext>
      </dgm:extLst>
    </dgm:pt>
    <dgm:pt modelId="{E5C36BF1-2CFF-432A-A09F-D39CD8F8E1B0}" type="pres">
      <dgm:prSet presAssocID="{6AED89F3-C6DA-4063-B1CF-1851113656C7}" presName="spaceRect" presStyleCnt="0"/>
      <dgm:spPr/>
    </dgm:pt>
    <dgm:pt modelId="{9F2D2198-794B-4462-A8E6-0EE779930134}" type="pres">
      <dgm:prSet presAssocID="{6AED89F3-C6DA-4063-B1CF-1851113656C7}" presName="parTx" presStyleLbl="revTx" presStyleIdx="1" presStyleCnt="3">
        <dgm:presLayoutVars>
          <dgm:chMax val="0"/>
          <dgm:chPref val="0"/>
        </dgm:presLayoutVars>
      </dgm:prSet>
      <dgm:spPr/>
    </dgm:pt>
    <dgm:pt modelId="{9D00A3C3-6917-4EE6-8B9C-AD61575BDA2F}" type="pres">
      <dgm:prSet presAssocID="{6682AE1E-07B8-426E-832F-86484C2BD2E3}" presName="sibTrans" presStyleCnt="0"/>
      <dgm:spPr/>
    </dgm:pt>
    <dgm:pt modelId="{84E53F92-982D-4C5B-AD0A-0360F52BEF2C}" type="pres">
      <dgm:prSet presAssocID="{B2FA1371-E857-4CCB-B059-76EBDA7CD6A5}" presName="compNode" presStyleCnt="0"/>
      <dgm:spPr/>
    </dgm:pt>
    <dgm:pt modelId="{CDD7F0AF-E7DF-46A3-AAB6-08589840B233}" type="pres">
      <dgm:prSet presAssocID="{B2FA1371-E857-4CCB-B059-76EBDA7CD6A5}" presName="bgRect" presStyleLbl="bgShp" presStyleIdx="2" presStyleCnt="3"/>
      <dgm:spPr/>
    </dgm:pt>
    <dgm:pt modelId="{C4EAAD0B-0FA2-4721-ACB4-EFBF93701E94}" type="pres">
      <dgm:prSet presAssocID="{B2FA1371-E857-4CCB-B059-76EBDA7CD6A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levision"/>
        </a:ext>
      </dgm:extLst>
    </dgm:pt>
    <dgm:pt modelId="{6346D533-E259-45B9-AA60-021500A0C445}" type="pres">
      <dgm:prSet presAssocID="{B2FA1371-E857-4CCB-B059-76EBDA7CD6A5}" presName="spaceRect" presStyleCnt="0"/>
      <dgm:spPr/>
    </dgm:pt>
    <dgm:pt modelId="{0B69178F-AB7B-4B5B-A37A-A57BEA2B175F}" type="pres">
      <dgm:prSet presAssocID="{B2FA1371-E857-4CCB-B059-76EBDA7CD6A5}" presName="parTx" presStyleLbl="revTx" presStyleIdx="2" presStyleCnt="3">
        <dgm:presLayoutVars>
          <dgm:chMax val="0"/>
          <dgm:chPref val="0"/>
        </dgm:presLayoutVars>
      </dgm:prSet>
      <dgm:spPr/>
    </dgm:pt>
  </dgm:ptLst>
  <dgm:cxnLst>
    <dgm:cxn modelId="{845DC31A-779A-45DE-92F0-0251B2A2E495}" type="presOf" srcId="{6AED89F3-C6DA-4063-B1CF-1851113656C7}" destId="{9F2D2198-794B-4462-A8E6-0EE779930134}" srcOrd="0" destOrd="0" presId="urn:microsoft.com/office/officeart/2018/2/layout/IconVerticalSolidList"/>
    <dgm:cxn modelId="{389C656B-23EC-41AF-9E62-5AB5CCE67208}" srcId="{07FEF584-51D9-4145-8202-D028AA72E9C1}" destId="{3A523B47-81DE-413A-8D13-598E0C187460}" srcOrd="0" destOrd="0" parTransId="{EE595F52-3A21-483C-AC59-6AEAF16416DF}" sibTransId="{605F638C-3575-4E12-9908-5BAE30648651}"/>
    <dgm:cxn modelId="{30CFDFB3-9F86-40E3-8344-971365965C0C}" srcId="{07FEF584-51D9-4145-8202-D028AA72E9C1}" destId="{6AED89F3-C6DA-4063-B1CF-1851113656C7}" srcOrd="1" destOrd="0" parTransId="{6B98FE33-9F2E-469B-BD0E-F2B5FC30D6C6}" sibTransId="{6682AE1E-07B8-426E-832F-86484C2BD2E3}"/>
    <dgm:cxn modelId="{377DDCDA-EAE2-4121-A016-618834C3F433}" type="presOf" srcId="{07FEF584-51D9-4145-8202-D028AA72E9C1}" destId="{924748A0-2FD7-4DD0-BBB8-476C0C4A441D}" srcOrd="0" destOrd="0" presId="urn:microsoft.com/office/officeart/2018/2/layout/IconVerticalSolidList"/>
    <dgm:cxn modelId="{48A813DD-CA6C-4846-80F3-10E954A3AF30}" type="presOf" srcId="{B2FA1371-E857-4CCB-B059-76EBDA7CD6A5}" destId="{0B69178F-AB7B-4B5B-A37A-A57BEA2B175F}" srcOrd="0" destOrd="0" presId="urn:microsoft.com/office/officeart/2018/2/layout/IconVerticalSolidList"/>
    <dgm:cxn modelId="{4410EEE1-7E11-433B-8A3E-6C8633ECC43F}" srcId="{07FEF584-51D9-4145-8202-D028AA72E9C1}" destId="{B2FA1371-E857-4CCB-B059-76EBDA7CD6A5}" srcOrd="2" destOrd="0" parTransId="{A62A1C78-661F-4A27-8124-261BDBD026D9}" sibTransId="{E0BE168D-8AEE-47B3-B347-2409C15A4598}"/>
    <dgm:cxn modelId="{79381CF0-7F20-4C6B-B290-BB545B8CB751}" type="presOf" srcId="{3A523B47-81DE-413A-8D13-598E0C187460}" destId="{3645C3CC-E8CE-457A-B142-EBA1318C8F48}" srcOrd="0" destOrd="0" presId="urn:microsoft.com/office/officeart/2018/2/layout/IconVerticalSolidList"/>
    <dgm:cxn modelId="{79291523-B06C-4367-B1DD-932D4D937AE8}" type="presParOf" srcId="{924748A0-2FD7-4DD0-BBB8-476C0C4A441D}" destId="{11729673-353E-4B1B-B472-E0EC9FF85424}" srcOrd="0" destOrd="0" presId="urn:microsoft.com/office/officeart/2018/2/layout/IconVerticalSolidList"/>
    <dgm:cxn modelId="{14BEF897-550F-4E0A-842B-A70902DD054F}" type="presParOf" srcId="{11729673-353E-4B1B-B472-E0EC9FF85424}" destId="{078B242D-54B0-4C8E-9CCE-F0DABFABAC08}" srcOrd="0" destOrd="0" presId="urn:microsoft.com/office/officeart/2018/2/layout/IconVerticalSolidList"/>
    <dgm:cxn modelId="{0C02C300-AC51-4792-ADB9-C5DB5DAED1AD}" type="presParOf" srcId="{11729673-353E-4B1B-B472-E0EC9FF85424}" destId="{12079C01-DAF2-46F7-966A-74D87E5C36AF}" srcOrd="1" destOrd="0" presId="urn:microsoft.com/office/officeart/2018/2/layout/IconVerticalSolidList"/>
    <dgm:cxn modelId="{FD228C20-5020-4E6F-9F6F-D87CB69FA0D2}" type="presParOf" srcId="{11729673-353E-4B1B-B472-E0EC9FF85424}" destId="{8A166905-6B8D-4370-9C30-93514C97256F}" srcOrd="2" destOrd="0" presId="urn:microsoft.com/office/officeart/2018/2/layout/IconVerticalSolidList"/>
    <dgm:cxn modelId="{42DB7F69-D944-4A2E-9FB9-72BAAB048D68}" type="presParOf" srcId="{11729673-353E-4B1B-B472-E0EC9FF85424}" destId="{3645C3CC-E8CE-457A-B142-EBA1318C8F48}" srcOrd="3" destOrd="0" presId="urn:microsoft.com/office/officeart/2018/2/layout/IconVerticalSolidList"/>
    <dgm:cxn modelId="{18B46933-0B89-4557-ACB7-8696CB0B2AC0}" type="presParOf" srcId="{924748A0-2FD7-4DD0-BBB8-476C0C4A441D}" destId="{3F1947C2-6767-4BD6-B31A-E32F4817937D}" srcOrd="1" destOrd="0" presId="urn:microsoft.com/office/officeart/2018/2/layout/IconVerticalSolidList"/>
    <dgm:cxn modelId="{E6E47025-5CC0-4899-A51D-29B6EB0C84C9}" type="presParOf" srcId="{924748A0-2FD7-4DD0-BBB8-476C0C4A441D}" destId="{AA198CC7-884D-477A-933C-AB7B83C9FF42}" srcOrd="2" destOrd="0" presId="urn:microsoft.com/office/officeart/2018/2/layout/IconVerticalSolidList"/>
    <dgm:cxn modelId="{5F22DFD4-DAB1-44FD-AE2C-75546BD65C95}" type="presParOf" srcId="{AA198CC7-884D-477A-933C-AB7B83C9FF42}" destId="{C40B3439-E9A2-4E4A-B32D-C2C67907C081}" srcOrd="0" destOrd="0" presId="urn:microsoft.com/office/officeart/2018/2/layout/IconVerticalSolidList"/>
    <dgm:cxn modelId="{8CD1A3A5-6DBF-4165-86AB-E748D8083027}" type="presParOf" srcId="{AA198CC7-884D-477A-933C-AB7B83C9FF42}" destId="{78F5CDA4-116E-46B8-ABA1-5F156D1ADAD1}" srcOrd="1" destOrd="0" presId="urn:microsoft.com/office/officeart/2018/2/layout/IconVerticalSolidList"/>
    <dgm:cxn modelId="{053B7E7F-298D-4806-B5CB-31A26AF12205}" type="presParOf" srcId="{AA198CC7-884D-477A-933C-AB7B83C9FF42}" destId="{E5C36BF1-2CFF-432A-A09F-D39CD8F8E1B0}" srcOrd="2" destOrd="0" presId="urn:microsoft.com/office/officeart/2018/2/layout/IconVerticalSolidList"/>
    <dgm:cxn modelId="{286DAF6F-ED4A-497C-A866-184E5E9A300C}" type="presParOf" srcId="{AA198CC7-884D-477A-933C-AB7B83C9FF42}" destId="{9F2D2198-794B-4462-A8E6-0EE779930134}" srcOrd="3" destOrd="0" presId="urn:microsoft.com/office/officeart/2018/2/layout/IconVerticalSolidList"/>
    <dgm:cxn modelId="{7AA9E4EB-8B32-4672-9ACB-B792854E62FB}" type="presParOf" srcId="{924748A0-2FD7-4DD0-BBB8-476C0C4A441D}" destId="{9D00A3C3-6917-4EE6-8B9C-AD61575BDA2F}" srcOrd="3" destOrd="0" presId="urn:microsoft.com/office/officeart/2018/2/layout/IconVerticalSolidList"/>
    <dgm:cxn modelId="{62FF5CEA-3060-4272-930C-1D97C027EB26}" type="presParOf" srcId="{924748A0-2FD7-4DD0-BBB8-476C0C4A441D}" destId="{84E53F92-982D-4C5B-AD0A-0360F52BEF2C}" srcOrd="4" destOrd="0" presId="urn:microsoft.com/office/officeart/2018/2/layout/IconVerticalSolidList"/>
    <dgm:cxn modelId="{72777776-DA59-45B8-BF35-50B2FFBF0375}" type="presParOf" srcId="{84E53F92-982D-4C5B-AD0A-0360F52BEF2C}" destId="{CDD7F0AF-E7DF-46A3-AAB6-08589840B233}" srcOrd="0" destOrd="0" presId="urn:microsoft.com/office/officeart/2018/2/layout/IconVerticalSolidList"/>
    <dgm:cxn modelId="{301D5FEF-A18B-4BB5-A85E-64ACD86448CF}" type="presParOf" srcId="{84E53F92-982D-4C5B-AD0A-0360F52BEF2C}" destId="{C4EAAD0B-0FA2-4721-ACB4-EFBF93701E94}" srcOrd="1" destOrd="0" presId="urn:microsoft.com/office/officeart/2018/2/layout/IconVerticalSolidList"/>
    <dgm:cxn modelId="{EE8AA2CB-1098-4C9B-B59A-AD7316E18352}" type="presParOf" srcId="{84E53F92-982D-4C5B-AD0A-0360F52BEF2C}" destId="{6346D533-E259-45B9-AA60-021500A0C445}" srcOrd="2" destOrd="0" presId="urn:microsoft.com/office/officeart/2018/2/layout/IconVerticalSolidList"/>
    <dgm:cxn modelId="{539F1554-CF17-4404-BB71-9A4C0B514918}" type="presParOf" srcId="{84E53F92-982D-4C5B-AD0A-0360F52BEF2C}" destId="{0B69178F-AB7B-4B5B-A37A-A57BEA2B17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42476A-9D60-49A1-BC15-8F7358A285DC}"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A886092-08FE-4288-83D3-6C51F7D7C5FC}">
      <dgm:prSet/>
      <dgm:spPr/>
      <dgm:t>
        <a:bodyPr/>
        <a:lstStyle/>
        <a:p>
          <a:r>
            <a:rPr lang="en-US" b="1"/>
            <a:t>Most Common Rating</a:t>
          </a:r>
          <a:r>
            <a:rPr lang="en-US"/>
            <a:t>: "TV-MA" (Mature Audience) is dominant.</a:t>
          </a:r>
        </a:p>
      </dgm:t>
    </dgm:pt>
    <dgm:pt modelId="{B8021E3E-D15A-43E6-9D55-1C9E65FE285B}" type="parTrans" cxnId="{84067D5D-8928-4BF1-80B0-B9CC26E685DB}">
      <dgm:prSet/>
      <dgm:spPr/>
      <dgm:t>
        <a:bodyPr/>
        <a:lstStyle/>
        <a:p>
          <a:endParaRPr lang="en-US"/>
        </a:p>
      </dgm:t>
    </dgm:pt>
    <dgm:pt modelId="{71584EF4-82CB-48AB-8111-BAD80D6DB02A}" type="sibTrans" cxnId="{84067D5D-8928-4BF1-80B0-B9CC26E685DB}">
      <dgm:prSet/>
      <dgm:spPr/>
      <dgm:t>
        <a:bodyPr/>
        <a:lstStyle/>
        <a:p>
          <a:endParaRPr lang="en-US"/>
        </a:p>
      </dgm:t>
    </dgm:pt>
    <dgm:pt modelId="{23A2475F-F1A2-4B02-A393-111020CA9AB5}">
      <dgm:prSet/>
      <dgm:spPr/>
      <dgm:t>
        <a:bodyPr/>
        <a:lstStyle/>
        <a:p>
          <a:r>
            <a:rPr lang="en-US" b="1"/>
            <a:t>Focus on Diversity</a:t>
          </a:r>
          <a:r>
            <a:rPr lang="en-US"/>
            <a:t>: A wide range of ratings indicates varied audience targeting.</a:t>
          </a:r>
        </a:p>
      </dgm:t>
    </dgm:pt>
    <dgm:pt modelId="{91FE4FC9-23E3-42C9-8AD7-597DCE24032E}" type="parTrans" cxnId="{66F4B6D2-6C09-4777-89E0-FCF29CE5E724}">
      <dgm:prSet/>
      <dgm:spPr/>
      <dgm:t>
        <a:bodyPr/>
        <a:lstStyle/>
        <a:p>
          <a:endParaRPr lang="en-US"/>
        </a:p>
      </dgm:t>
    </dgm:pt>
    <dgm:pt modelId="{15958608-1C64-464D-B096-0080EB1C3061}" type="sibTrans" cxnId="{66F4B6D2-6C09-4777-89E0-FCF29CE5E724}">
      <dgm:prSet/>
      <dgm:spPr/>
      <dgm:t>
        <a:bodyPr/>
        <a:lstStyle/>
        <a:p>
          <a:endParaRPr lang="en-US"/>
        </a:p>
      </dgm:t>
    </dgm:pt>
    <dgm:pt modelId="{58714F93-B963-4E1B-85F7-896E9BE98E0D}">
      <dgm:prSet/>
      <dgm:spPr/>
      <dgm:t>
        <a:bodyPr/>
        <a:lstStyle/>
        <a:p>
          <a:r>
            <a:rPr lang="en-US"/>
            <a:t>Mature content strongly aligns with Netflix’s primary demographic.</a:t>
          </a:r>
        </a:p>
      </dgm:t>
    </dgm:pt>
    <dgm:pt modelId="{7DF13DA4-0CA5-4D90-B236-0ADC8D46DFBD}" type="parTrans" cxnId="{01F54D81-6629-4698-A6D2-CBAB06AEE8FF}">
      <dgm:prSet/>
      <dgm:spPr/>
      <dgm:t>
        <a:bodyPr/>
        <a:lstStyle/>
        <a:p>
          <a:endParaRPr lang="en-US"/>
        </a:p>
      </dgm:t>
    </dgm:pt>
    <dgm:pt modelId="{FBE8EB9D-5505-4898-B055-286FCC4FBD71}" type="sibTrans" cxnId="{01F54D81-6629-4698-A6D2-CBAB06AEE8FF}">
      <dgm:prSet/>
      <dgm:spPr/>
      <dgm:t>
        <a:bodyPr/>
        <a:lstStyle/>
        <a:p>
          <a:endParaRPr lang="en-US"/>
        </a:p>
      </dgm:t>
    </dgm:pt>
    <dgm:pt modelId="{ABE8859F-68D5-47DD-B322-670AEED39256}" type="pres">
      <dgm:prSet presAssocID="{3042476A-9D60-49A1-BC15-8F7358A285DC}" presName="root" presStyleCnt="0">
        <dgm:presLayoutVars>
          <dgm:dir/>
          <dgm:resizeHandles val="exact"/>
        </dgm:presLayoutVars>
      </dgm:prSet>
      <dgm:spPr/>
    </dgm:pt>
    <dgm:pt modelId="{D9313B8A-79A9-454B-AEB2-F7993DFAF445}" type="pres">
      <dgm:prSet presAssocID="{EA886092-08FE-4288-83D3-6C51F7D7C5FC}" presName="compNode" presStyleCnt="0"/>
      <dgm:spPr/>
    </dgm:pt>
    <dgm:pt modelId="{C71B0B80-0C7B-4311-82BE-493A0F3D5390}" type="pres">
      <dgm:prSet presAssocID="{EA886092-08FE-4288-83D3-6C51F7D7C5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vision"/>
        </a:ext>
      </dgm:extLst>
    </dgm:pt>
    <dgm:pt modelId="{9BED564B-FA56-4915-8446-377F51A33E57}" type="pres">
      <dgm:prSet presAssocID="{EA886092-08FE-4288-83D3-6C51F7D7C5FC}" presName="spaceRect" presStyleCnt="0"/>
      <dgm:spPr/>
    </dgm:pt>
    <dgm:pt modelId="{4A92F3D7-89ED-4F01-B13A-8DD0EABCB38A}" type="pres">
      <dgm:prSet presAssocID="{EA886092-08FE-4288-83D3-6C51F7D7C5FC}" presName="textRect" presStyleLbl="revTx" presStyleIdx="0" presStyleCnt="3">
        <dgm:presLayoutVars>
          <dgm:chMax val="1"/>
          <dgm:chPref val="1"/>
        </dgm:presLayoutVars>
      </dgm:prSet>
      <dgm:spPr/>
    </dgm:pt>
    <dgm:pt modelId="{E5B79B04-76D5-45BD-8822-596BE7C8F88E}" type="pres">
      <dgm:prSet presAssocID="{71584EF4-82CB-48AB-8111-BAD80D6DB02A}" presName="sibTrans" presStyleCnt="0"/>
      <dgm:spPr/>
    </dgm:pt>
    <dgm:pt modelId="{2D2559C4-4FBC-4330-A6C7-573BE9835234}" type="pres">
      <dgm:prSet presAssocID="{23A2475F-F1A2-4B02-A393-111020CA9AB5}" presName="compNode" presStyleCnt="0"/>
      <dgm:spPr/>
    </dgm:pt>
    <dgm:pt modelId="{8C5DDA32-FC87-4E01-BBB0-70A06C889052}" type="pres">
      <dgm:prSet presAssocID="{23A2475F-F1A2-4B02-A393-111020CA9A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eatre"/>
        </a:ext>
      </dgm:extLst>
    </dgm:pt>
    <dgm:pt modelId="{E5F23706-70D3-41DF-8D59-7E2B5760F9AF}" type="pres">
      <dgm:prSet presAssocID="{23A2475F-F1A2-4B02-A393-111020CA9AB5}" presName="spaceRect" presStyleCnt="0"/>
      <dgm:spPr/>
    </dgm:pt>
    <dgm:pt modelId="{CADEE500-5ECB-42A0-9C24-65B34FB69278}" type="pres">
      <dgm:prSet presAssocID="{23A2475F-F1A2-4B02-A393-111020CA9AB5}" presName="textRect" presStyleLbl="revTx" presStyleIdx="1" presStyleCnt="3">
        <dgm:presLayoutVars>
          <dgm:chMax val="1"/>
          <dgm:chPref val="1"/>
        </dgm:presLayoutVars>
      </dgm:prSet>
      <dgm:spPr/>
    </dgm:pt>
    <dgm:pt modelId="{F6387373-53B7-4889-A376-00237E0CAB41}" type="pres">
      <dgm:prSet presAssocID="{15958608-1C64-464D-B096-0080EB1C3061}" presName="sibTrans" presStyleCnt="0"/>
      <dgm:spPr/>
    </dgm:pt>
    <dgm:pt modelId="{B5E22837-968A-4AE4-BC7A-5C1822B5CC63}" type="pres">
      <dgm:prSet presAssocID="{58714F93-B963-4E1B-85F7-896E9BE98E0D}" presName="compNode" presStyleCnt="0"/>
      <dgm:spPr/>
    </dgm:pt>
    <dgm:pt modelId="{C430440E-9B58-40C3-9E4F-631367FC1E1F}" type="pres">
      <dgm:prSet presAssocID="{58714F93-B963-4E1B-85F7-896E9BE98E0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deo camera"/>
        </a:ext>
      </dgm:extLst>
    </dgm:pt>
    <dgm:pt modelId="{CFDF7342-16A5-4A19-AFC6-00318AC0612A}" type="pres">
      <dgm:prSet presAssocID="{58714F93-B963-4E1B-85F7-896E9BE98E0D}" presName="spaceRect" presStyleCnt="0"/>
      <dgm:spPr/>
    </dgm:pt>
    <dgm:pt modelId="{59A02300-47B4-428A-BC1E-8A98D1566BC6}" type="pres">
      <dgm:prSet presAssocID="{58714F93-B963-4E1B-85F7-896E9BE98E0D}" presName="textRect" presStyleLbl="revTx" presStyleIdx="2" presStyleCnt="3">
        <dgm:presLayoutVars>
          <dgm:chMax val="1"/>
          <dgm:chPref val="1"/>
        </dgm:presLayoutVars>
      </dgm:prSet>
      <dgm:spPr/>
    </dgm:pt>
  </dgm:ptLst>
  <dgm:cxnLst>
    <dgm:cxn modelId="{89FC952B-2EF5-41B7-9581-DB8969D891F9}" type="presOf" srcId="{58714F93-B963-4E1B-85F7-896E9BE98E0D}" destId="{59A02300-47B4-428A-BC1E-8A98D1566BC6}" srcOrd="0" destOrd="0" presId="urn:microsoft.com/office/officeart/2018/2/layout/IconLabelList"/>
    <dgm:cxn modelId="{84067D5D-8928-4BF1-80B0-B9CC26E685DB}" srcId="{3042476A-9D60-49A1-BC15-8F7358A285DC}" destId="{EA886092-08FE-4288-83D3-6C51F7D7C5FC}" srcOrd="0" destOrd="0" parTransId="{B8021E3E-D15A-43E6-9D55-1C9E65FE285B}" sibTransId="{71584EF4-82CB-48AB-8111-BAD80D6DB02A}"/>
    <dgm:cxn modelId="{01F54D81-6629-4698-A6D2-CBAB06AEE8FF}" srcId="{3042476A-9D60-49A1-BC15-8F7358A285DC}" destId="{58714F93-B963-4E1B-85F7-896E9BE98E0D}" srcOrd="2" destOrd="0" parTransId="{7DF13DA4-0CA5-4D90-B236-0ADC8D46DFBD}" sibTransId="{FBE8EB9D-5505-4898-B055-286FCC4FBD71}"/>
    <dgm:cxn modelId="{FA00258A-2639-4C4A-90C2-3FC043977CAA}" type="presOf" srcId="{EA886092-08FE-4288-83D3-6C51F7D7C5FC}" destId="{4A92F3D7-89ED-4F01-B13A-8DD0EABCB38A}" srcOrd="0" destOrd="0" presId="urn:microsoft.com/office/officeart/2018/2/layout/IconLabelList"/>
    <dgm:cxn modelId="{66F4B6D2-6C09-4777-89E0-FCF29CE5E724}" srcId="{3042476A-9D60-49A1-BC15-8F7358A285DC}" destId="{23A2475F-F1A2-4B02-A393-111020CA9AB5}" srcOrd="1" destOrd="0" parTransId="{91FE4FC9-23E3-42C9-8AD7-597DCE24032E}" sibTransId="{15958608-1C64-464D-B096-0080EB1C3061}"/>
    <dgm:cxn modelId="{1EFACCD9-A85A-4EE5-90B0-66582CC77C26}" type="presOf" srcId="{23A2475F-F1A2-4B02-A393-111020CA9AB5}" destId="{CADEE500-5ECB-42A0-9C24-65B34FB69278}" srcOrd="0" destOrd="0" presId="urn:microsoft.com/office/officeart/2018/2/layout/IconLabelList"/>
    <dgm:cxn modelId="{5AD44CFD-38D5-4A5C-B1F1-AF9E45B0279C}" type="presOf" srcId="{3042476A-9D60-49A1-BC15-8F7358A285DC}" destId="{ABE8859F-68D5-47DD-B322-670AEED39256}" srcOrd="0" destOrd="0" presId="urn:microsoft.com/office/officeart/2018/2/layout/IconLabelList"/>
    <dgm:cxn modelId="{34B86947-751F-4D32-A084-A75F8462C14F}" type="presParOf" srcId="{ABE8859F-68D5-47DD-B322-670AEED39256}" destId="{D9313B8A-79A9-454B-AEB2-F7993DFAF445}" srcOrd="0" destOrd="0" presId="urn:microsoft.com/office/officeart/2018/2/layout/IconLabelList"/>
    <dgm:cxn modelId="{658E2AD0-3A22-48A4-AF0D-F594F8757046}" type="presParOf" srcId="{D9313B8A-79A9-454B-AEB2-F7993DFAF445}" destId="{C71B0B80-0C7B-4311-82BE-493A0F3D5390}" srcOrd="0" destOrd="0" presId="urn:microsoft.com/office/officeart/2018/2/layout/IconLabelList"/>
    <dgm:cxn modelId="{6A58286B-3F10-4B2B-9537-365A8226907C}" type="presParOf" srcId="{D9313B8A-79A9-454B-AEB2-F7993DFAF445}" destId="{9BED564B-FA56-4915-8446-377F51A33E57}" srcOrd="1" destOrd="0" presId="urn:microsoft.com/office/officeart/2018/2/layout/IconLabelList"/>
    <dgm:cxn modelId="{30CFB4A5-3429-4772-8C27-271DEA3C2664}" type="presParOf" srcId="{D9313B8A-79A9-454B-AEB2-F7993DFAF445}" destId="{4A92F3D7-89ED-4F01-B13A-8DD0EABCB38A}" srcOrd="2" destOrd="0" presId="urn:microsoft.com/office/officeart/2018/2/layout/IconLabelList"/>
    <dgm:cxn modelId="{0F61F372-9B1D-49B4-8EED-1F8B021D80AC}" type="presParOf" srcId="{ABE8859F-68D5-47DD-B322-670AEED39256}" destId="{E5B79B04-76D5-45BD-8822-596BE7C8F88E}" srcOrd="1" destOrd="0" presId="urn:microsoft.com/office/officeart/2018/2/layout/IconLabelList"/>
    <dgm:cxn modelId="{5F94774C-C508-4D7C-A458-446ECD966F43}" type="presParOf" srcId="{ABE8859F-68D5-47DD-B322-670AEED39256}" destId="{2D2559C4-4FBC-4330-A6C7-573BE9835234}" srcOrd="2" destOrd="0" presId="urn:microsoft.com/office/officeart/2018/2/layout/IconLabelList"/>
    <dgm:cxn modelId="{20AE5114-CA15-483B-8A44-07FED4E04828}" type="presParOf" srcId="{2D2559C4-4FBC-4330-A6C7-573BE9835234}" destId="{8C5DDA32-FC87-4E01-BBB0-70A06C889052}" srcOrd="0" destOrd="0" presId="urn:microsoft.com/office/officeart/2018/2/layout/IconLabelList"/>
    <dgm:cxn modelId="{7EF8AC9B-B30D-4C77-8FEF-E54C2EEE35DC}" type="presParOf" srcId="{2D2559C4-4FBC-4330-A6C7-573BE9835234}" destId="{E5F23706-70D3-41DF-8D59-7E2B5760F9AF}" srcOrd="1" destOrd="0" presId="urn:microsoft.com/office/officeart/2018/2/layout/IconLabelList"/>
    <dgm:cxn modelId="{16F5EB6A-318A-4CB6-BA68-42C46EFD2B1A}" type="presParOf" srcId="{2D2559C4-4FBC-4330-A6C7-573BE9835234}" destId="{CADEE500-5ECB-42A0-9C24-65B34FB69278}" srcOrd="2" destOrd="0" presId="urn:microsoft.com/office/officeart/2018/2/layout/IconLabelList"/>
    <dgm:cxn modelId="{D224D00F-0321-4ABB-96FB-A1EDBED01FAC}" type="presParOf" srcId="{ABE8859F-68D5-47DD-B322-670AEED39256}" destId="{F6387373-53B7-4889-A376-00237E0CAB41}" srcOrd="3" destOrd="0" presId="urn:microsoft.com/office/officeart/2018/2/layout/IconLabelList"/>
    <dgm:cxn modelId="{CEEA9A84-47EA-453C-811D-6041A548BB5F}" type="presParOf" srcId="{ABE8859F-68D5-47DD-B322-670AEED39256}" destId="{B5E22837-968A-4AE4-BC7A-5C1822B5CC63}" srcOrd="4" destOrd="0" presId="urn:microsoft.com/office/officeart/2018/2/layout/IconLabelList"/>
    <dgm:cxn modelId="{56A2C5D8-1330-40FB-AFCA-4BA1A340BA77}" type="presParOf" srcId="{B5E22837-968A-4AE4-BC7A-5C1822B5CC63}" destId="{C430440E-9B58-40C3-9E4F-631367FC1E1F}" srcOrd="0" destOrd="0" presId="urn:microsoft.com/office/officeart/2018/2/layout/IconLabelList"/>
    <dgm:cxn modelId="{F9F62A11-5E54-4E1B-8B3A-C8C3EBCD9638}" type="presParOf" srcId="{B5E22837-968A-4AE4-BC7A-5C1822B5CC63}" destId="{CFDF7342-16A5-4A19-AFC6-00318AC0612A}" srcOrd="1" destOrd="0" presId="urn:microsoft.com/office/officeart/2018/2/layout/IconLabelList"/>
    <dgm:cxn modelId="{F1CF9A68-6FA7-4835-B6CA-9D04E961E0F1}" type="presParOf" srcId="{B5E22837-968A-4AE4-BC7A-5C1822B5CC63}" destId="{59A02300-47B4-428A-BC1E-8A98D1566BC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80BEB2-58A8-43CD-8523-9AA720CF6FAF}" type="doc">
      <dgm:prSet loTypeId="urn:microsoft.com/office/officeart/2016/7/layout/BasicTimeline" loCatId="process" qsTypeId="urn:microsoft.com/office/officeart/2005/8/quickstyle/simple1" qsCatId="simple" csTypeId="urn:microsoft.com/office/officeart/2005/8/colors/colorful2" csCatId="colorful" phldr="1"/>
      <dgm:spPr/>
      <dgm:t>
        <a:bodyPr/>
        <a:lstStyle/>
        <a:p>
          <a:endParaRPr lang="en-US"/>
        </a:p>
      </dgm:t>
    </dgm:pt>
    <dgm:pt modelId="{C04C247B-3422-4840-9434-64C3052F804A}">
      <dgm:prSet/>
      <dgm:spPr/>
      <dgm:t>
        <a:bodyPr/>
        <a:lstStyle/>
        <a:p>
          <a:pPr>
            <a:defRPr b="1"/>
          </a:pPr>
          <a:r>
            <a:rPr lang="en-US"/>
            <a:t>2010</a:t>
          </a:r>
        </a:p>
      </dgm:t>
    </dgm:pt>
    <dgm:pt modelId="{E98E2A66-6EEC-4616-825E-3E3EE41B81EF}" type="parTrans" cxnId="{27036505-DEFD-44EC-8767-D47F78DB159F}">
      <dgm:prSet/>
      <dgm:spPr/>
      <dgm:t>
        <a:bodyPr/>
        <a:lstStyle/>
        <a:p>
          <a:endParaRPr lang="en-US"/>
        </a:p>
      </dgm:t>
    </dgm:pt>
    <dgm:pt modelId="{9E51625B-53C2-4460-9623-F5CAF401EB5A}" type="sibTrans" cxnId="{27036505-DEFD-44EC-8767-D47F78DB159F}">
      <dgm:prSet/>
      <dgm:spPr/>
      <dgm:t>
        <a:bodyPr/>
        <a:lstStyle/>
        <a:p>
          <a:endParaRPr lang="en-US"/>
        </a:p>
      </dgm:t>
    </dgm:pt>
    <dgm:pt modelId="{F7C2E1DC-D224-4FAD-820E-685736019E7D}">
      <dgm:prSet/>
      <dgm:spPr/>
      <dgm:t>
        <a:bodyPr/>
        <a:lstStyle/>
        <a:p>
          <a:r>
            <a:rPr lang="en-US"/>
            <a:t>Gradual Rise: Steady growth in content additions after 2010.</a:t>
          </a:r>
        </a:p>
      </dgm:t>
    </dgm:pt>
    <dgm:pt modelId="{3131450F-F3A3-4205-838E-9BC9813B5C00}" type="parTrans" cxnId="{7A3A2AAB-AD5F-41E9-888D-5E23C06F2A7D}">
      <dgm:prSet/>
      <dgm:spPr/>
      <dgm:t>
        <a:bodyPr/>
        <a:lstStyle/>
        <a:p>
          <a:endParaRPr lang="en-US"/>
        </a:p>
      </dgm:t>
    </dgm:pt>
    <dgm:pt modelId="{137C6F26-9371-4D1A-B9AC-05FF21F009CD}" type="sibTrans" cxnId="{7A3A2AAB-AD5F-41E9-888D-5E23C06F2A7D}">
      <dgm:prSet/>
      <dgm:spPr/>
      <dgm:t>
        <a:bodyPr/>
        <a:lstStyle/>
        <a:p>
          <a:endParaRPr lang="en-US"/>
        </a:p>
      </dgm:t>
    </dgm:pt>
    <dgm:pt modelId="{AB8DC263-53C0-4240-A75C-3F7EABCEC6AD}">
      <dgm:prSet/>
      <dgm:spPr/>
      <dgm:t>
        <a:bodyPr/>
        <a:lstStyle/>
        <a:p>
          <a:pPr>
            <a:defRPr b="1"/>
          </a:pPr>
          <a:r>
            <a:rPr lang="en-US"/>
            <a:t>2020</a:t>
          </a:r>
        </a:p>
      </dgm:t>
    </dgm:pt>
    <dgm:pt modelId="{6532E320-8F13-42B4-A6E0-9D640D2E17A0}" type="parTrans" cxnId="{A1CD68DD-AB47-47DE-AF79-AD10A37B8939}">
      <dgm:prSet/>
      <dgm:spPr/>
      <dgm:t>
        <a:bodyPr/>
        <a:lstStyle/>
        <a:p>
          <a:endParaRPr lang="en-US"/>
        </a:p>
      </dgm:t>
    </dgm:pt>
    <dgm:pt modelId="{6DC33FD5-B8E0-4E14-8464-074B44DE198F}" type="sibTrans" cxnId="{A1CD68DD-AB47-47DE-AF79-AD10A37B8939}">
      <dgm:prSet/>
      <dgm:spPr/>
      <dgm:t>
        <a:bodyPr/>
        <a:lstStyle/>
        <a:p>
          <a:endParaRPr lang="en-US"/>
        </a:p>
      </dgm:t>
    </dgm:pt>
    <dgm:pt modelId="{833E0C5B-0263-47BB-B1B1-58EE19B82529}">
      <dgm:prSet/>
      <dgm:spPr/>
      <dgm:t>
        <a:bodyPr/>
        <a:lstStyle/>
        <a:p>
          <a:r>
            <a:rPr lang="en-US"/>
            <a:t>Post-2020 Decline: A significant drop, possibly influenced by global events (e.g., COVID-19).</a:t>
          </a:r>
        </a:p>
      </dgm:t>
    </dgm:pt>
    <dgm:pt modelId="{AC40AA3C-9C48-4441-B1DA-4201C16D0268}" type="parTrans" cxnId="{B9548277-B501-43A9-8697-91DBD183F1A9}">
      <dgm:prSet/>
      <dgm:spPr/>
      <dgm:t>
        <a:bodyPr/>
        <a:lstStyle/>
        <a:p>
          <a:endParaRPr lang="en-US"/>
        </a:p>
      </dgm:t>
    </dgm:pt>
    <dgm:pt modelId="{7914F96A-B844-4466-9EC2-1FF4C669DD50}" type="sibTrans" cxnId="{B9548277-B501-43A9-8697-91DBD183F1A9}">
      <dgm:prSet/>
      <dgm:spPr/>
      <dgm:t>
        <a:bodyPr/>
        <a:lstStyle/>
        <a:p>
          <a:endParaRPr lang="en-US"/>
        </a:p>
      </dgm:t>
    </dgm:pt>
    <dgm:pt modelId="{19AD29E2-EA47-451E-882B-3B74A11186B2}" type="pres">
      <dgm:prSet presAssocID="{E380BEB2-58A8-43CD-8523-9AA720CF6FAF}" presName="root" presStyleCnt="0">
        <dgm:presLayoutVars>
          <dgm:chMax/>
          <dgm:chPref/>
          <dgm:animLvl val="lvl"/>
        </dgm:presLayoutVars>
      </dgm:prSet>
      <dgm:spPr/>
    </dgm:pt>
    <dgm:pt modelId="{9A594275-F40E-49EF-BA5B-BA33E86EB837}" type="pres">
      <dgm:prSet presAssocID="{E380BEB2-58A8-43CD-8523-9AA720CF6FAF}" presName="divider" presStyleLbl="fgAccFollowNode1" presStyleIdx="0" presStyleCnt="1"/>
      <dgm:spPr>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tailEnd type="triangle" w="lg" len="lg"/>
        </a:ln>
        <a:effectLst/>
      </dgm:spPr>
    </dgm:pt>
    <dgm:pt modelId="{475A4DDE-644D-4328-A233-E1FEDD9D53F6}" type="pres">
      <dgm:prSet presAssocID="{E380BEB2-58A8-43CD-8523-9AA720CF6FAF}" presName="nodes" presStyleCnt="0">
        <dgm:presLayoutVars>
          <dgm:chMax/>
          <dgm:chPref/>
          <dgm:animLvl val="lvl"/>
        </dgm:presLayoutVars>
      </dgm:prSet>
      <dgm:spPr/>
    </dgm:pt>
    <dgm:pt modelId="{D0DADA33-0E03-4C78-B0C8-47D2B5500D4E}" type="pres">
      <dgm:prSet presAssocID="{C04C247B-3422-4840-9434-64C3052F804A}" presName="composite" presStyleCnt="0"/>
      <dgm:spPr/>
    </dgm:pt>
    <dgm:pt modelId="{2414A451-3050-4C18-B1E1-D36BD6CEAD22}" type="pres">
      <dgm:prSet presAssocID="{C04C247B-3422-4840-9434-64C3052F804A}" presName="L1TextContainer" presStyleLbl="revTx" presStyleIdx="0" presStyleCnt="2">
        <dgm:presLayoutVars>
          <dgm:chMax val="1"/>
          <dgm:chPref val="1"/>
          <dgm:bulletEnabled val="1"/>
        </dgm:presLayoutVars>
      </dgm:prSet>
      <dgm:spPr/>
    </dgm:pt>
    <dgm:pt modelId="{D8CA4B19-33DA-45E4-BCDE-633ED0BFD30B}" type="pres">
      <dgm:prSet presAssocID="{C04C247B-3422-4840-9434-64C3052F804A}" presName="L2TextContainerWrapper" presStyleCnt="0">
        <dgm:presLayoutVars>
          <dgm:chMax val="0"/>
          <dgm:chPref val="0"/>
          <dgm:bulletEnabled val="1"/>
        </dgm:presLayoutVars>
      </dgm:prSet>
      <dgm:spPr/>
    </dgm:pt>
    <dgm:pt modelId="{707B4DB8-2721-46F7-8B48-23C550D3BB16}" type="pres">
      <dgm:prSet presAssocID="{C04C247B-3422-4840-9434-64C3052F804A}" presName="L2TextContainer" presStyleLbl="bgAcc1" presStyleIdx="0" presStyleCnt="2"/>
      <dgm:spPr/>
    </dgm:pt>
    <dgm:pt modelId="{B0F26B1E-D99F-4780-A6D3-E33A0EE78CB7}" type="pres">
      <dgm:prSet presAssocID="{C04C247B-3422-4840-9434-64C3052F804A}" presName="FlexibleEmptyPlaceHolder" presStyleCnt="0"/>
      <dgm:spPr/>
    </dgm:pt>
    <dgm:pt modelId="{6373413C-D71D-48DA-9CC6-F84DC46A965B}" type="pres">
      <dgm:prSet presAssocID="{C04C247B-3422-4840-9434-64C3052F804A}" presName="ConnectLine" presStyleLbl="sibTrans1D1" presStyleIdx="0" presStyleCnt="2"/>
      <dgm:spPr>
        <a:noFill/>
        <a:ln w="12700" cap="flat" cmpd="sng" algn="ctr">
          <a:solidFill>
            <a:schemeClr val="accent2">
              <a:hueOff val="0"/>
              <a:satOff val="0"/>
              <a:lumOff val="0"/>
              <a:alphaOff val="0"/>
            </a:schemeClr>
          </a:solidFill>
          <a:prstDash val="dash"/>
          <a:miter lim="800000"/>
        </a:ln>
        <a:effectLst/>
      </dgm:spPr>
    </dgm:pt>
    <dgm:pt modelId="{BF3428C9-C31B-48A6-A5CD-CA03A890FE15}" type="pres">
      <dgm:prSet presAssocID="{C04C247B-3422-4840-9434-64C3052F804A}" presName="ConnectorPoint" presStyleLbl="alignNode1" presStyleIdx="0" presStyleCnt="2"/>
      <dgm:spPr/>
    </dgm:pt>
    <dgm:pt modelId="{FE94BFDB-74D0-4569-92AE-20A2FC28F3C6}" type="pres">
      <dgm:prSet presAssocID="{C04C247B-3422-4840-9434-64C3052F804A}" presName="EmptyPlaceHolder" presStyleCnt="0"/>
      <dgm:spPr/>
    </dgm:pt>
    <dgm:pt modelId="{5182622F-6908-4DA3-9424-1A536D9061F9}" type="pres">
      <dgm:prSet presAssocID="{9E51625B-53C2-4460-9623-F5CAF401EB5A}" presName="spaceBetweenRectangles" presStyleCnt="0"/>
      <dgm:spPr/>
    </dgm:pt>
    <dgm:pt modelId="{B1C9FC59-B73A-4F59-A1A4-2850DFFCA64A}" type="pres">
      <dgm:prSet presAssocID="{AB8DC263-53C0-4240-A75C-3F7EABCEC6AD}" presName="composite" presStyleCnt="0"/>
      <dgm:spPr/>
    </dgm:pt>
    <dgm:pt modelId="{D3C5DEBB-A231-471E-861D-2F8AACB95159}" type="pres">
      <dgm:prSet presAssocID="{AB8DC263-53C0-4240-A75C-3F7EABCEC6AD}" presName="L1TextContainer" presStyleLbl="revTx" presStyleIdx="1" presStyleCnt="2">
        <dgm:presLayoutVars>
          <dgm:chMax val="1"/>
          <dgm:chPref val="1"/>
          <dgm:bulletEnabled val="1"/>
        </dgm:presLayoutVars>
      </dgm:prSet>
      <dgm:spPr/>
    </dgm:pt>
    <dgm:pt modelId="{530D3589-E93A-4FAE-9DD6-A6943433343F}" type="pres">
      <dgm:prSet presAssocID="{AB8DC263-53C0-4240-A75C-3F7EABCEC6AD}" presName="L2TextContainerWrapper" presStyleCnt="0">
        <dgm:presLayoutVars>
          <dgm:chMax val="0"/>
          <dgm:chPref val="0"/>
          <dgm:bulletEnabled val="1"/>
        </dgm:presLayoutVars>
      </dgm:prSet>
      <dgm:spPr/>
    </dgm:pt>
    <dgm:pt modelId="{C0F90A3F-48DC-4EFF-85AD-3386CE7B40FC}" type="pres">
      <dgm:prSet presAssocID="{AB8DC263-53C0-4240-A75C-3F7EABCEC6AD}" presName="L2TextContainer" presStyleLbl="bgAcc1" presStyleIdx="1" presStyleCnt="2"/>
      <dgm:spPr/>
    </dgm:pt>
    <dgm:pt modelId="{BAE83EF6-CA64-40DD-9FFF-0E765FDC5CE2}" type="pres">
      <dgm:prSet presAssocID="{AB8DC263-53C0-4240-A75C-3F7EABCEC6AD}" presName="FlexibleEmptyPlaceHolder" presStyleCnt="0"/>
      <dgm:spPr/>
    </dgm:pt>
    <dgm:pt modelId="{65B1A684-AD14-43F4-9776-C2D5FAA0C45F}" type="pres">
      <dgm:prSet presAssocID="{AB8DC263-53C0-4240-A75C-3F7EABCEC6AD}" presName="ConnectLine" presStyleLbl="sibTrans1D1" presStyleIdx="1" presStyleCnt="2"/>
      <dgm:spPr>
        <a:noFill/>
        <a:ln w="12700" cap="flat" cmpd="sng" algn="ctr">
          <a:solidFill>
            <a:schemeClr val="accent2">
              <a:hueOff val="6443614"/>
              <a:satOff val="-18493"/>
              <a:lumOff val="-29609"/>
              <a:alphaOff val="0"/>
            </a:schemeClr>
          </a:solidFill>
          <a:prstDash val="dash"/>
          <a:miter lim="800000"/>
        </a:ln>
        <a:effectLst/>
      </dgm:spPr>
    </dgm:pt>
    <dgm:pt modelId="{CC0CE990-BB36-42E4-A772-AB77429B8C0D}" type="pres">
      <dgm:prSet presAssocID="{AB8DC263-53C0-4240-A75C-3F7EABCEC6AD}" presName="ConnectorPoint" presStyleLbl="alignNode1" presStyleIdx="1" presStyleCnt="2"/>
      <dgm:spPr/>
    </dgm:pt>
    <dgm:pt modelId="{B2607297-C745-4E1E-AE2B-E3B6ADEDA6CD}" type="pres">
      <dgm:prSet presAssocID="{AB8DC263-53C0-4240-A75C-3F7EABCEC6AD}" presName="EmptyPlaceHolder" presStyleCnt="0"/>
      <dgm:spPr/>
    </dgm:pt>
  </dgm:ptLst>
  <dgm:cxnLst>
    <dgm:cxn modelId="{27036505-DEFD-44EC-8767-D47F78DB159F}" srcId="{E380BEB2-58A8-43CD-8523-9AA720CF6FAF}" destId="{C04C247B-3422-4840-9434-64C3052F804A}" srcOrd="0" destOrd="0" parTransId="{E98E2A66-6EEC-4616-825E-3E3EE41B81EF}" sibTransId="{9E51625B-53C2-4460-9623-F5CAF401EB5A}"/>
    <dgm:cxn modelId="{5D465E0E-C075-49FC-9C24-AE59321F5D12}" type="presOf" srcId="{E380BEB2-58A8-43CD-8523-9AA720CF6FAF}" destId="{19AD29E2-EA47-451E-882B-3B74A11186B2}" srcOrd="0" destOrd="0" presId="urn:microsoft.com/office/officeart/2016/7/layout/BasicTimeline"/>
    <dgm:cxn modelId="{16E61310-9CFE-4057-9836-A791F512F9FC}" type="presOf" srcId="{833E0C5B-0263-47BB-B1B1-58EE19B82529}" destId="{C0F90A3F-48DC-4EFF-85AD-3386CE7B40FC}" srcOrd="0" destOrd="0" presId="urn:microsoft.com/office/officeart/2016/7/layout/BasicTimeline"/>
    <dgm:cxn modelId="{E5C88972-6256-48C5-949D-0FF07B2CD4FA}" type="presOf" srcId="{C04C247B-3422-4840-9434-64C3052F804A}" destId="{2414A451-3050-4C18-B1E1-D36BD6CEAD22}" srcOrd="0" destOrd="0" presId="urn:microsoft.com/office/officeart/2016/7/layout/BasicTimeline"/>
    <dgm:cxn modelId="{B9548277-B501-43A9-8697-91DBD183F1A9}" srcId="{AB8DC263-53C0-4240-A75C-3F7EABCEC6AD}" destId="{833E0C5B-0263-47BB-B1B1-58EE19B82529}" srcOrd="0" destOrd="0" parTransId="{AC40AA3C-9C48-4441-B1DA-4201C16D0268}" sibTransId="{7914F96A-B844-4466-9EC2-1FF4C669DD50}"/>
    <dgm:cxn modelId="{CB24ED7E-12A4-4D75-A492-B4E65E672D3A}" type="presOf" srcId="{F7C2E1DC-D224-4FAD-820E-685736019E7D}" destId="{707B4DB8-2721-46F7-8B48-23C550D3BB16}" srcOrd="0" destOrd="0" presId="urn:microsoft.com/office/officeart/2016/7/layout/BasicTimeline"/>
    <dgm:cxn modelId="{F8D5A883-EC28-4D0A-BF2F-52856F76E77B}" type="presOf" srcId="{AB8DC263-53C0-4240-A75C-3F7EABCEC6AD}" destId="{D3C5DEBB-A231-471E-861D-2F8AACB95159}" srcOrd="0" destOrd="0" presId="urn:microsoft.com/office/officeart/2016/7/layout/BasicTimeline"/>
    <dgm:cxn modelId="{7A3A2AAB-AD5F-41E9-888D-5E23C06F2A7D}" srcId="{C04C247B-3422-4840-9434-64C3052F804A}" destId="{F7C2E1DC-D224-4FAD-820E-685736019E7D}" srcOrd="0" destOrd="0" parTransId="{3131450F-F3A3-4205-838E-9BC9813B5C00}" sibTransId="{137C6F26-9371-4D1A-B9AC-05FF21F009CD}"/>
    <dgm:cxn modelId="{A1CD68DD-AB47-47DE-AF79-AD10A37B8939}" srcId="{E380BEB2-58A8-43CD-8523-9AA720CF6FAF}" destId="{AB8DC263-53C0-4240-A75C-3F7EABCEC6AD}" srcOrd="1" destOrd="0" parTransId="{6532E320-8F13-42B4-A6E0-9D640D2E17A0}" sibTransId="{6DC33FD5-B8E0-4E14-8464-074B44DE198F}"/>
    <dgm:cxn modelId="{546D4225-C16D-4914-96CD-5A6E500CA579}" type="presParOf" srcId="{19AD29E2-EA47-451E-882B-3B74A11186B2}" destId="{9A594275-F40E-49EF-BA5B-BA33E86EB837}" srcOrd="0" destOrd="0" presId="urn:microsoft.com/office/officeart/2016/7/layout/BasicTimeline"/>
    <dgm:cxn modelId="{A9A584A9-95C0-4E59-A33E-01FE481C20CB}" type="presParOf" srcId="{19AD29E2-EA47-451E-882B-3B74A11186B2}" destId="{475A4DDE-644D-4328-A233-E1FEDD9D53F6}" srcOrd="1" destOrd="0" presId="urn:microsoft.com/office/officeart/2016/7/layout/BasicTimeline"/>
    <dgm:cxn modelId="{4A766673-04CA-4903-A122-534D4F0ABE43}" type="presParOf" srcId="{475A4DDE-644D-4328-A233-E1FEDD9D53F6}" destId="{D0DADA33-0E03-4C78-B0C8-47D2B5500D4E}" srcOrd="0" destOrd="0" presId="urn:microsoft.com/office/officeart/2016/7/layout/BasicTimeline"/>
    <dgm:cxn modelId="{92858B45-9EE1-49C0-AC8C-3F174D33ABA4}" type="presParOf" srcId="{D0DADA33-0E03-4C78-B0C8-47D2B5500D4E}" destId="{2414A451-3050-4C18-B1E1-D36BD6CEAD22}" srcOrd="0" destOrd="0" presId="urn:microsoft.com/office/officeart/2016/7/layout/BasicTimeline"/>
    <dgm:cxn modelId="{12543FE8-8263-4ADE-8F75-782F6F26FAA3}" type="presParOf" srcId="{D0DADA33-0E03-4C78-B0C8-47D2B5500D4E}" destId="{D8CA4B19-33DA-45E4-BCDE-633ED0BFD30B}" srcOrd="1" destOrd="0" presId="urn:microsoft.com/office/officeart/2016/7/layout/BasicTimeline"/>
    <dgm:cxn modelId="{976E5D6D-C9B3-484E-B700-5C259DE03BA9}" type="presParOf" srcId="{D8CA4B19-33DA-45E4-BCDE-633ED0BFD30B}" destId="{707B4DB8-2721-46F7-8B48-23C550D3BB16}" srcOrd="0" destOrd="0" presId="urn:microsoft.com/office/officeart/2016/7/layout/BasicTimeline"/>
    <dgm:cxn modelId="{1FD196EE-D89D-4B3B-B38D-0344A75DD019}" type="presParOf" srcId="{D8CA4B19-33DA-45E4-BCDE-633ED0BFD30B}" destId="{B0F26B1E-D99F-4780-A6D3-E33A0EE78CB7}" srcOrd="1" destOrd="0" presId="urn:microsoft.com/office/officeart/2016/7/layout/BasicTimeline"/>
    <dgm:cxn modelId="{CBA7C9AD-0D36-4D81-AAF6-C03B13E8B588}" type="presParOf" srcId="{D0DADA33-0E03-4C78-B0C8-47D2B5500D4E}" destId="{6373413C-D71D-48DA-9CC6-F84DC46A965B}" srcOrd="2" destOrd="0" presId="urn:microsoft.com/office/officeart/2016/7/layout/BasicTimeline"/>
    <dgm:cxn modelId="{65C2E647-FC89-4509-92E1-1AE866A0C0D6}" type="presParOf" srcId="{D0DADA33-0E03-4C78-B0C8-47D2B5500D4E}" destId="{BF3428C9-C31B-48A6-A5CD-CA03A890FE15}" srcOrd="3" destOrd="0" presId="urn:microsoft.com/office/officeart/2016/7/layout/BasicTimeline"/>
    <dgm:cxn modelId="{E852EAE5-7505-4708-80B7-2222AD0E2E27}" type="presParOf" srcId="{D0DADA33-0E03-4C78-B0C8-47D2B5500D4E}" destId="{FE94BFDB-74D0-4569-92AE-20A2FC28F3C6}" srcOrd="4" destOrd="0" presId="urn:microsoft.com/office/officeart/2016/7/layout/BasicTimeline"/>
    <dgm:cxn modelId="{30D18095-C263-42A9-97B8-040A50A44709}" type="presParOf" srcId="{475A4DDE-644D-4328-A233-E1FEDD9D53F6}" destId="{5182622F-6908-4DA3-9424-1A536D9061F9}" srcOrd="1" destOrd="0" presId="urn:microsoft.com/office/officeart/2016/7/layout/BasicTimeline"/>
    <dgm:cxn modelId="{DB92F040-7B68-46AF-9102-EBD4F88A7F8C}" type="presParOf" srcId="{475A4DDE-644D-4328-A233-E1FEDD9D53F6}" destId="{B1C9FC59-B73A-4F59-A1A4-2850DFFCA64A}" srcOrd="2" destOrd="0" presId="urn:microsoft.com/office/officeart/2016/7/layout/BasicTimeline"/>
    <dgm:cxn modelId="{D1592CB2-6853-47F2-A566-3D9D52286A40}" type="presParOf" srcId="{B1C9FC59-B73A-4F59-A1A4-2850DFFCA64A}" destId="{D3C5DEBB-A231-471E-861D-2F8AACB95159}" srcOrd="0" destOrd="0" presId="urn:microsoft.com/office/officeart/2016/7/layout/BasicTimeline"/>
    <dgm:cxn modelId="{4603D414-1368-4825-8698-4D21C2DDE480}" type="presParOf" srcId="{B1C9FC59-B73A-4F59-A1A4-2850DFFCA64A}" destId="{530D3589-E93A-4FAE-9DD6-A6943433343F}" srcOrd="1" destOrd="0" presId="urn:microsoft.com/office/officeart/2016/7/layout/BasicTimeline"/>
    <dgm:cxn modelId="{52401E34-3CF3-4E7C-91F1-59E6554DC356}" type="presParOf" srcId="{530D3589-E93A-4FAE-9DD6-A6943433343F}" destId="{C0F90A3F-48DC-4EFF-85AD-3386CE7B40FC}" srcOrd="0" destOrd="0" presId="urn:microsoft.com/office/officeart/2016/7/layout/BasicTimeline"/>
    <dgm:cxn modelId="{8EEF39DB-DA31-494C-A185-C697E229FE2E}" type="presParOf" srcId="{530D3589-E93A-4FAE-9DD6-A6943433343F}" destId="{BAE83EF6-CA64-40DD-9FFF-0E765FDC5CE2}" srcOrd="1" destOrd="0" presId="urn:microsoft.com/office/officeart/2016/7/layout/BasicTimeline"/>
    <dgm:cxn modelId="{77E9F0AC-E5E3-43CB-BFC8-F657BE2373BC}" type="presParOf" srcId="{B1C9FC59-B73A-4F59-A1A4-2850DFFCA64A}" destId="{65B1A684-AD14-43F4-9776-C2D5FAA0C45F}" srcOrd="2" destOrd="0" presId="urn:microsoft.com/office/officeart/2016/7/layout/BasicTimeline"/>
    <dgm:cxn modelId="{7684DE7E-9B09-40F2-8CB4-A09838E1CC7F}" type="presParOf" srcId="{B1C9FC59-B73A-4F59-A1A4-2850DFFCA64A}" destId="{CC0CE990-BB36-42E4-A772-AB77429B8C0D}" srcOrd="3" destOrd="0" presId="urn:microsoft.com/office/officeart/2016/7/layout/BasicTimeline"/>
    <dgm:cxn modelId="{C9F77BD9-82FA-432C-A033-3145D00B01CD}" type="presParOf" srcId="{B1C9FC59-B73A-4F59-A1A4-2850DFFCA64A}" destId="{B2607297-C745-4E1E-AE2B-E3B6ADEDA6CD}"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CCCEFF-A632-4506-8147-E9DD3E869E6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0989C4A-3728-45A6-A6F2-E498D63CDE99}">
      <dgm:prSet/>
      <dgm:spPr/>
      <dgm:t>
        <a:bodyPr/>
        <a:lstStyle/>
        <a:p>
          <a:pPr>
            <a:lnSpc>
              <a:spcPct val="100000"/>
            </a:lnSpc>
          </a:pPr>
          <a:r>
            <a:rPr lang="en-US" b="1"/>
            <a:t>Akshay Kumar</a:t>
          </a:r>
          <a:r>
            <a:rPr lang="en-US"/>
            <a:t>:</a:t>
          </a:r>
        </a:p>
      </dgm:t>
    </dgm:pt>
    <dgm:pt modelId="{113F9A49-F314-4EF7-BB33-2A937C690FD6}" type="parTrans" cxnId="{F79DBE7E-189D-4D35-8184-2835645A9B92}">
      <dgm:prSet/>
      <dgm:spPr/>
      <dgm:t>
        <a:bodyPr/>
        <a:lstStyle/>
        <a:p>
          <a:endParaRPr lang="en-US"/>
        </a:p>
      </dgm:t>
    </dgm:pt>
    <dgm:pt modelId="{4C560895-7772-4EA9-BEA0-14D6D1CE38EC}" type="sibTrans" cxnId="{F79DBE7E-189D-4D35-8184-2835645A9B92}">
      <dgm:prSet/>
      <dgm:spPr/>
      <dgm:t>
        <a:bodyPr/>
        <a:lstStyle/>
        <a:p>
          <a:endParaRPr lang="en-US"/>
        </a:p>
      </dgm:t>
    </dgm:pt>
    <dgm:pt modelId="{E793B623-66A5-4BE3-A6DE-4E3D82348596}">
      <dgm:prSet/>
      <dgm:spPr/>
      <dgm:t>
        <a:bodyPr/>
        <a:lstStyle/>
        <a:p>
          <a:pPr>
            <a:lnSpc>
              <a:spcPct val="100000"/>
            </a:lnSpc>
          </a:pPr>
          <a:r>
            <a:rPr lang="en-US"/>
            <a:t>Known for versatile comedy roles.</a:t>
          </a:r>
        </a:p>
      </dgm:t>
    </dgm:pt>
    <dgm:pt modelId="{C8731F35-F26A-4B20-B608-54E6A149537B}" type="parTrans" cxnId="{5AD5F5AF-B5A7-4664-ACD1-1B0CAE5ACB8B}">
      <dgm:prSet/>
      <dgm:spPr/>
      <dgm:t>
        <a:bodyPr/>
        <a:lstStyle/>
        <a:p>
          <a:endParaRPr lang="en-US"/>
        </a:p>
      </dgm:t>
    </dgm:pt>
    <dgm:pt modelId="{59F258BB-2CCA-4F34-9B0F-00258673A80C}" type="sibTrans" cxnId="{5AD5F5AF-B5A7-4664-ACD1-1B0CAE5ACB8B}">
      <dgm:prSet/>
      <dgm:spPr/>
      <dgm:t>
        <a:bodyPr/>
        <a:lstStyle/>
        <a:p>
          <a:endParaRPr lang="en-US"/>
        </a:p>
      </dgm:t>
    </dgm:pt>
    <dgm:pt modelId="{729971CA-E531-44DF-BB0A-1389821AE7A2}">
      <dgm:prSet/>
      <dgm:spPr/>
      <dgm:t>
        <a:bodyPr/>
        <a:lstStyle/>
        <a:p>
          <a:pPr>
            <a:lnSpc>
              <a:spcPct val="100000"/>
            </a:lnSpc>
          </a:pPr>
          <a:r>
            <a:rPr lang="en-US"/>
            <a:t>Frequent collaborations with actors like Paresh Rawal and Katrina Kaif.</a:t>
          </a:r>
        </a:p>
      </dgm:t>
    </dgm:pt>
    <dgm:pt modelId="{C9B76B60-E5FA-47F8-B408-DAF3825C7854}" type="parTrans" cxnId="{355AB09E-1BB4-444C-9990-47F30BAB6539}">
      <dgm:prSet/>
      <dgm:spPr/>
      <dgm:t>
        <a:bodyPr/>
        <a:lstStyle/>
        <a:p>
          <a:endParaRPr lang="en-US"/>
        </a:p>
      </dgm:t>
    </dgm:pt>
    <dgm:pt modelId="{179B2986-C21A-4689-A564-13E7605DC971}" type="sibTrans" cxnId="{355AB09E-1BB4-444C-9990-47F30BAB6539}">
      <dgm:prSet/>
      <dgm:spPr/>
      <dgm:t>
        <a:bodyPr/>
        <a:lstStyle/>
        <a:p>
          <a:endParaRPr lang="en-US"/>
        </a:p>
      </dgm:t>
    </dgm:pt>
    <dgm:pt modelId="{BCC03D8C-1664-4166-AC2E-8ED16AD4EE4D}">
      <dgm:prSet/>
      <dgm:spPr/>
      <dgm:t>
        <a:bodyPr/>
        <a:lstStyle/>
        <a:p>
          <a:pPr>
            <a:lnSpc>
              <a:spcPct val="100000"/>
            </a:lnSpc>
          </a:pPr>
          <a:r>
            <a:rPr lang="en-US" b="1"/>
            <a:t>Shah Rukh Khan &amp; Kajol</a:t>
          </a:r>
          <a:r>
            <a:rPr lang="en-US"/>
            <a:t>:</a:t>
          </a:r>
        </a:p>
      </dgm:t>
    </dgm:pt>
    <dgm:pt modelId="{76573647-7919-4AAD-AD61-11635203A5B3}" type="parTrans" cxnId="{BE220F43-7594-44D1-A272-39FA1B599624}">
      <dgm:prSet/>
      <dgm:spPr/>
      <dgm:t>
        <a:bodyPr/>
        <a:lstStyle/>
        <a:p>
          <a:endParaRPr lang="en-US"/>
        </a:p>
      </dgm:t>
    </dgm:pt>
    <dgm:pt modelId="{6603CD68-0AED-4660-A7FF-51485F88A48B}" type="sibTrans" cxnId="{BE220F43-7594-44D1-A272-39FA1B599624}">
      <dgm:prSet/>
      <dgm:spPr/>
      <dgm:t>
        <a:bodyPr/>
        <a:lstStyle/>
        <a:p>
          <a:endParaRPr lang="en-US"/>
        </a:p>
      </dgm:t>
    </dgm:pt>
    <dgm:pt modelId="{FB740264-301F-429C-BBFA-6DCE0A948FFE}">
      <dgm:prSet/>
      <dgm:spPr/>
      <dgm:t>
        <a:bodyPr/>
        <a:lstStyle/>
        <a:p>
          <a:pPr>
            <a:lnSpc>
              <a:spcPct val="100000"/>
            </a:lnSpc>
          </a:pPr>
          <a:r>
            <a:rPr lang="en-US"/>
            <a:t>Iconic Bollywood pair.</a:t>
          </a:r>
        </a:p>
      </dgm:t>
    </dgm:pt>
    <dgm:pt modelId="{5278BA2D-200B-4726-A687-282C9D1AAC4A}" type="parTrans" cxnId="{E1229C97-5362-437E-9701-0CD056D4DBB2}">
      <dgm:prSet/>
      <dgm:spPr/>
      <dgm:t>
        <a:bodyPr/>
        <a:lstStyle/>
        <a:p>
          <a:endParaRPr lang="en-US"/>
        </a:p>
      </dgm:t>
    </dgm:pt>
    <dgm:pt modelId="{DEC1EA68-C2C5-4B94-8AAD-A0AD0BAB0003}" type="sibTrans" cxnId="{E1229C97-5362-437E-9701-0CD056D4DBB2}">
      <dgm:prSet/>
      <dgm:spPr/>
      <dgm:t>
        <a:bodyPr/>
        <a:lstStyle/>
        <a:p>
          <a:endParaRPr lang="en-US"/>
        </a:p>
      </dgm:t>
    </dgm:pt>
    <dgm:pt modelId="{9CCD8950-1D41-441C-87EC-47579F43AED1}">
      <dgm:prSet/>
      <dgm:spPr/>
      <dgm:t>
        <a:bodyPr/>
        <a:lstStyle/>
        <a:p>
          <a:pPr>
            <a:lnSpc>
              <a:spcPct val="100000"/>
            </a:lnSpc>
          </a:pPr>
          <a:r>
            <a:rPr lang="en-US"/>
            <a:t>Movies include timeless classics (</a:t>
          </a:r>
          <a:r>
            <a:rPr lang="en-US" i="1"/>
            <a:t>Kuch Kuch Hota Hai</a:t>
          </a:r>
          <a:r>
            <a:rPr lang="en-US"/>
            <a:t>, </a:t>
          </a:r>
          <a:r>
            <a:rPr lang="en-US" i="1"/>
            <a:t>Kabhi Khushi Kabhie Gham</a:t>
          </a:r>
          <a:r>
            <a:rPr lang="en-US"/>
            <a:t>).</a:t>
          </a:r>
        </a:p>
      </dgm:t>
    </dgm:pt>
    <dgm:pt modelId="{64F1EF29-2C62-4776-A8EA-653D4F73DBAF}" type="parTrans" cxnId="{CAD8E9AF-B57D-4E67-AB84-CD7680DDC4B1}">
      <dgm:prSet/>
      <dgm:spPr/>
      <dgm:t>
        <a:bodyPr/>
        <a:lstStyle/>
        <a:p>
          <a:endParaRPr lang="en-US"/>
        </a:p>
      </dgm:t>
    </dgm:pt>
    <dgm:pt modelId="{F4D4D9AA-6B3E-4C2F-AD01-14CC6C87CEC2}" type="sibTrans" cxnId="{CAD8E9AF-B57D-4E67-AB84-CD7680DDC4B1}">
      <dgm:prSet/>
      <dgm:spPr/>
      <dgm:t>
        <a:bodyPr/>
        <a:lstStyle/>
        <a:p>
          <a:endParaRPr lang="en-US"/>
        </a:p>
      </dgm:t>
    </dgm:pt>
    <dgm:pt modelId="{ECA0582A-B070-485F-81BA-5049638425ED}">
      <dgm:prSet/>
      <dgm:spPr/>
      <dgm:t>
        <a:bodyPr/>
        <a:lstStyle/>
        <a:p>
          <a:pPr>
            <a:lnSpc>
              <a:spcPct val="100000"/>
            </a:lnSpc>
          </a:pPr>
          <a:r>
            <a:rPr lang="en-US" b="1"/>
            <a:t>Salman Khan &amp; Akshay Kumar</a:t>
          </a:r>
          <a:r>
            <a:rPr lang="en-US"/>
            <a:t>:</a:t>
          </a:r>
        </a:p>
      </dgm:t>
    </dgm:pt>
    <dgm:pt modelId="{30701E22-3C2E-4AAE-9548-A13D2BCABBC9}" type="parTrans" cxnId="{DEDA70E0-E272-4B41-84F3-44A7306B85E7}">
      <dgm:prSet/>
      <dgm:spPr/>
      <dgm:t>
        <a:bodyPr/>
        <a:lstStyle/>
        <a:p>
          <a:endParaRPr lang="en-US"/>
        </a:p>
      </dgm:t>
    </dgm:pt>
    <dgm:pt modelId="{3CA615FF-9EF8-4620-8901-693843BFD729}" type="sibTrans" cxnId="{DEDA70E0-E272-4B41-84F3-44A7306B85E7}">
      <dgm:prSet/>
      <dgm:spPr/>
      <dgm:t>
        <a:bodyPr/>
        <a:lstStyle/>
        <a:p>
          <a:endParaRPr lang="en-US"/>
        </a:p>
      </dgm:t>
    </dgm:pt>
    <dgm:pt modelId="{EA774DC9-E7E2-4B3B-8672-AAC4727D7909}">
      <dgm:prSet/>
      <dgm:spPr/>
      <dgm:t>
        <a:bodyPr/>
        <a:lstStyle/>
        <a:p>
          <a:pPr>
            <a:lnSpc>
              <a:spcPct val="100000"/>
            </a:lnSpc>
          </a:pPr>
          <a:r>
            <a:rPr lang="en-US"/>
            <a:t>Limited but memorable collaborations (</a:t>
          </a:r>
          <a:r>
            <a:rPr lang="en-US" i="1"/>
            <a:t>Jaan-E-Mann</a:t>
          </a:r>
          <a:r>
            <a:rPr lang="en-US"/>
            <a:t>).</a:t>
          </a:r>
        </a:p>
      </dgm:t>
    </dgm:pt>
    <dgm:pt modelId="{501E10DA-4E93-4D0B-B820-7D1EEFC482BF}" type="parTrans" cxnId="{2002C0C3-5AE0-4A1E-8794-59C7E56C443C}">
      <dgm:prSet/>
      <dgm:spPr/>
      <dgm:t>
        <a:bodyPr/>
        <a:lstStyle/>
        <a:p>
          <a:endParaRPr lang="en-US"/>
        </a:p>
      </dgm:t>
    </dgm:pt>
    <dgm:pt modelId="{1727BB95-EF15-4E97-BF35-33C281DA52CC}" type="sibTrans" cxnId="{2002C0C3-5AE0-4A1E-8794-59C7E56C443C}">
      <dgm:prSet/>
      <dgm:spPr/>
      <dgm:t>
        <a:bodyPr/>
        <a:lstStyle/>
        <a:p>
          <a:endParaRPr lang="en-US"/>
        </a:p>
      </dgm:t>
    </dgm:pt>
    <dgm:pt modelId="{D40FFC8F-71F2-4E93-A732-D23723F76765}" type="pres">
      <dgm:prSet presAssocID="{0CCCCEFF-A632-4506-8147-E9DD3E869E6C}" presName="root" presStyleCnt="0">
        <dgm:presLayoutVars>
          <dgm:dir/>
          <dgm:resizeHandles val="exact"/>
        </dgm:presLayoutVars>
      </dgm:prSet>
      <dgm:spPr/>
    </dgm:pt>
    <dgm:pt modelId="{09FEB685-FB11-43E9-88E7-FCAA3194DD8E}" type="pres">
      <dgm:prSet presAssocID="{D0989C4A-3728-45A6-A6F2-E498D63CDE99}" presName="compNode" presStyleCnt="0"/>
      <dgm:spPr/>
    </dgm:pt>
    <dgm:pt modelId="{5B310246-DD2C-4104-A1A3-3E0F6D52090C}" type="pres">
      <dgm:prSet presAssocID="{D0989C4A-3728-45A6-A6F2-E498D63CDE99}" presName="bgRect" presStyleLbl="bgShp" presStyleIdx="0" presStyleCnt="3"/>
      <dgm:spPr/>
    </dgm:pt>
    <dgm:pt modelId="{68BB62EB-8C22-4817-BFB4-8577294352DF}" type="pres">
      <dgm:prSet presAssocID="{D0989C4A-3728-45A6-A6F2-E498D63CDE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75F81900-A7A9-4ECE-951C-E0DA342513FC}" type="pres">
      <dgm:prSet presAssocID="{D0989C4A-3728-45A6-A6F2-E498D63CDE99}" presName="spaceRect" presStyleCnt="0"/>
      <dgm:spPr/>
    </dgm:pt>
    <dgm:pt modelId="{33CA0C85-5147-4D1C-B9B9-E5F09D285CCF}" type="pres">
      <dgm:prSet presAssocID="{D0989C4A-3728-45A6-A6F2-E498D63CDE99}" presName="parTx" presStyleLbl="revTx" presStyleIdx="0" presStyleCnt="6">
        <dgm:presLayoutVars>
          <dgm:chMax val="0"/>
          <dgm:chPref val="0"/>
        </dgm:presLayoutVars>
      </dgm:prSet>
      <dgm:spPr/>
    </dgm:pt>
    <dgm:pt modelId="{A21B0787-B8D9-4ADD-B1CF-D6B608A3478F}" type="pres">
      <dgm:prSet presAssocID="{D0989C4A-3728-45A6-A6F2-E498D63CDE99}" presName="desTx" presStyleLbl="revTx" presStyleIdx="1" presStyleCnt="6">
        <dgm:presLayoutVars/>
      </dgm:prSet>
      <dgm:spPr/>
    </dgm:pt>
    <dgm:pt modelId="{B29CC4D1-12EF-435A-B950-D1A7E272ADE0}" type="pres">
      <dgm:prSet presAssocID="{4C560895-7772-4EA9-BEA0-14D6D1CE38EC}" presName="sibTrans" presStyleCnt="0"/>
      <dgm:spPr/>
    </dgm:pt>
    <dgm:pt modelId="{8687D8FB-6DBD-456B-8B7A-22214C279A2D}" type="pres">
      <dgm:prSet presAssocID="{BCC03D8C-1664-4166-AC2E-8ED16AD4EE4D}" presName="compNode" presStyleCnt="0"/>
      <dgm:spPr/>
    </dgm:pt>
    <dgm:pt modelId="{82C20062-D3B2-4968-A8A9-1F09D17143F6}" type="pres">
      <dgm:prSet presAssocID="{BCC03D8C-1664-4166-AC2E-8ED16AD4EE4D}" presName="bgRect" presStyleLbl="bgShp" presStyleIdx="1" presStyleCnt="3"/>
      <dgm:spPr/>
    </dgm:pt>
    <dgm:pt modelId="{1AAFB26D-8F5D-486D-89E9-FBB4DD6AC696}" type="pres">
      <dgm:prSet presAssocID="{BCC03D8C-1664-4166-AC2E-8ED16AD4EE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rum Set"/>
        </a:ext>
      </dgm:extLst>
    </dgm:pt>
    <dgm:pt modelId="{AE4AA7F4-956A-403D-9F4B-FCEA62E8F9BB}" type="pres">
      <dgm:prSet presAssocID="{BCC03D8C-1664-4166-AC2E-8ED16AD4EE4D}" presName="spaceRect" presStyleCnt="0"/>
      <dgm:spPr/>
    </dgm:pt>
    <dgm:pt modelId="{F1872423-A986-40EA-B42E-B1171B5B454E}" type="pres">
      <dgm:prSet presAssocID="{BCC03D8C-1664-4166-AC2E-8ED16AD4EE4D}" presName="parTx" presStyleLbl="revTx" presStyleIdx="2" presStyleCnt="6">
        <dgm:presLayoutVars>
          <dgm:chMax val="0"/>
          <dgm:chPref val="0"/>
        </dgm:presLayoutVars>
      </dgm:prSet>
      <dgm:spPr/>
    </dgm:pt>
    <dgm:pt modelId="{AACFF870-0AB1-4F4F-B966-F3BD8E44A5D1}" type="pres">
      <dgm:prSet presAssocID="{BCC03D8C-1664-4166-AC2E-8ED16AD4EE4D}" presName="desTx" presStyleLbl="revTx" presStyleIdx="3" presStyleCnt="6">
        <dgm:presLayoutVars/>
      </dgm:prSet>
      <dgm:spPr/>
    </dgm:pt>
    <dgm:pt modelId="{3F29134B-BBE2-4591-9DC2-DB3282F41506}" type="pres">
      <dgm:prSet presAssocID="{6603CD68-0AED-4660-A7FF-51485F88A48B}" presName="sibTrans" presStyleCnt="0"/>
      <dgm:spPr/>
    </dgm:pt>
    <dgm:pt modelId="{3838345F-3B1D-474B-B894-37A3880CE65C}" type="pres">
      <dgm:prSet presAssocID="{ECA0582A-B070-485F-81BA-5049638425ED}" presName="compNode" presStyleCnt="0"/>
      <dgm:spPr/>
    </dgm:pt>
    <dgm:pt modelId="{D4D03047-3F55-4A1D-8987-2F70A25E0ED3}" type="pres">
      <dgm:prSet presAssocID="{ECA0582A-B070-485F-81BA-5049638425ED}" presName="bgRect" presStyleLbl="bgShp" presStyleIdx="2" presStyleCnt="3"/>
      <dgm:spPr/>
    </dgm:pt>
    <dgm:pt modelId="{DA3661BC-C046-4D86-9CCD-75378DC3735B}" type="pres">
      <dgm:prSet presAssocID="{ECA0582A-B070-485F-81BA-5049638425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eprechaun Hat"/>
        </a:ext>
      </dgm:extLst>
    </dgm:pt>
    <dgm:pt modelId="{CA7C894C-4099-429D-ACDB-257730FDD36C}" type="pres">
      <dgm:prSet presAssocID="{ECA0582A-B070-485F-81BA-5049638425ED}" presName="spaceRect" presStyleCnt="0"/>
      <dgm:spPr/>
    </dgm:pt>
    <dgm:pt modelId="{3B474F9F-30F0-4EC4-B935-45E8533ECDE9}" type="pres">
      <dgm:prSet presAssocID="{ECA0582A-B070-485F-81BA-5049638425ED}" presName="parTx" presStyleLbl="revTx" presStyleIdx="4" presStyleCnt="6">
        <dgm:presLayoutVars>
          <dgm:chMax val="0"/>
          <dgm:chPref val="0"/>
        </dgm:presLayoutVars>
      </dgm:prSet>
      <dgm:spPr/>
    </dgm:pt>
    <dgm:pt modelId="{6F662789-544C-4E81-98F3-5ACBBEFA5102}" type="pres">
      <dgm:prSet presAssocID="{ECA0582A-B070-485F-81BA-5049638425ED}" presName="desTx" presStyleLbl="revTx" presStyleIdx="5" presStyleCnt="6">
        <dgm:presLayoutVars/>
      </dgm:prSet>
      <dgm:spPr/>
    </dgm:pt>
  </dgm:ptLst>
  <dgm:cxnLst>
    <dgm:cxn modelId="{2983672B-B4C1-4971-9564-19E715D97779}" type="presOf" srcId="{ECA0582A-B070-485F-81BA-5049638425ED}" destId="{3B474F9F-30F0-4EC4-B935-45E8533ECDE9}" srcOrd="0" destOrd="0" presId="urn:microsoft.com/office/officeart/2018/2/layout/IconVerticalSolidList"/>
    <dgm:cxn modelId="{BE220F43-7594-44D1-A272-39FA1B599624}" srcId="{0CCCCEFF-A632-4506-8147-E9DD3E869E6C}" destId="{BCC03D8C-1664-4166-AC2E-8ED16AD4EE4D}" srcOrd="1" destOrd="0" parTransId="{76573647-7919-4AAD-AD61-11635203A5B3}" sibTransId="{6603CD68-0AED-4660-A7FF-51485F88A48B}"/>
    <dgm:cxn modelId="{4C33FE68-3E64-49E0-9C69-BBBEBD2331C9}" type="presOf" srcId="{FB740264-301F-429C-BBFA-6DCE0A948FFE}" destId="{AACFF870-0AB1-4F4F-B966-F3BD8E44A5D1}" srcOrd="0" destOrd="0" presId="urn:microsoft.com/office/officeart/2018/2/layout/IconVerticalSolidList"/>
    <dgm:cxn modelId="{59F47251-4952-46C9-8315-5C65113C3AA3}" type="presOf" srcId="{EA774DC9-E7E2-4B3B-8672-AAC4727D7909}" destId="{6F662789-544C-4E81-98F3-5ACBBEFA5102}" srcOrd="0" destOrd="0" presId="urn:microsoft.com/office/officeart/2018/2/layout/IconVerticalSolidList"/>
    <dgm:cxn modelId="{520AB954-F6CA-42B8-A960-747EA54089B8}" type="presOf" srcId="{BCC03D8C-1664-4166-AC2E-8ED16AD4EE4D}" destId="{F1872423-A986-40EA-B42E-B1171B5B454E}" srcOrd="0" destOrd="0" presId="urn:microsoft.com/office/officeart/2018/2/layout/IconVerticalSolidList"/>
    <dgm:cxn modelId="{F79DBE7E-189D-4D35-8184-2835645A9B92}" srcId="{0CCCCEFF-A632-4506-8147-E9DD3E869E6C}" destId="{D0989C4A-3728-45A6-A6F2-E498D63CDE99}" srcOrd="0" destOrd="0" parTransId="{113F9A49-F314-4EF7-BB33-2A937C690FD6}" sibTransId="{4C560895-7772-4EA9-BEA0-14D6D1CE38EC}"/>
    <dgm:cxn modelId="{A52BF181-1C6A-4535-AD28-28C481428734}" type="presOf" srcId="{E793B623-66A5-4BE3-A6DE-4E3D82348596}" destId="{A21B0787-B8D9-4ADD-B1CF-D6B608A3478F}" srcOrd="0" destOrd="0" presId="urn:microsoft.com/office/officeart/2018/2/layout/IconVerticalSolidList"/>
    <dgm:cxn modelId="{E1229C97-5362-437E-9701-0CD056D4DBB2}" srcId="{BCC03D8C-1664-4166-AC2E-8ED16AD4EE4D}" destId="{FB740264-301F-429C-BBFA-6DCE0A948FFE}" srcOrd="0" destOrd="0" parTransId="{5278BA2D-200B-4726-A687-282C9D1AAC4A}" sibTransId="{DEC1EA68-C2C5-4B94-8AAD-A0AD0BAB0003}"/>
    <dgm:cxn modelId="{313DC397-63BC-4947-B3C4-B1F5E2B6BF03}" type="presOf" srcId="{729971CA-E531-44DF-BB0A-1389821AE7A2}" destId="{A21B0787-B8D9-4ADD-B1CF-D6B608A3478F}" srcOrd="0" destOrd="1" presId="urn:microsoft.com/office/officeart/2018/2/layout/IconVerticalSolidList"/>
    <dgm:cxn modelId="{8739439B-0C58-49F5-A151-E3F4E7BD59F1}" type="presOf" srcId="{0CCCCEFF-A632-4506-8147-E9DD3E869E6C}" destId="{D40FFC8F-71F2-4E93-A732-D23723F76765}" srcOrd="0" destOrd="0" presId="urn:microsoft.com/office/officeart/2018/2/layout/IconVerticalSolidList"/>
    <dgm:cxn modelId="{355AB09E-1BB4-444C-9990-47F30BAB6539}" srcId="{D0989C4A-3728-45A6-A6F2-E498D63CDE99}" destId="{729971CA-E531-44DF-BB0A-1389821AE7A2}" srcOrd="1" destOrd="0" parTransId="{C9B76B60-E5FA-47F8-B408-DAF3825C7854}" sibTransId="{179B2986-C21A-4689-A564-13E7605DC971}"/>
    <dgm:cxn modelId="{D5F978AE-2530-46CB-AC0F-A8C8A99EDB5B}" type="presOf" srcId="{9CCD8950-1D41-441C-87EC-47579F43AED1}" destId="{AACFF870-0AB1-4F4F-B966-F3BD8E44A5D1}" srcOrd="0" destOrd="1" presId="urn:microsoft.com/office/officeart/2018/2/layout/IconVerticalSolidList"/>
    <dgm:cxn modelId="{CAD8E9AF-B57D-4E67-AB84-CD7680DDC4B1}" srcId="{BCC03D8C-1664-4166-AC2E-8ED16AD4EE4D}" destId="{9CCD8950-1D41-441C-87EC-47579F43AED1}" srcOrd="1" destOrd="0" parTransId="{64F1EF29-2C62-4776-A8EA-653D4F73DBAF}" sibTransId="{F4D4D9AA-6B3E-4C2F-AD01-14CC6C87CEC2}"/>
    <dgm:cxn modelId="{5AD5F5AF-B5A7-4664-ACD1-1B0CAE5ACB8B}" srcId="{D0989C4A-3728-45A6-A6F2-E498D63CDE99}" destId="{E793B623-66A5-4BE3-A6DE-4E3D82348596}" srcOrd="0" destOrd="0" parTransId="{C8731F35-F26A-4B20-B608-54E6A149537B}" sibTransId="{59F258BB-2CCA-4F34-9B0F-00258673A80C}"/>
    <dgm:cxn modelId="{DB3396C3-6F1B-4501-BE1C-50EBB8750A8C}" type="presOf" srcId="{D0989C4A-3728-45A6-A6F2-E498D63CDE99}" destId="{33CA0C85-5147-4D1C-B9B9-E5F09D285CCF}" srcOrd="0" destOrd="0" presId="urn:microsoft.com/office/officeart/2018/2/layout/IconVerticalSolidList"/>
    <dgm:cxn modelId="{2002C0C3-5AE0-4A1E-8794-59C7E56C443C}" srcId="{ECA0582A-B070-485F-81BA-5049638425ED}" destId="{EA774DC9-E7E2-4B3B-8672-AAC4727D7909}" srcOrd="0" destOrd="0" parTransId="{501E10DA-4E93-4D0B-B820-7D1EEFC482BF}" sibTransId="{1727BB95-EF15-4E97-BF35-33C281DA52CC}"/>
    <dgm:cxn modelId="{DEDA70E0-E272-4B41-84F3-44A7306B85E7}" srcId="{0CCCCEFF-A632-4506-8147-E9DD3E869E6C}" destId="{ECA0582A-B070-485F-81BA-5049638425ED}" srcOrd="2" destOrd="0" parTransId="{30701E22-3C2E-4AAE-9548-A13D2BCABBC9}" sibTransId="{3CA615FF-9EF8-4620-8901-693843BFD729}"/>
    <dgm:cxn modelId="{8B7DEDD4-A8EC-4532-BB30-37D46D4A26CC}" type="presParOf" srcId="{D40FFC8F-71F2-4E93-A732-D23723F76765}" destId="{09FEB685-FB11-43E9-88E7-FCAA3194DD8E}" srcOrd="0" destOrd="0" presId="urn:microsoft.com/office/officeart/2018/2/layout/IconVerticalSolidList"/>
    <dgm:cxn modelId="{73D0C518-0CB3-49A1-8343-A00B765C87F3}" type="presParOf" srcId="{09FEB685-FB11-43E9-88E7-FCAA3194DD8E}" destId="{5B310246-DD2C-4104-A1A3-3E0F6D52090C}" srcOrd="0" destOrd="0" presId="urn:microsoft.com/office/officeart/2018/2/layout/IconVerticalSolidList"/>
    <dgm:cxn modelId="{36DAA7C4-198D-4A61-A94F-0C19773B2C94}" type="presParOf" srcId="{09FEB685-FB11-43E9-88E7-FCAA3194DD8E}" destId="{68BB62EB-8C22-4817-BFB4-8577294352DF}" srcOrd="1" destOrd="0" presId="urn:microsoft.com/office/officeart/2018/2/layout/IconVerticalSolidList"/>
    <dgm:cxn modelId="{53FD99DA-B3D1-44FB-8A9C-1B7C6EDAB30A}" type="presParOf" srcId="{09FEB685-FB11-43E9-88E7-FCAA3194DD8E}" destId="{75F81900-A7A9-4ECE-951C-E0DA342513FC}" srcOrd="2" destOrd="0" presId="urn:microsoft.com/office/officeart/2018/2/layout/IconVerticalSolidList"/>
    <dgm:cxn modelId="{0412FB19-0FCF-457C-BA65-EF65D2E66A36}" type="presParOf" srcId="{09FEB685-FB11-43E9-88E7-FCAA3194DD8E}" destId="{33CA0C85-5147-4D1C-B9B9-E5F09D285CCF}" srcOrd="3" destOrd="0" presId="urn:microsoft.com/office/officeart/2018/2/layout/IconVerticalSolidList"/>
    <dgm:cxn modelId="{243484BC-CA10-421C-ADA6-AB7617EDD070}" type="presParOf" srcId="{09FEB685-FB11-43E9-88E7-FCAA3194DD8E}" destId="{A21B0787-B8D9-4ADD-B1CF-D6B608A3478F}" srcOrd="4" destOrd="0" presId="urn:microsoft.com/office/officeart/2018/2/layout/IconVerticalSolidList"/>
    <dgm:cxn modelId="{59A9154E-ED5F-4F84-B17D-5DC15C084DC3}" type="presParOf" srcId="{D40FFC8F-71F2-4E93-A732-D23723F76765}" destId="{B29CC4D1-12EF-435A-B950-D1A7E272ADE0}" srcOrd="1" destOrd="0" presId="urn:microsoft.com/office/officeart/2018/2/layout/IconVerticalSolidList"/>
    <dgm:cxn modelId="{55BA2416-7D0C-4102-9140-C2246104146C}" type="presParOf" srcId="{D40FFC8F-71F2-4E93-A732-D23723F76765}" destId="{8687D8FB-6DBD-456B-8B7A-22214C279A2D}" srcOrd="2" destOrd="0" presId="urn:microsoft.com/office/officeart/2018/2/layout/IconVerticalSolidList"/>
    <dgm:cxn modelId="{581CA3D9-1F4C-4CA1-80E8-FC2BCE5C8D8A}" type="presParOf" srcId="{8687D8FB-6DBD-456B-8B7A-22214C279A2D}" destId="{82C20062-D3B2-4968-A8A9-1F09D17143F6}" srcOrd="0" destOrd="0" presId="urn:microsoft.com/office/officeart/2018/2/layout/IconVerticalSolidList"/>
    <dgm:cxn modelId="{CBF25CD4-5248-4800-98DC-94F0223C3F73}" type="presParOf" srcId="{8687D8FB-6DBD-456B-8B7A-22214C279A2D}" destId="{1AAFB26D-8F5D-486D-89E9-FBB4DD6AC696}" srcOrd="1" destOrd="0" presId="urn:microsoft.com/office/officeart/2018/2/layout/IconVerticalSolidList"/>
    <dgm:cxn modelId="{1275A0FB-B22C-46C0-968E-2589E8C267D3}" type="presParOf" srcId="{8687D8FB-6DBD-456B-8B7A-22214C279A2D}" destId="{AE4AA7F4-956A-403D-9F4B-FCEA62E8F9BB}" srcOrd="2" destOrd="0" presId="urn:microsoft.com/office/officeart/2018/2/layout/IconVerticalSolidList"/>
    <dgm:cxn modelId="{73951DAB-541C-48AB-AAEB-6D9BD9A27213}" type="presParOf" srcId="{8687D8FB-6DBD-456B-8B7A-22214C279A2D}" destId="{F1872423-A986-40EA-B42E-B1171B5B454E}" srcOrd="3" destOrd="0" presId="urn:microsoft.com/office/officeart/2018/2/layout/IconVerticalSolidList"/>
    <dgm:cxn modelId="{D95F4BE0-61FC-4A6E-A726-E138314A67F3}" type="presParOf" srcId="{8687D8FB-6DBD-456B-8B7A-22214C279A2D}" destId="{AACFF870-0AB1-4F4F-B966-F3BD8E44A5D1}" srcOrd="4" destOrd="0" presId="urn:microsoft.com/office/officeart/2018/2/layout/IconVerticalSolidList"/>
    <dgm:cxn modelId="{D0F6B9DD-13E8-4E18-83BC-5635286B22C2}" type="presParOf" srcId="{D40FFC8F-71F2-4E93-A732-D23723F76765}" destId="{3F29134B-BBE2-4591-9DC2-DB3282F41506}" srcOrd="3" destOrd="0" presId="urn:microsoft.com/office/officeart/2018/2/layout/IconVerticalSolidList"/>
    <dgm:cxn modelId="{3483CD5A-466B-4996-8C81-36571190881E}" type="presParOf" srcId="{D40FFC8F-71F2-4E93-A732-D23723F76765}" destId="{3838345F-3B1D-474B-B894-37A3880CE65C}" srcOrd="4" destOrd="0" presId="urn:microsoft.com/office/officeart/2018/2/layout/IconVerticalSolidList"/>
    <dgm:cxn modelId="{E388FCAE-69CE-407B-AC73-B9DDE33B87CF}" type="presParOf" srcId="{3838345F-3B1D-474B-B894-37A3880CE65C}" destId="{D4D03047-3F55-4A1D-8987-2F70A25E0ED3}" srcOrd="0" destOrd="0" presId="urn:microsoft.com/office/officeart/2018/2/layout/IconVerticalSolidList"/>
    <dgm:cxn modelId="{D9D39783-32FF-463E-890C-788214B1FFF2}" type="presParOf" srcId="{3838345F-3B1D-474B-B894-37A3880CE65C}" destId="{DA3661BC-C046-4D86-9CCD-75378DC3735B}" srcOrd="1" destOrd="0" presId="urn:microsoft.com/office/officeart/2018/2/layout/IconVerticalSolidList"/>
    <dgm:cxn modelId="{2E91754D-7E28-4E14-B98A-CAE654AE11FE}" type="presParOf" srcId="{3838345F-3B1D-474B-B894-37A3880CE65C}" destId="{CA7C894C-4099-429D-ACDB-257730FDD36C}" srcOrd="2" destOrd="0" presId="urn:microsoft.com/office/officeart/2018/2/layout/IconVerticalSolidList"/>
    <dgm:cxn modelId="{885042EE-9693-4688-AA26-281924D4D9D0}" type="presParOf" srcId="{3838345F-3B1D-474B-B894-37A3880CE65C}" destId="{3B474F9F-30F0-4EC4-B935-45E8533ECDE9}" srcOrd="3" destOrd="0" presId="urn:microsoft.com/office/officeart/2018/2/layout/IconVerticalSolidList"/>
    <dgm:cxn modelId="{1C059300-2455-439A-A5BE-65EF991CFB5C}" type="presParOf" srcId="{3838345F-3B1D-474B-B894-37A3880CE65C}" destId="{6F662789-544C-4E81-98F3-5ACBBEFA510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0AE50A5-2A08-47FC-99F8-0D625C55401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AFC3D1C-9273-4AB4-8F89-63ECDBD3187F}">
      <dgm:prSet/>
      <dgm:spPr/>
      <dgm:t>
        <a:bodyPr/>
        <a:lstStyle/>
        <a:p>
          <a:r>
            <a:rPr lang="en-US" b="1"/>
            <a:t>Ken Burns</a:t>
          </a:r>
          <a:r>
            <a:rPr lang="en-US"/>
            <a:t> and </a:t>
          </a:r>
          <a:r>
            <a:rPr lang="en-US" b="1"/>
            <a:t>Alastair Fothergill</a:t>
          </a:r>
          <a:r>
            <a:rPr lang="en-US"/>
            <a:t>: Directed the most TV shows (3 each).</a:t>
          </a:r>
        </a:p>
      </dgm:t>
    </dgm:pt>
    <dgm:pt modelId="{D641CE64-C0CF-4767-9785-71FF56AD7B54}" type="parTrans" cxnId="{B3AC60D0-C9AA-4B55-9DA0-30BBA27E6761}">
      <dgm:prSet/>
      <dgm:spPr/>
      <dgm:t>
        <a:bodyPr/>
        <a:lstStyle/>
        <a:p>
          <a:endParaRPr lang="en-US"/>
        </a:p>
      </dgm:t>
    </dgm:pt>
    <dgm:pt modelId="{11D6BAC0-17AC-4EFD-ADB6-D5ED6CE9CBF0}" type="sibTrans" cxnId="{B3AC60D0-C9AA-4B55-9DA0-30BBA27E6761}">
      <dgm:prSet/>
      <dgm:spPr/>
      <dgm:t>
        <a:bodyPr/>
        <a:lstStyle/>
        <a:p>
          <a:endParaRPr lang="en-US"/>
        </a:p>
      </dgm:t>
    </dgm:pt>
    <dgm:pt modelId="{68FC7039-8BCC-41CA-973D-6D6D780720F0}">
      <dgm:prSet/>
      <dgm:spPr/>
      <dgm:t>
        <a:bodyPr/>
        <a:lstStyle/>
        <a:p>
          <a:r>
            <a:rPr lang="en-US"/>
            <a:t>Diversity in directors suggests Netflix’s broad sourcing of creative talent.</a:t>
          </a:r>
        </a:p>
      </dgm:t>
    </dgm:pt>
    <dgm:pt modelId="{8E6139F5-02BE-4CD0-8014-DB3E1CA3BD86}" type="parTrans" cxnId="{9C68C870-6485-4C09-9A5C-43A779EB796C}">
      <dgm:prSet/>
      <dgm:spPr/>
      <dgm:t>
        <a:bodyPr/>
        <a:lstStyle/>
        <a:p>
          <a:endParaRPr lang="en-US"/>
        </a:p>
      </dgm:t>
    </dgm:pt>
    <dgm:pt modelId="{8D757A8E-E995-41B1-9E43-47E9A5F188E4}" type="sibTrans" cxnId="{9C68C870-6485-4C09-9A5C-43A779EB796C}">
      <dgm:prSet/>
      <dgm:spPr/>
      <dgm:t>
        <a:bodyPr/>
        <a:lstStyle/>
        <a:p>
          <a:endParaRPr lang="en-US"/>
        </a:p>
      </dgm:t>
    </dgm:pt>
    <dgm:pt modelId="{8D09FD1F-5947-4D77-A86D-C32396F663AA}" type="pres">
      <dgm:prSet presAssocID="{B0AE50A5-2A08-47FC-99F8-0D625C554019}" presName="root" presStyleCnt="0">
        <dgm:presLayoutVars>
          <dgm:dir/>
          <dgm:resizeHandles val="exact"/>
        </dgm:presLayoutVars>
      </dgm:prSet>
      <dgm:spPr/>
    </dgm:pt>
    <dgm:pt modelId="{65071C67-541F-434F-982D-4A24EFB5284F}" type="pres">
      <dgm:prSet presAssocID="{2AFC3D1C-9273-4AB4-8F89-63ECDBD3187F}" presName="compNode" presStyleCnt="0"/>
      <dgm:spPr/>
    </dgm:pt>
    <dgm:pt modelId="{1BC2C158-59CE-4FDE-89E9-3E7FBC59A3DE}" type="pres">
      <dgm:prSet presAssocID="{2AFC3D1C-9273-4AB4-8F89-63ECDBD3187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ecturer"/>
        </a:ext>
      </dgm:extLst>
    </dgm:pt>
    <dgm:pt modelId="{94AA9377-C00D-4448-A155-50494D45562D}" type="pres">
      <dgm:prSet presAssocID="{2AFC3D1C-9273-4AB4-8F89-63ECDBD3187F}" presName="spaceRect" presStyleCnt="0"/>
      <dgm:spPr/>
    </dgm:pt>
    <dgm:pt modelId="{D66D77A8-E921-4860-B11E-5EC14C11FC5A}" type="pres">
      <dgm:prSet presAssocID="{2AFC3D1C-9273-4AB4-8F89-63ECDBD3187F}" presName="textRect" presStyleLbl="revTx" presStyleIdx="0" presStyleCnt="2">
        <dgm:presLayoutVars>
          <dgm:chMax val="1"/>
          <dgm:chPref val="1"/>
        </dgm:presLayoutVars>
      </dgm:prSet>
      <dgm:spPr/>
    </dgm:pt>
    <dgm:pt modelId="{F78F2B37-C70D-4877-AB12-A46C2A3BDADC}" type="pres">
      <dgm:prSet presAssocID="{11D6BAC0-17AC-4EFD-ADB6-D5ED6CE9CBF0}" presName="sibTrans" presStyleCnt="0"/>
      <dgm:spPr/>
    </dgm:pt>
    <dgm:pt modelId="{67A4358C-BF56-4B88-B5E2-8C45D816EE53}" type="pres">
      <dgm:prSet presAssocID="{68FC7039-8BCC-41CA-973D-6D6D780720F0}" presName="compNode" presStyleCnt="0"/>
      <dgm:spPr/>
    </dgm:pt>
    <dgm:pt modelId="{97E102D3-93BC-4CAB-8228-FF83A78AF00A}" type="pres">
      <dgm:prSet presAssocID="{68FC7039-8BCC-41CA-973D-6D6D780720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ma"/>
        </a:ext>
      </dgm:extLst>
    </dgm:pt>
    <dgm:pt modelId="{57485D74-0326-4EC2-A69A-0CCEEFDD176F}" type="pres">
      <dgm:prSet presAssocID="{68FC7039-8BCC-41CA-973D-6D6D780720F0}" presName="spaceRect" presStyleCnt="0"/>
      <dgm:spPr/>
    </dgm:pt>
    <dgm:pt modelId="{56D4FC23-4D12-4AC3-918F-0B1F61DA846E}" type="pres">
      <dgm:prSet presAssocID="{68FC7039-8BCC-41CA-973D-6D6D780720F0}" presName="textRect" presStyleLbl="revTx" presStyleIdx="1" presStyleCnt="2">
        <dgm:presLayoutVars>
          <dgm:chMax val="1"/>
          <dgm:chPref val="1"/>
        </dgm:presLayoutVars>
      </dgm:prSet>
      <dgm:spPr/>
    </dgm:pt>
  </dgm:ptLst>
  <dgm:cxnLst>
    <dgm:cxn modelId="{0031E345-BFAA-44CB-9962-A87B88927987}" type="presOf" srcId="{2AFC3D1C-9273-4AB4-8F89-63ECDBD3187F}" destId="{D66D77A8-E921-4860-B11E-5EC14C11FC5A}" srcOrd="0" destOrd="0" presId="urn:microsoft.com/office/officeart/2018/2/layout/IconLabelList"/>
    <dgm:cxn modelId="{E304D747-8690-417A-BB74-81C720D127AA}" type="presOf" srcId="{B0AE50A5-2A08-47FC-99F8-0D625C554019}" destId="{8D09FD1F-5947-4D77-A86D-C32396F663AA}" srcOrd="0" destOrd="0" presId="urn:microsoft.com/office/officeart/2018/2/layout/IconLabelList"/>
    <dgm:cxn modelId="{7080796D-4FA7-4A0A-BB97-736AA9A2BF67}" type="presOf" srcId="{68FC7039-8BCC-41CA-973D-6D6D780720F0}" destId="{56D4FC23-4D12-4AC3-918F-0B1F61DA846E}" srcOrd="0" destOrd="0" presId="urn:microsoft.com/office/officeart/2018/2/layout/IconLabelList"/>
    <dgm:cxn modelId="{9C68C870-6485-4C09-9A5C-43A779EB796C}" srcId="{B0AE50A5-2A08-47FC-99F8-0D625C554019}" destId="{68FC7039-8BCC-41CA-973D-6D6D780720F0}" srcOrd="1" destOrd="0" parTransId="{8E6139F5-02BE-4CD0-8014-DB3E1CA3BD86}" sibTransId="{8D757A8E-E995-41B1-9E43-47E9A5F188E4}"/>
    <dgm:cxn modelId="{B3AC60D0-C9AA-4B55-9DA0-30BBA27E6761}" srcId="{B0AE50A5-2A08-47FC-99F8-0D625C554019}" destId="{2AFC3D1C-9273-4AB4-8F89-63ECDBD3187F}" srcOrd="0" destOrd="0" parTransId="{D641CE64-C0CF-4767-9785-71FF56AD7B54}" sibTransId="{11D6BAC0-17AC-4EFD-ADB6-D5ED6CE9CBF0}"/>
    <dgm:cxn modelId="{D887D1BC-FD42-40DF-85BE-33C22988BB5C}" type="presParOf" srcId="{8D09FD1F-5947-4D77-A86D-C32396F663AA}" destId="{65071C67-541F-434F-982D-4A24EFB5284F}" srcOrd="0" destOrd="0" presId="urn:microsoft.com/office/officeart/2018/2/layout/IconLabelList"/>
    <dgm:cxn modelId="{0DB8D9AD-973C-4E2D-869F-55DD9D0D5F86}" type="presParOf" srcId="{65071C67-541F-434F-982D-4A24EFB5284F}" destId="{1BC2C158-59CE-4FDE-89E9-3E7FBC59A3DE}" srcOrd="0" destOrd="0" presId="urn:microsoft.com/office/officeart/2018/2/layout/IconLabelList"/>
    <dgm:cxn modelId="{2C59EF0C-73A1-4BF4-A7FF-7D7256CCB9CC}" type="presParOf" srcId="{65071C67-541F-434F-982D-4A24EFB5284F}" destId="{94AA9377-C00D-4448-A155-50494D45562D}" srcOrd="1" destOrd="0" presId="urn:microsoft.com/office/officeart/2018/2/layout/IconLabelList"/>
    <dgm:cxn modelId="{B1916FE0-3E10-43E1-A8AB-56E857F1FF90}" type="presParOf" srcId="{65071C67-541F-434F-982D-4A24EFB5284F}" destId="{D66D77A8-E921-4860-B11E-5EC14C11FC5A}" srcOrd="2" destOrd="0" presId="urn:microsoft.com/office/officeart/2018/2/layout/IconLabelList"/>
    <dgm:cxn modelId="{07E05573-C16A-4FB6-A29E-84145D30E5A0}" type="presParOf" srcId="{8D09FD1F-5947-4D77-A86D-C32396F663AA}" destId="{F78F2B37-C70D-4877-AB12-A46C2A3BDADC}" srcOrd="1" destOrd="0" presId="urn:microsoft.com/office/officeart/2018/2/layout/IconLabelList"/>
    <dgm:cxn modelId="{6EB82117-E8B5-47CF-8356-DC40609B020A}" type="presParOf" srcId="{8D09FD1F-5947-4D77-A86D-C32396F663AA}" destId="{67A4358C-BF56-4B88-B5E2-8C45D816EE53}" srcOrd="2" destOrd="0" presId="urn:microsoft.com/office/officeart/2018/2/layout/IconLabelList"/>
    <dgm:cxn modelId="{33F99737-385C-46C3-916A-8808D7956A8F}" type="presParOf" srcId="{67A4358C-BF56-4B88-B5E2-8C45D816EE53}" destId="{97E102D3-93BC-4CAB-8228-FF83A78AF00A}" srcOrd="0" destOrd="0" presId="urn:microsoft.com/office/officeart/2018/2/layout/IconLabelList"/>
    <dgm:cxn modelId="{3A2EF3C9-889B-4559-8096-E0BC705A099C}" type="presParOf" srcId="{67A4358C-BF56-4B88-B5E2-8C45D816EE53}" destId="{57485D74-0326-4EC2-A69A-0CCEEFDD176F}" srcOrd="1" destOrd="0" presId="urn:microsoft.com/office/officeart/2018/2/layout/IconLabelList"/>
    <dgm:cxn modelId="{A3CD18CF-67AF-4218-88EB-11E1D95CA45B}" type="presParOf" srcId="{67A4358C-BF56-4B88-B5E2-8C45D816EE53}" destId="{56D4FC23-4D12-4AC3-918F-0B1F61DA846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8885B29-D321-4324-A281-7028332877B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2DCB242-66D6-4FE6-AC7A-C701FE2A362E}">
      <dgm:prSet/>
      <dgm:spPr/>
      <dgm:t>
        <a:bodyPr/>
        <a:lstStyle/>
        <a:p>
          <a:r>
            <a:rPr lang="en-US" b="1"/>
            <a:t>Top Actor</a:t>
          </a:r>
          <a:r>
            <a:rPr lang="en-US"/>
            <a:t>: Anupam Kher leads with maximum movie appearances.</a:t>
          </a:r>
        </a:p>
      </dgm:t>
    </dgm:pt>
    <dgm:pt modelId="{5D969B62-3C38-4390-909D-21FF06E25E96}" type="parTrans" cxnId="{AA14E27C-277B-44EA-8C59-BCDE8EAB99E3}">
      <dgm:prSet/>
      <dgm:spPr/>
      <dgm:t>
        <a:bodyPr/>
        <a:lstStyle/>
        <a:p>
          <a:endParaRPr lang="en-US"/>
        </a:p>
      </dgm:t>
    </dgm:pt>
    <dgm:pt modelId="{1BA6AD79-681D-41CB-846F-B34C882FEF9F}" type="sibTrans" cxnId="{AA14E27C-277B-44EA-8C59-BCDE8EAB99E3}">
      <dgm:prSet/>
      <dgm:spPr/>
      <dgm:t>
        <a:bodyPr/>
        <a:lstStyle/>
        <a:p>
          <a:endParaRPr lang="en-US"/>
        </a:p>
      </dgm:t>
    </dgm:pt>
    <dgm:pt modelId="{0A1FFF56-3598-4982-8448-0CF7B1E80E6A}">
      <dgm:prSet/>
      <dgm:spPr/>
      <dgm:t>
        <a:bodyPr/>
        <a:lstStyle/>
        <a:p>
          <a:r>
            <a:rPr lang="en-US" b="1"/>
            <a:t>Top Actress</a:t>
          </a:r>
          <a:r>
            <a:rPr lang="en-US"/>
            <a:t>: Rupa Bhimani with 27 movies</a:t>
          </a:r>
        </a:p>
      </dgm:t>
    </dgm:pt>
    <dgm:pt modelId="{ADB15F2C-3A87-4504-A3DB-8E25EEDB079E}" type="parTrans" cxnId="{52EFD211-0B6C-4B29-9040-0BEDD247BD0E}">
      <dgm:prSet/>
      <dgm:spPr/>
      <dgm:t>
        <a:bodyPr/>
        <a:lstStyle/>
        <a:p>
          <a:endParaRPr lang="en-US"/>
        </a:p>
      </dgm:t>
    </dgm:pt>
    <dgm:pt modelId="{9E8892AB-ADD3-4D0F-87E8-39652BF6350E}" type="sibTrans" cxnId="{52EFD211-0B6C-4B29-9040-0BEDD247BD0E}">
      <dgm:prSet/>
      <dgm:spPr/>
      <dgm:t>
        <a:bodyPr/>
        <a:lstStyle/>
        <a:p>
          <a:endParaRPr lang="en-US"/>
        </a:p>
      </dgm:t>
    </dgm:pt>
    <dgm:pt modelId="{35D569F4-0EB8-49D5-AC52-8AFFDA3C3B70}">
      <dgm:prSet/>
      <dgm:spPr/>
      <dgm:t>
        <a:bodyPr/>
        <a:lstStyle/>
        <a:p>
          <a:r>
            <a:rPr lang="en-US"/>
            <a:t>Shah Rukh Khan and Akshay Kumar rank high for their diverse contributions.</a:t>
          </a:r>
        </a:p>
      </dgm:t>
    </dgm:pt>
    <dgm:pt modelId="{47EBBC82-FDB6-42F5-9EC6-B6AF6C57A6E6}" type="parTrans" cxnId="{8424CF60-298F-4896-980B-595678CE080B}">
      <dgm:prSet/>
      <dgm:spPr/>
      <dgm:t>
        <a:bodyPr/>
        <a:lstStyle/>
        <a:p>
          <a:endParaRPr lang="en-US"/>
        </a:p>
      </dgm:t>
    </dgm:pt>
    <dgm:pt modelId="{3EC2D494-978A-4D94-BD57-626C0192EB51}" type="sibTrans" cxnId="{8424CF60-298F-4896-980B-595678CE080B}">
      <dgm:prSet/>
      <dgm:spPr/>
      <dgm:t>
        <a:bodyPr/>
        <a:lstStyle/>
        <a:p>
          <a:endParaRPr lang="en-US"/>
        </a:p>
      </dgm:t>
    </dgm:pt>
    <dgm:pt modelId="{CAAA8177-56A5-41C2-B62E-520307D9C0D6}" type="pres">
      <dgm:prSet presAssocID="{98885B29-D321-4324-A281-7028332877B7}" presName="linear" presStyleCnt="0">
        <dgm:presLayoutVars>
          <dgm:animLvl val="lvl"/>
          <dgm:resizeHandles val="exact"/>
        </dgm:presLayoutVars>
      </dgm:prSet>
      <dgm:spPr/>
    </dgm:pt>
    <dgm:pt modelId="{B5EAB857-7D52-4890-A37D-985739A2F493}" type="pres">
      <dgm:prSet presAssocID="{42DCB242-66D6-4FE6-AC7A-C701FE2A362E}" presName="parentText" presStyleLbl="node1" presStyleIdx="0" presStyleCnt="3">
        <dgm:presLayoutVars>
          <dgm:chMax val="0"/>
          <dgm:bulletEnabled val="1"/>
        </dgm:presLayoutVars>
      </dgm:prSet>
      <dgm:spPr/>
    </dgm:pt>
    <dgm:pt modelId="{6FB985C9-8E8D-40E4-A670-6CD977C967CA}" type="pres">
      <dgm:prSet presAssocID="{1BA6AD79-681D-41CB-846F-B34C882FEF9F}" presName="spacer" presStyleCnt="0"/>
      <dgm:spPr/>
    </dgm:pt>
    <dgm:pt modelId="{F37BB34C-970F-4D01-B52F-A754B1D95C6E}" type="pres">
      <dgm:prSet presAssocID="{0A1FFF56-3598-4982-8448-0CF7B1E80E6A}" presName="parentText" presStyleLbl="node1" presStyleIdx="1" presStyleCnt="3">
        <dgm:presLayoutVars>
          <dgm:chMax val="0"/>
          <dgm:bulletEnabled val="1"/>
        </dgm:presLayoutVars>
      </dgm:prSet>
      <dgm:spPr/>
    </dgm:pt>
    <dgm:pt modelId="{00E90099-855F-4AD4-BFEF-94177309366C}" type="pres">
      <dgm:prSet presAssocID="{9E8892AB-ADD3-4D0F-87E8-39652BF6350E}" presName="spacer" presStyleCnt="0"/>
      <dgm:spPr/>
    </dgm:pt>
    <dgm:pt modelId="{893E6E26-3413-461D-9C4F-6F4548C010B8}" type="pres">
      <dgm:prSet presAssocID="{35D569F4-0EB8-49D5-AC52-8AFFDA3C3B70}" presName="parentText" presStyleLbl="node1" presStyleIdx="2" presStyleCnt="3">
        <dgm:presLayoutVars>
          <dgm:chMax val="0"/>
          <dgm:bulletEnabled val="1"/>
        </dgm:presLayoutVars>
      </dgm:prSet>
      <dgm:spPr/>
    </dgm:pt>
  </dgm:ptLst>
  <dgm:cxnLst>
    <dgm:cxn modelId="{52EFD211-0B6C-4B29-9040-0BEDD247BD0E}" srcId="{98885B29-D321-4324-A281-7028332877B7}" destId="{0A1FFF56-3598-4982-8448-0CF7B1E80E6A}" srcOrd="1" destOrd="0" parTransId="{ADB15F2C-3A87-4504-A3DB-8E25EEDB079E}" sibTransId="{9E8892AB-ADD3-4D0F-87E8-39652BF6350E}"/>
    <dgm:cxn modelId="{8424CF60-298F-4896-980B-595678CE080B}" srcId="{98885B29-D321-4324-A281-7028332877B7}" destId="{35D569F4-0EB8-49D5-AC52-8AFFDA3C3B70}" srcOrd="2" destOrd="0" parTransId="{47EBBC82-FDB6-42F5-9EC6-B6AF6C57A6E6}" sibTransId="{3EC2D494-978A-4D94-BD57-626C0192EB51}"/>
    <dgm:cxn modelId="{AA14E27C-277B-44EA-8C59-BCDE8EAB99E3}" srcId="{98885B29-D321-4324-A281-7028332877B7}" destId="{42DCB242-66D6-4FE6-AC7A-C701FE2A362E}" srcOrd="0" destOrd="0" parTransId="{5D969B62-3C38-4390-909D-21FF06E25E96}" sibTransId="{1BA6AD79-681D-41CB-846F-B34C882FEF9F}"/>
    <dgm:cxn modelId="{397AE17D-67DE-4D11-B876-104B7DEF2D99}" type="presOf" srcId="{98885B29-D321-4324-A281-7028332877B7}" destId="{CAAA8177-56A5-41C2-B62E-520307D9C0D6}" srcOrd="0" destOrd="0" presId="urn:microsoft.com/office/officeart/2005/8/layout/vList2"/>
    <dgm:cxn modelId="{4A7960B0-D6E9-4C04-BCDD-40168E6740B2}" type="presOf" srcId="{42DCB242-66D6-4FE6-AC7A-C701FE2A362E}" destId="{B5EAB857-7D52-4890-A37D-985739A2F493}" srcOrd="0" destOrd="0" presId="urn:microsoft.com/office/officeart/2005/8/layout/vList2"/>
    <dgm:cxn modelId="{4E355AB0-6CCA-44E7-A9DD-C120FF761D0B}" type="presOf" srcId="{0A1FFF56-3598-4982-8448-0CF7B1E80E6A}" destId="{F37BB34C-970F-4D01-B52F-A754B1D95C6E}" srcOrd="0" destOrd="0" presId="urn:microsoft.com/office/officeart/2005/8/layout/vList2"/>
    <dgm:cxn modelId="{AA186ADD-39DA-4B8B-B2C6-D22C1149F493}" type="presOf" srcId="{35D569F4-0EB8-49D5-AC52-8AFFDA3C3B70}" destId="{893E6E26-3413-461D-9C4F-6F4548C010B8}" srcOrd="0" destOrd="0" presId="urn:microsoft.com/office/officeart/2005/8/layout/vList2"/>
    <dgm:cxn modelId="{44FC0401-9E9C-4794-B946-947CDB4CD126}" type="presParOf" srcId="{CAAA8177-56A5-41C2-B62E-520307D9C0D6}" destId="{B5EAB857-7D52-4890-A37D-985739A2F493}" srcOrd="0" destOrd="0" presId="urn:microsoft.com/office/officeart/2005/8/layout/vList2"/>
    <dgm:cxn modelId="{DD84A9EA-8FB1-4782-BC23-FAEF3AE4AC67}" type="presParOf" srcId="{CAAA8177-56A5-41C2-B62E-520307D9C0D6}" destId="{6FB985C9-8E8D-40E4-A670-6CD977C967CA}" srcOrd="1" destOrd="0" presId="urn:microsoft.com/office/officeart/2005/8/layout/vList2"/>
    <dgm:cxn modelId="{A864EB15-A050-4FF0-8A57-BA95A52F23EE}" type="presParOf" srcId="{CAAA8177-56A5-41C2-B62E-520307D9C0D6}" destId="{F37BB34C-970F-4D01-B52F-A754B1D95C6E}" srcOrd="2" destOrd="0" presId="urn:microsoft.com/office/officeart/2005/8/layout/vList2"/>
    <dgm:cxn modelId="{405DEED8-9F61-4438-8C2D-1FCC415D989E}" type="presParOf" srcId="{CAAA8177-56A5-41C2-B62E-520307D9C0D6}" destId="{00E90099-855F-4AD4-BFEF-94177309366C}" srcOrd="3" destOrd="0" presId="urn:microsoft.com/office/officeart/2005/8/layout/vList2"/>
    <dgm:cxn modelId="{68CE31F4-FE49-43B8-841F-26305F8C27A5}" type="presParOf" srcId="{CAAA8177-56A5-41C2-B62E-520307D9C0D6}" destId="{893E6E26-3413-461D-9C4F-6F4548C010B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C9CA636-6218-4858-BD1A-5BD617CB60D8}"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91B77F24-9FDF-4C12-86DE-E471395D42AC}">
      <dgm:prSet/>
      <dgm:spPr/>
      <dgm:t>
        <a:bodyPr/>
        <a:lstStyle/>
        <a:p>
          <a:pPr>
            <a:lnSpc>
              <a:spcPct val="100000"/>
            </a:lnSpc>
            <a:defRPr b="1"/>
          </a:pPr>
          <a:r>
            <a:rPr lang="en-US" b="1"/>
            <a:t>Top Genres</a:t>
          </a:r>
          <a:r>
            <a:rPr lang="en-US"/>
            <a:t>:</a:t>
          </a:r>
        </a:p>
      </dgm:t>
    </dgm:pt>
    <dgm:pt modelId="{F0893D58-A65F-4A59-A78F-19E244E7445B}" type="parTrans" cxnId="{73FB0F6B-6664-41C0-A23A-8CCE71E2C798}">
      <dgm:prSet/>
      <dgm:spPr/>
      <dgm:t>
        <a:bodyPr/>
        <a:lstStyle/>
        <a:p>
          <a:endParaRPr lang="en-US"/>
        </a:p>
      </dgm:t>
    </dgm:pt>
    <dgm:pt modelId="{C7833488-A138-45C2-A089-2EB7014BEE16}" type="sibTrans" cxnId="{73FB0F6B-6664-41C0-A23A-8CCE71E2C798}">
      <dgm:prSet/>
      <dgm:spPr/>
      <dgm:t>
        <a:bodyPr/>
        <a:lstStyle/>
        <a:p>
          <a:endParaRPr lang="en-US"/>
        </a:p>
      </dgm:t>
    </dgm:pt>
    <dgm:pt modelId="{D065F081-FDDD-41AE-B591-9BF427B13A91}">
      <dgm:prSet/>
      <dgm:spPr/>
      <dgm:t>
        <a:bodyPr/>
        <a:lstStyle/>
        <a:p>
          <a:pPr>
            <a:lnSpc>
              <a:spcPct val="100000"/>
            </a:lnSpc>
          </a:pPr>
          <a:r>
            <a:rPr lang="en-US"/>
            <a:t>International Movies</a:t>
          </a:r>
        </a:p>
      </dgm:t>
    </dgm:pt>
    <dgm:pt modelId="{094F2E90-32C4-4254-A648-7D4688542D4F}" type="parTrans" cxnId="{C51CEFDC-DF82-4AEF-89FC-B58F5FFAD279}">
      <dgm:prSet/>
      <dgm:spPr/>
      <dgm:t>
        <a:bodyPr/>
        <a:lstStyle/>
        <a:p>
          <a:endParaRPr lang="en-US"/>
        </a:p>
      </dgm:t>
    </dgm:pt>
    <dgm:pt modelId="{AB3EBA22-F4CF-4109-AE11-86F70FFE7728}" type="sibTrans" cxnId="{C51CEFDC-DF82-4AEF-89FC-B58F5FFAD279}">
      <dgm:prSet/>
      <dgm:spPr/>
      <dgm:t>
        <a:bodyPr/>
        <a:lstStyle/>
        <a:p>
          <a:endParaRPr lang="en-US"/>
        </a:p>
      </dgm:t>
    </dgm:pt>
    <dgm:pt modelId="{67AA5B33-DB14-4CAF-9F40-EA9E224BA3FA}">
      <dgm:prSet/>
      <dgm:spPr/>
      <dgm:t>
        <a:bodyPr/>
        <a:lstStyle/>
        <a:p>
          <a:pPr>
            <a:lnSpc>
              <a:spcPct val="100000"/>
            </a:lnSpc>
          </a:pPr>
          <a:r>
            <a:rPr lang="en-US"/>
            <a:t>Dramas</a:t>
          </a:r>
        </a:p>
      </dgm:t>
    </dgm:pt>
    <dgm:pt modelId="{E3BF55A5-0D02-46BA-983C-B720272B161C}" type="parTrans" cxnId="{130A4988-BBA2-4463-BF88-4C2718339778}">
      <dgm:prSet/>
      <dgm:spPr/>
      <dgm:t>
        <a:bodyPr/>
        <a:lstStyle/>
        <a:p>
          <a:endParaRPr lang="en-US"/>
        </a:p>
      </dgm:t>
    </dgm:pt>
    <dgm:pt modelId="{00EDE9A3-21BE-4DD8-82BE-666773B400FC}" type="sibTrans" cxnId="{130A4988-BBA2-4463-BF88-4C2718339778}">
      <dgm:prSet/>
      <dgm:spPr/>
      <dgm:t>
        <a:bodyPr/>
        <a:lstStyle/>
        <a:p>
          <a:endParaRPr lang="en-US"/>
        </a:p>
      </dgm:t>
    </dgm:pt>
    <dgm:pt modelId="{D8265061-3D6A-4CB4-A347-CC07BBA0D86A}">
      <dgm:prSet/>
      <dgm:spPr/>
      <dgm:t>
        <a:bodyPr/>
        <a:lstStyle/>
        <a:p>
          <a:pPr>
            <a:lnSpc>
              <a:spcPct val="100000"/>
            </a:lnSpc>
          </a:pPr>
          <a:r>
            <a:rPr lang="en-US"/>
            <a:t>Comedies</a:t>
          </a:r>
        </a:p>
      </dgm:t>
    </dgm:pt>
    <dgm:pt modelId="{5F679229-B8A5-40FF-9196-2394D689313D}" type="parTrans" cxnId="{015FE25A-A113-4C59-986B-1E6F2E7A5EDA}">
      <dgm:prSet/>
      <dgm:spPr/>
      <dgm:t>
        <a:bodyPr/>
        <a:lstStyle/>
        <a:p>
          <a:endParaRPr lang="en-US"/>
        </a:p>
      </dgm:t>
    </dgm:pt>
    <dgm:pt modelId="{DC23FBCB-7D99-4241-BF19-1F8E67C5B172}" type="sibTrans" cxnId="{015FE25A-A113-4C59-986B-1E6F2E7A5EDA}">
      <dgm:prSet/>
      <dgm:spPr/>
      <dgm:t>
        <a:bodyPr/>
        <a:lstStyle/>
        <a:p>
          <a:endParaRPr lang="en-US"/>
        </a:p>
      </dgm:t>
    </dgm:pt>
    <dgm:pt modelId="{000DF8E5-DFEB-4B92-B469-CA6F35CEA792}">
      <dgm:prSet/>
      <dgm:spPr/>
      <dgm:t>
        <a:bodyPr/>
        <a:lstStyle/>
        <a:p>
          <a:pPr>
            <a:lnSpc>
              <a:spcPct val="100000"/>
            </a:lnSpc>
            <a:defRPr b="1"/>
          </a:pPr>
          <a:r>
            <a:rPr lang="en-US" b="1"/>
            <a:t>Observation</a:t>
          </a:r>
          <a:r>
            <a:rPr lang="en-US"/>
            <a:t>:</a:t>
          </a:r>
        </a:p>
      </dgm:t>
    </dgm:pt>
    <dgm:pt modelId="{703AA1A9-D56C-4734-BD0F-CD317DB52E68}" type="parTrans" cxnId="{BD083E2A-6757-4B47-8917-211C3962845E}">
      <dgm:prSet/>
      <dgm:spPr/>
      <dgm:t>
        <a:bodyPr/>
        <a:lstStyle/>
        <a:p>
          <a:endParaRPr lang="en-US"/>
        </a:p>
      </dgm:t>
    </dgm:pt>
    <dgm:pt modelId="{E3CB0236-8C5C-43D3-B5E7-43216A125919}" type="sibTrans" cxnId="{BD083E2A-6757-4B47-8917-211C3962845E}">
      <dgm:prSet/>
      <dgm:spPr/>
      <dgm:t>
        <a:bodyPr/>
        <a:lstStyle/>
        <a:p>
          <a:endParaRPr lang="en-US"/>
        </a:p>
      </dgm:t>
    </dgm:pt>
    <dgm:pt modelId="{E72E2F9B-C5B0-4696-97E9-579785700CB9}">
      <dgm:prSet/>
      <dgm:spPr/>
      <dgm:t>
        <a:bodyPr/>
        <a:lstStyle/>
        <a:p>
          <a:pPr>
            <a:lnSpc>
              <a:spcPct val="100000"/>
            </a:lnSpc>
          </a:pPr>
          <a:r>
            <a:rPr lang="en-US"/>
            <a:t>Netflix offers a broad array of genres, with a strong preference for international content, drama, and comedy. This variety suggests Netflix caters to a wide audience with diverse tastes.</a:t>
          </a:r>
        </a:p>
      </dgm:t>
    </dgm:pt>
    <dgm:pt modelId="{7693229F-807D-4F10-8C8C-5E367162D774}" type="parTrans" cxnId="{E69B4723-4739-41C4-9B75-EAE04DA864AD}">
      <dgm:prSet/>
      <dgm:spPr/>
      <dgm:t>
        <a:bodyPr/>
        <a:lstStyle/>
        <a:p>
          <a:endParaRPr lang="en-US"/>
        </a:p>
      </dgm:t>
    </dgm:pt>
    <dgm:pt modelId="{1AC6FA75-C963-4DBA-81C6-DECF27AA82A9}" type="sibTrans" cxnId="{E69B4723-4739-41C4-9B75-EAE04DA864AD}">
      <dgm:prSet/>
      <dgm:spPr/>
      <dgm:t>
        <a:bodyPr/>
        <a:lstStyle/>
        <a:p>
          <a:endParaRPr lang="en-US"/>
        </a:p>
      </dgm:t>
    </dgm:pt>
    <dgm:pt modelId="{437802D6-3504-4D2C-B426-FE33DA546C3A}" type="pres">
      <dgm:prSet presAssocID="{4C9CA636-6218-4858-BD1A-5BD617CB60D8}" presName="root" presStyleCnt="0">
        <dgm:presLayoutVars>
          <dgm:dir/>
          <dgm:resizeHandles val="exact"/>
        </dgm:presLayoutVars>
      </dgm:prSet>
      <dgm:spPr/>
    </dgm:pt>
    <dgm:pt modelId="{6DC57028-4C02-497A-B009-38BB2D5D0709}" type="pres">
      <dgm:prSet presAssocID="{91B77F24-9FDF-4C12-86DE-E471395D42AC}" presName="compNode" presStyleCnt="0"/>
      <dgm:spPr/>
    </dgm:pt>
    <dgm:pt modelId="{024372D6-999B-478B-8D95-B9ACA05E3E5C}" type="pres">
      <dgm:prSet presAssocID="{91B77F24-9FDF-4C12-86DE-E471395D42A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pper board"/>
        </a:ext>
      </dgm:extLst>
    </dgm:pt>
    <dgm:pt modelId="{6314C58E-46E0-4253-A9DF-56381EE1876B}" type="pres">
      <dgm:prSet presAssocID="{91B77F24-9FDF-4C12-86DE-E471395D42AC}" presName="iconSpace" presStyleCnt="0"/>
      <dgm:spPr/>
    </dgm:pt>
    <dgm:pt modelId="{674683EB-C646-4687-9ED3-2A392ECBF3CA}" type="pres">
      <dgm:prSet presAssocID="{91B77F24-9FDF-4C12-86DE-E471395D42AC}" presName="parTx" presStyleLbl="revTx" presStyleIdx="0" presStyleCnt="4">
        <dgm:presLayoutVars>
          <dgm:chMax val="0"/>
          <dgm:chPref val="0"/>
        </dgm:presLayoutVars>
      </dgm:prSet>
      <dgm:spPr/>
    </dgm:pt>
    <dgm:pt modelId="{FE59C455-836C-45B7-BA13-3EB121BBE244}" type="pres">
      <dgm:prSet presAssocID="{91B77F24-9FDF-4C12-86DE-E471395D42AC}" presName="txSpace" presStyleCnt="0"/>
      <dgm:spPr/>
    </dgm:pt>
    <dgm:pt modelId="{7F0E7A66-0B00-4D10-BD5E-2F27D55CBCFF}" type="pres">
      <dgm:prSet presAssocID="{91B77F24-9FDF-4C12-86DE-E471395D42AC}" presName="desTx" presStyleLbl="revTx" presStyleIdx="1" presStyleCnt="4">
        <dgm:presLayoutVars/>
      </dgm:prSet>
      <dgm:spPr/>
    </dgm:pt>
    <dgm:pt modelId="{46B2F28B-AB47-43C3-BDBF-C14329D11D8A}" type="pres">
      <dgm:prSet presAssocID="{C7833488-A138-45C2-A089-2EB7014BEE16}" presName="sibTrans" presStyleCnt="0"/>
      <dgm:spPr/>
    </dgm:pt>
    <dgm:pt modelId="{83A8EB5E-BBC1-4CF8-9DC0-F4E7A7C4AFE1}" type="pres">
      <dgm:prSet presAssocID="{000DF8E5-DFEB-4B92-B469-CA6F35CEA792}" presName="compNode" presStyleCnt="0"/>
      <dgm:spPr/>
    </dgm:pt>
    <dgm:pt modelId="{3CB605F7-32DD-45BE-8542-E938B7F9681A}" type="pres">
      <dgm:prSet presAssocID="{000DF8E5-DFEB-4B92-B469-CA6F35CEA7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m strip"/>
        </a:ext>
      </dgm:extLst>
    </dgm:pt>
    <dgm:pt modelId="{12F0C2B6-A9AF-4EA0-8024-00741EE0D794}" type="pres">
      <dgm:prSet presAssocID="{000DF8E5-DFEB-4B92-B469-CA6F35CEA792}" presName="iconSpace" presStyleCnt="0"/>
      <dgm:spPr/>
    </dgm:pt>
    <dgm:pt modelId="{8A154939-93E0-4E43-9282-D56C211DA4B5}" type="pres">
      <dgm:prSet presAssocID="{000DF8E5-DFEB-4B92-B469-CA6F35CEA792}" presName="parTx" presStyleLbl="revTx" presStyleIdx="2" presStyleCnt="4">
        <dgm:presLayoutVars>
          <dgm:chMax val="0"/>
          <dgm:chPref val="0"/>
        </dgm:presLayoutVars>
      </dgm:prSet>
      <dgm:spPr/>
    </dgm:pt>
    <dgm:pt modelId="{D3C198D8-9FA0-47D9-9799-8FC6013F5F1E}" type="pres">
      <dgm:prSet presAssocID="{000DF8E5-DFEB-4B92-B469-CA6F35CEA792}" presName="txSpace" presStyleCnt="0"/>
      <dgm:spPr/>
    </dgm:pt>
    <dgm:pt modelId="{4D104CA0-3230-4A64-8223-4371C261AA9C}" type="pres">
      <dgm:prSet presAssocID="{000DF8E5-DFEB-4B92-B469-CA6F35CEA792}" presName="desTx" presStyleLbl="revTx" presStyleIdx="3" presStyleCnt="4">
        <dgm:presLayoutVars/>
      </dgm:prSet>
      <dgm:spPr/>
    </dgm:pt>
  </dgm:ptLst>
  <dgm:cxnLst>
    <dgm:cxn modelId="{DAE8AC14-D2C7-444B-8BC0-4764679CA4B7}" type="presOf" srcId="{91B77F24-9FDF-4C12-86DE-E471395D42AC}" destId="{674683EB-C646-4687-9ED3-2A392ECBF3CA}" srcOrd="0" destOrd="0" presId="urn:microsoft.com/office/officeart/2018/5/layout/CenteredIconLabelDescriptionList"/>
    <dgm:cxn modelId="{E69B4723-4739-41C4-9B75-EAE04DA864AD}" srcId="{000DF8E5-DFEB-4B92-B469-CA6F35CEA792}" destId="{E72E2F9B-C5B0-4696-97E9-579785700CB9}" srcOrd="0" destOrd="0" parTransId="{7693229F-807D-4F10-8C8C-5E367162D774}" sibTransId="{1AC6FA75-C963-4DBA-81C6-DECF27AA82A9}"/>
    <dgm:cxn modelId="{BD083E2A-6757-4B47-8917-211C3962845E}" srcId="{4C9CA636-6218-4858-BD1A-5BD617CB60D8}" destId="{000DF8E5-DFEB-4B92-B469-CA6F35CEA792}" srcOrd="1" destOrd="0" parTransId="{703AA1A9-D56C-4734-BD0F-CD317DB52E68}" sibTransId="{E3CB0236-8C5C-43D3-B5E7-43216A125919}"/>
    <dgm:cxn modelId="{73FB0F6B-6664-41C0-A23A-8CCE71E2C798}" srcId="{4C9CA636-6218-4858-BD1A-5BD617CB60D8}" destId="{91B77F24-9FDF-4C12-86DE-E471395D42AC}" srcOrd="0" destOrd="0" parTransId="{F0893D58-A65F-4A59-A78F-19E244E7445B}" sibTransId="{C7833488-A138-45C2-A089-2EB7014BEE16}"/>
    <dgm:cxn modelId="{B5258573-F8D6-4324-BABE-B5DDFEF49721}" type="presOf" srcId="{D8265061-3D6A-4CB4-A347-CC07BBA0D86A}" destId="{7F0E7A66-0B00-4D10-BD5E-2F27D55CBCFF}" srcOrd="0" destOrd="2" presId="urn:microsoft.com/office/officeart/2018/5/layout/CenteredIconLabelDescriptionList"/>
    <dgm:cxn modelId="{089F2E5A-C5AE-4C32-A564-63B5C814ACBC}" type="presOf" srcId="{67AA5B33-DB14-4CAF-9F40-EA9E224BA3FA}" destId="{7F0E7A66-0B00-4D10-BD5E-2F27D55CBCFF}" srcOrd="0" destOrd="1" presId="urn:microsoft.com/office/officeart/2018/5/layout/CenteredIconLabelDescriptionList"/>
    <dgm:cxn modelId="{015FE25A-A113-4C59-986B-1E6F2E7A5EDA}" srcId="{91B77F24-9FDF-4C12-86DE-E471395D42AC}" destId="{D8265061-3D6A-4CB4-A347-CC07BBA0D86A}" srcOrd="2" destOrd="0" parTransId="{5F679229-B8A5-40FF-9196-2394D689313D}" sibTransId="{DC23FBCB-7D99-4241-BF19-1F8E67C5B172}"/>
    <dgm:cxn modelId="{130A4988-BBA2-4463-BF88-4C2718339778}" srcId="{91B77F24-9FDF-4C12-86DE-E471395D42AC}" destId="{67AA5B33-DB14-4CAF-9F40-EA9E224BA3FA}" srcOrd="1" destOrd="0" parTransId="{E3BF55A5-0D02-46BA-983C-B720272B161C}" sibTransId="{00EDE9A3-21BE-4DD8-82BE-666773B400FC}"/>
    <dgm:cxn modelId="{E1894698-A082-4057-B886-AE17BF887111}" type="presOf" srcId="{E72E2F9B-C5B0-4696-97E9-579785700CB9}" destId="{4D104CA0-3230-4A64-8223-4371C261AA9C}" srcOrd="0" destOrd="0" presId="urn:microsoft.com/office/officeart/2018/5/layout/CenteredIconLabelDescriptionList"/>
    <dgm:cxn modelId="{D51148A7-06E4-4B17-B7A7-8002DAF5AA0A}" type="presOf" srcId="{4C9CA636-6218-4858-BD1A-5BD617CB60D8}" destId="{437802D6-3504-4D2C-B426-FE33DA546C3A}" srcOrd="0" destOrd="0" presId="urn:microsoft.com/office/officeart/2018/5/layout/CenteredIconLabelDescriptionList"/>
    <dgm:cxn modelId="{298B6BAE-3720-4A90-8983-287E00007EDE}" type="presOf" srcId="{D065F081-FDDD-41AE-B591-9BF427B13A91}" destId="{7F0E7A66-0B00-4D10-BD5E-2F27D55CBCFF}" srcOrd="0" destOrd="0" presId="urn:microsoft.com/office/officeart/2018/5/layout/CenteredIconLabelDescriptionList"/>
    <dgm:cxn modelId="{C51CEFDC-DF82-4AEF-89FC-B58F5FFAD279}" srcId="{91B77F24-9FDF-4C12-86DE-E471395D42AC}" destId="{D065F081-FDDD-41AE-B591-9BF427B13A91}" srcOrd="0" destOrd="0" parTransId="{094F2E90-32C4-4254-A648-7D4688542D4F}" sibTransId="{AB3EBA22-F4CF-4109-AE11-86F70FFE7728}"/>
    <dgm:cxn modelId="{5D8DF1E9-7CED-43F8-BEE5-E109FEB20708}" type="presOf" srcId="{000DF8E5-DFEB-4B92-B469-CA6F35CEA792}" destId="{8A154939-93E0-4E43-9282-D56C211DA4B5}" srcOrd="0" destOrd="0" presId="urn:microsoft.com/office/officeart/2018/5/layout/CenteredIconLabelDescriptionList"/>
    <dgm:cxn modelId="{F95F4B6E-21D6-4D74-A9BC-F74EA8EEB28C}" type="presParOf" srcId="{437802D6-3504-4D2C-B426-FE33DA546C3A}" destId="{6DC57028-4C02-497A-B009-38BB2D5D0709}" srcOrd="0" destOrd="0" presId="urn:microsoft.com/office/officeart/2018/5/layout/CenteredIconLabelDescriptionList"/>
    <dgm:cxn modelId="{ED1C804D-F085-4776-9207-9F5A6B6107BA}" type="presParOf" srcId="{6DC57028-4C02-497A-B009-38BB2D5D0709}" destId="{024372D6-999B-478B-8D95-B9ACA05E3E5C}" srcOrd="0" destOrd="0" presId="urn:microsoft.com/office/officeart/2018/5/layout/CenteredIconLabelDescriptionList"/>
    <dgm:cxn modelId="{1AFC18E6-67CC-4E18-979B-EEA89A774AA5}" type="presParOf" srcId="{6DC57028-4C02-497A-B009-38BB2D5D0709}" destId="{6314C58E-46E0-4253-A9DF-56381EE1876B}" srcOrd="1" destOrd="0" presId="urn:microsoft.com/office/officeart/2018/5/layout/CenteredIconLabelDescriptionList"/>
    <dgm:cxn modelId="{C25EDCA3-F864-40D3-AAFD-63DACF480880}" type="presParOf" srcId="{6DC57028-4C02-497A-B009-38BB2D5D0709}" destId="{674683EB-C646-4687-9ED3-2A392ECBF3CA}" srcOrd="2" destOrd="0" presId="urn:microsoft.com/office/officeart/2018/5/layout/CenteredIconLabelDescriptionList"/>
    <dgm:cxn modelId="{3D2E2764-F860-4FD4-B795-D100A6EC491B}" type="presParOf" srcId="{6DC57028-4C02-497A-B009-38BB2D5D0709}" destId="{FE59C455-836C-45B7-BA13-3EB121BBE244}" srcOrd="3" destOrd="0" presId="urn:microsoft.com/office/officeart/2018/5/layout/CenteredIconLabelDescriptionList"/>
    <dgm:cxn modelId="{E4D2CC3B-6C2D-4942-93B1-CD4C48E45FEF}" type="presParOf" srcId="{6DC57028-4C02-497A-B009-38BB2D5D0709}" destId="{7F0E7A66-0B00-4D10-BD5E-2F27D55CBCFF}" srcOrd="4" destOrd="0" presId="urn:microsoft.com/office/officeart/2018/5/layout/CenteredIconLabelDescriptionList"/>
    <dgm:cxn modelId="{98A81AC3-3C7B-41CA-B4C9-C0DCAB5014A1}" type="presParOf" srcId="{437802D6-3504-4D2C-B426-FE33DA546C3A}" destId="{46B2F28B-AB47-43C3-BDBF-C14329D11D8A}" srcOrd="1" destOrd="0" presId="urn:microsoft.com/office/officeart/2018/5/layout/CenteredIconLabelDescriptionList"/>
    <dgm:cxn modelId="{801FA5E2-1D9D-4F9A-B595-0DA99CDF6033}" type="presParOf" srcId="{437802D6-3504-4D2C-B426-FE33DA546C3A}" destId="{83A8EB5E-BBC1-4CF8-9DC0-F4E7A7C4AFE1}" srcOrd="2" destOrd="0" presId="urn:microsoft.com/office/officeart/2018/5/layout/CenteredIconLabelDescriptionList"/>
    <dgm:cxn modelId="{6BA78367-0CFB-4891-BCE1-E1C8F9BF74B7}" type="presParOf" srcId="{83A8EB5E-BBC1-4CF8-9DC0-F4E7A7C4AFE1}" destId="{3CB605F7-32DD-45BE-8542-E938B7F9681A}" srcOrd="0" destOrd="0" presId="urn:microsoft.com/office/officeart/2018/5/layout/CenteredIconLabelDescriptionList"/>
    <dgm:cxn modelId="{BAF05BE3-71BD-4609-957E-2568C41252F6}" type="presParOf" srcId="{83A8EB5E-BBC1-4CF8-9DC0-F4E7A7C4AFE1}" destId="{12F0C2B6-A9AF-4EA0-8024-00741EE0D794}" srcOrd="1" destOrd="0" presId="urn:microsoft.com/office/officeart/2018/5/layout/CenteredIconLabelDescriptionList"/>
    <dgm:cxn modelId="{7DA47236-5637-4ADE-B286-9DBE4AC37DD3}" type="presParOf" srcId="{83A8EB5E-BBC1-4CF8-9DC0-F4E7A7C4AFE1}" destId="{8A154939-93E0-4E43-9282-D56C211DA4B5}" srcOrd="2" destOrd="0" presId="urn:microsoft.com/office/officeart/2018/5/layout/CenteredIconLabelDescriptionList"/>
    <dgm:cxn modelId="{F2F4061A-85EF-4F73-A845-F97166848D49}" type="presParOf" srcId="{83A8EB5E-BBC1-4CF8-9DC0-F4E7A7C4AFE1}" destId="{D3C198D8-9FA0-47D9-9799-8FC6013F5F1E}" srcOrd="3" destOrd="0" presId="urn:microsoft.com/office/officeart/2018/5/layout/CenteredIconLabelDescriptionList"/>
    <dgm:cxn modelId="{7A0AAA37-191D-4C59-9460-71DDECF64824}" type="presParOf" srcId="{83A8EB5E-BBC1-4CF8-9DC0-F4E7A7C4AFE1}" destId="{4D104CA0-3230-4A64-8223-4371C261AA9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7E169-CBD8-436D-A696-6618F68AC905}">
      <dsp:nvSpPr>
        <dsp:cNvPr id="0" name=""/>
        <dsp:cNvSpPr/>
      </dsp:nvSpPr>
      <dsp:spPr>
        <a:xfrm>
          <a:off x="0" y="25118"/>
          <a:ext cx="10515600" cy="71954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Trade Gothic Next Cond"/>
            </a:rPr>
            <a:t>Explore</a:t>
          </a:r>
        </a:p>
      </dsp:txBody>
      <dsp:txXfrm>
        <a:off x="35125" y="60243"/>
        <a:ext cx="10445350" cy="649299"/>
      </dsp:txXfrm>
    </dsp:sp>
    <dsp:sp modelId="{5D0414BF-DE72-4A17-9E34-1EDC88F9D1E6}">
      <dsp:nvSpPr>
        <dsp:cNvPr id="0" name=""/>
        <dsp:cNvSpPr/>
      </dsp:nvSpPr>
      <dsp:spPr>
        <a:xfrm>
          <a:off x="0" y="744668"/>
          <a:ext cx="10515600" cy="714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latin typeface="Trade Gothic Next Cond"/>
            </a:rPr>
            <a:t>Explore Trends: Understand Netflix’s content strategy through release patterns and content diversity.</a:t>
          </a:r>
        </a:p>
      </dsp:txBody>
      <dsp:txXfrm>
        <a:off x="0" y="744668"/>
        <a:ext cx="10515600" cy="714150"/>
      </dsp:txXfrm>
    </dsp:sp>
    <dsp:sp modelId="{8E3663EA-6748-48E7-AE29-4127EAD58D72}">
      <dsp:nvSpPr>
        <dsp:cNvPr id="0" name=""/>
        <dsp:cNvSpPr/>
      </dsp:nvSpPr>
      <dsp:spPr>
        <a:xfrm>
          <a:off x="0" y="1458819"/>
          <a:ext cx="10515600" cy="71954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Trade Gothic Next Cond"/>
            </a:rPr>
            <a:t>Analyze</a:t>
          </a:r>
        </a:p>
      </dsp:txBody>
      <dsp:txXfrm>
        <a:off x="35125" y="1493944"/>
        <a:ext cx="10445350" cy="649299"/>
      </dsp:txXfrm>
    </dsp:sp>
    <dsp:sp modelId="{4030CAD6-9761-4535-877D-E7F143DFED9A}">
      <dsp:nvSpPr>
        <dsp:cNvPr id="0" name=""/>
        <dsp:cNvSpPr/>
      </dsp:nvSpPr>
      <dsp:spPr>
        <a:xfrm>
          <a:off x="0" y="2178369"/>
          <a:ext cx="10515600" cy="714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latin typeface="Trade Gothic Next Cond"/>
            </a:rPr>
            <a:t>Analyze Preferences: Identify audience preferences by examining ratings, genres, and actor collaborations.</a:t>
          </a:r>
        </a:p>
      </dsp:txBody>
      <dsp:txXfrm>
        <a:off x="0" y="2178369"/>
        <a:ext cx="10515600" cy="714150"/>
      </dsp:txXfrm>
    </dsp:sp>
    <dsp:sp modelId="{E72165CC-E78C-416E-B7A0-468E46C55DCB}">
      <dsp:nvSpPr>
        <dsp:cNvPr id="0" name=""/>
        <dsp:cNvSpPr/>
      </dsp:nvSpPr>
      <dsp:spPr>
        <a:xfrm>
          <a:off x="0" y="2892519"/>
          <a:ext cx="10515600" cy="71954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Trade Gothic Next Cond"/>
            </a:rPr>
            <a:t>Provide</a:t>
          </a:r>
        </a:p>
      </dsp:txBody>
      <dsp:txXfrm>
        <a:off x="35125" y="2927644"/>
        <a:ext cx="10445350" cy="649299"/>
      </dsp:txXfrm>
    </dsp:sp>
    <dsp:sp modelId="{7D5BFAFD-442C-4DB8-BDA3-B66FB7DF485A}">
      <dsp:nvSpPr>
        <dsp:cNvPr id="0" name=""/>
        <dsp:cNvSpPr/>
      </dsp:nvSpPr>
      <dsp:spPr>
        <a:xfrm>
          <a:off x="0" y="3612069"/>
          <a:ext cx="10515600" cy="714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latin typeface="Trade Gothic Next Cond"/>
            </a:rPr>
            <a:t>Decision-Making: Provide actionable insights for better media planning and audience engagement.</a:t>
          </a:r>
        </a:p>
      </dsp:txBody>
      <dsp:txXfrm>
        <a:off x="0" y="3612069"/>
        <a:ext cx="10515600" cy="7141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3F2A1-6C2A-4F8C-BA8C-D694F5566B3D}">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C11D589-E90C-4735-9CBF-5BE584612456}">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Summary</a:t>
          </a:r>
          <a:r>
            <a:rPr lang="en-US" sz="2400" kern="1200"/>
            <a:t>: Through this analysis, we’ve explored Netflix’s content strategy and audience preferences. The findings reveal:</a:t>
          </a:r>
        </a:p>
      </dsp:txBody>
      <dsp:txXfrm>
        <a:off x="0" y="531"/>
        <a:ext cx="10515600" cy="870055"/>
      </dsp:txXfrm>
    </dsp:sp>
    <dsp:sp modelId="{317A3A5C-2069-4E95-B476-21B4735156C8}">
      <dsp:nvSpPr>
        <dsp:cNvPr id="0" name=""/>
        <dsp:cNvSpPr/>
      </dsp:nvSpPr>
      <dsp:spPr>
        <a:xfrm>
          <a:off x="0" y="87058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3D5A855-9349-4F8E-BE7E-06D646A990CF}">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Strong reliance on popular genres like International Movies, Dramas, and Comedies.</a:t>
          </a:r>
        </a:p>
      </dsp:txBody>
      <dsp:txXfrm>
        <a:off x="0" y="870586"/>
        <a:ext cx="10515600" cy="870055"/>
      </dsp:txXfrm>
    </dsp:sp>
    <dsp:sp modelId="{F39569D2-66BC-46CD-91DE-BD789E0EE929}">
      <dsp:nvSpPr>
        <dsp:cNvPr id="0" name=""/>
        <dsp:cNvSpPr/>
      </dsp:nvSpPr>
      <dsp:spPr>
        <a:xfrm>
          <a:off x="0" y="174064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EDFFEF6-08BF-45BB-B785-19A2BAB2410B}">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Frequent collaborations between top Bollywood actors.</a:t>
          </a:r>
        </a:p>
      </dsp:txBody>
      <dsp:txXfrm>
        <a:off x="0" y="1740641"/>
        <a:ext cx="10515600" cy="870055"/>
      </dsp:txXfrm>
    </dsp:sp>
    <dsp:sp modelId="{D5057152-0FD5-4141-824F-5B44D0544B4D}">
      <dsp:nvSpPr>
        <dsp:cNvPr id="0" name=""/>
        <dsp:cNvSpPr/>
      </dsp:nvSpPr>
      <dsp:spPr>
        <a:xfrm>
          <a:off x="0" y="261069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A9AE41B-9167-44F8-ACA9-E81DCDA25060}">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 significant shift in content trends post-2020.</a:t>
          </a:r>
        </a:p>
      </dsp:txBody>
      <dsp:txXfrm>
        <a:off x="0" y="2610696"/>
        <a:ext cx="10515600" cy="870055"/>
      </dsp:txXfrm>
    </dsp:sp>
    <dsp:sp modelId="{3F20E398-D251-49EA-B854-8260E1DA8835}">
      <dsp:nvSpPr>
        <dsp:cNvPr id="0" name=""/>
        <dsp:cNvSpPr/>
      </dsp:nvSpPr>
      <dsp:spPr>
        <a:xfrm>
          <a:off x="0" y="348075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21D5B37-0FE3-46D6-9905-D1704170948C}">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Impact</a:t>
          </a:r>
          <a:r>
            <a:rPr lang="en-US" sz="2400" kern="1200"/>
            <a:t>: This analysis can help inform future content decisions, giving Netflix insight into audience trends, preferred genres, and key actors to focus on.</a:t>
          </a:r>
        </a:p>
      </dsp:txBody>
      <dsp:txXfrm>
        <a:off x="0" y="3480751"/>
        <a:ext cx="10515600" cy="870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7203E-24D6-4449-9308-9D5D81F70D66}">
      <dsp:nvSpPr>
        <dsp:cNvPr id="0" name=""/>
        <dsp:cNvSpPr/>
      </dsp:nvSpPr>
      <dsp:spPr>
        <a:xfrm>
          <a:off x="0" y="683"/>
          <a:ext cx="11118335" cy="160014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8CF986-6939-4698-89CC-6CF2135A2F1B}">
      <dsp:nvSpPr>
        <dsp:cNvPr id="0" name=""/>
        <dsp:cNvSpPr/>
      </dsp:nvSpPr>
      <dsp:spPr>
        <a:xfrm>
          <a:off x="484044" y="360716"/>
          <a:ext cx="880080" cy="880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246715-D7C7-4FAC-BEBB-C49151ED0C86}">
      <dsp:nvSpPr>
        <dsp:cNvPr id="0" name=""/>
        <dsp:cNvSpPr/>
      </dsp:nvSpPr>
      <dsp:spPr>
        <a:xfrm>
          <a:off x="1848169" y="683"/>
          <a:ext cx="5003250" cy="1600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49" tIns="169349" rIns="169349" bIns="169349" numCol="1" spcCol="1270" anchor="ctr" anchorCtr="0">
          <a:noAutofit/>
        </a:bodyPr>
        <a:lstStyle/>
        <a:p>
          <a:pPr marL="0" lvl="0" indent="0" algn="l" defTabSz="1111250">
            <a:lnSpc>
              <a:spcPct val="100000"/>
            </a:lnSpc>
            <a:spcBef>
              <a:spcPct val="0"/>
            </a:spcBef>
            <a:spcAft>
              <a:spcPct val="35000"/>
            </a:spcAft>
            <a:buNone/>
          </a:pPr>
          <a:r>
            <a:rPr lang="en-US" sz="2500" b="0" kern="1200">
              <a:latin typeface="Aptos"/>
            </a:rPr>
            <a:t>Key Features:</a:t>
          </a:r>
        </a:p>
      </dsp:txBody>
      <dsp:txXfrm>
        <a:off x="1848169" y="683"/>
        <a:ext cx="5003250" cy="1600146"/>
      </dsp:txXfrm>
    </dsp:sp>
    <dsp:sp modelId="{FCC3ED69-D792-487E-AC77-0E69001726D0}">
      <dsp:nvSpPr>
        <dsp:cNvPr id="0" name=""/>
        <dsp:cNvSpPr/>
      </dsp:nvSpPr>
      <dsp:spPr>
        <a:xfrm>
          <a:off x="6851420" y="683"/>
          <a:ext cx="4266914" cy="1600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49" tIns="169349" rIns="169349" bIns="169349" numCol="1" spcCol="1270" anchor="ctr" anchorCtr="0">
          <a:noAutofit/>
        </a:bodyPr>
        <a:lstStyle/>
        <a:p>
          <a:pPr marL="0" lvl="0" indent="0" algn="l" defTabSz="533400">
            <a:lnSpc>
              <a:spcPct val="100000"/>
            </a:lnSpc>
            <a:spcBef>
              <a:spcPct val="0"/>
            </a:spcBef>
            <a:spcAft>
              <a:spcPct val="35000"/>
            </a:spcAft>
            <a:buNone/>
          </a:pPr>
          <a:r>
            <a:rPr lang="en-US" sz="1200" b="0" kern="1200">
              <a:latin typeface="Aptos"/>
            </a:rPr>
            <a:t>Includes attributes like type, title, cast, </a:t>
          </a:r>
          <a:r>
            <a:rPr lang="en-US" sz="1200" b="0" kern="1200" err="1">
              <a:latin typeface="Aptos"/>
            </a:rPr>
            <a:t>release_year</a:t>
          </a:r>
          <a:r>
            <a:rPr lang="en-US" sz="1200" b="0" kern="1200">
              <a:latin typeface="Aptos"/>
            </a:rPr>
            <a:t>, duration, and more.</a:t>
          </a:r>
        </a:p>
      </dsp:txBody>
      <dsp:txXfrm>
        <a:off x="6851420" y="683"/>
        <a:ext cx="4266914" cy="1600146"/>
      </dsp:txXfrm>
    </dsp:sp>
    <dsp:sp modelId="{3D953FF3-70EB-4810-9B6C-2778B14DB92A}">
      <dsp:nvSpPr>
        <dsp:cNvPr id="0" name=""/>
        <dsp:cNvSpPr/>
      </dsp:nvSpPr>
      <dsp:spPr>
        <a:xfrm>
          <a:off x="0" y="2000867"/>
          <a:ext cx="11118335" cy="1600146"/>
        </a:xfrm>
        <a:prstGeom prst="roundRect">
          <a:avLst>
            <a:gd name="adj" fmla="val 10000"/>
          </a:avLst>
        </a:prstGeom>
        <a:solidFill>
          <a:schemeClr val="accent5">
            <a:hueOff val="-6076075"/>
            <a:satOff val="-413"/>
            <a:lumOff val="981"/>
            <a:alphaOff val="0"/>
          </a:schemeClr>
        </a:solidFill>
        <a:ln>
          <a:noFill/>
        </a:ln>
        <a:effectLst/>
      </dsp:spPr>
      <dsp:style>
        <a:lnRef idx="0">
          <a:scrgbClr r="0" g="0" b="0"/>
        </a:lnRef>
        <a:fillRef idx="1">
          <a:scrgbClr r="0" g="0" b="0"/>
        </a:fillRef>
        <a:effectRef idx="0">
          <a:scrgbClr r="0" g="0" b="0"/>
        </a:effectRef>
        <a:fontRef idx="minor"/>
      </dsp:style>
    </dsp:sp>
    <dsp:sp modelId="{F1106D80-C7C2-48BE-8EE1-CA94B7D4EB57}">
      <dsp:nvSpPr>
        <dsp:cNvPr id="0" name=""/>
        <dsp:cNvSpPr/>
      </dsp:nvSpPr>
      <dsp:spPr>
        <a:xfrm>
          <a:off x="484044" y="2360900"/>
          <a:ext cx="880080" cy="880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621DE3-A0E5-4E22-B6F9-739C88BFC1CF}">
      <dsp:nvSpPr>
        <dsp:cNvPr id="0" name=""/>
        <dsp:cNvSpPr/>
      </dsp:nvSpPr>
      <dsp:spPr>
        <a:xfrm>
          <a:off x="1848169" y="2000867"/>
          <a:ext cx="5003250" cy="1600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49" tIns="169349" rIns="169349" bIns="169349" numCol="1" spcCol="1270" anchor="ctr" anchorCtr="0">
          <a:noAutofit/>
        </a:bodyPr>
        <a:lstStyle/>
        <a:p>
          <a:pPr marL="0" lvl="0" indent="0" algn="l" defTabSz="1111250">
            <a:lnSpc>
              <a:spcPct val="100000"/>
            </a:lnSpc>
            <a:spcBef>
              <a:spcPct val="0"/>
            </a:spcBef>
            <a:spcAft>
              <a:spcPct val="35000"/>
            </a:spcAft>
            <a:buNone/>
          </a:pPr>
          <a:r>
            <a:rPr lang="en-US" sz="2500" b="0" kern="1200">
              <a:latin typeface="Aptos"/>
            </a:rPr>
            <a:t>Contains information on Netflix Movies and TV Shows, including:</a:t>
          </a:r>
        </a:p>
      </dsp:txBody>
      <dsp:txXfrm>
        <a:off x="1848169" y="2000867"/>
        <a:ext cx="5003250" cy="1600146"/>
      </dsp:txXfrm>
    </dsp:sp>
    <dsp:sp modelId="{23E0AA5B-8757-45CB-A8CC-CB60DCD9F0C9}">
      <dsp:nvSpPr>
        <dsp:cNvPr id="0" name=""/>
        <dsp:cNvSpPr/>
      </dsp:nvSpPr>
      <dsp:spPr>
        <a:xfrm>
          <a:off x="6851420" y="2000867"/>
          <a:ext cx="4266914" cy="1600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49" tIns="169349" rIns="169349" bIns="169349" numCol="1" spcCol="1270" anchor="ctr" anchorCtr="0">
          <a:noAutofit/>
        </a:bodyPr>
        <a:lstStyle/>
        <a:p>
          <a:pPr marL="0" lvl="0" indent="0" algn="l" defTabSz="533400">
            <a:lnSpc>
              <a:spcPct val="100000"/>
            </a:lnSpc>
            <a:spcBef>
              <a:spcPct val="0"/>
            </a:spcBef>
            <a:spcAft>
              <a:spcPct val="35000"/>
            </a:spcAft>
            <a:buNone/>
          </a:pPr>
          <a:r>
            <a:rPr lang="en-US" sz="1200" b="0" kern="1200">
              <a:latin typeface="Aptos"/>
            </a:rPr>
            <a:t>Type: Movie or TV Show</a:t>
          </a:r>
        </a:p>
        <a:p>
          <a:pPr marL="0" lvl="0" indent="0" algn="l" defTabSz="533400">
            <a:lnSpc>
              <a:spcPct val="100000"/>
            </a:lnSpc>
            <a:spcBef>
              <a:spcPct val="0"/>
            </a:spcBef>
            <a:spcAft>
              <a:spcPct val="35000"/>
            </a:spcAft>
            <a:buNone/>
          </a:pPr>
          <a:r>
            <a:rPr lang="en-US" sz="1200" b="0" kern="1200">
              <a:latin typeface="Aptos"/>
            </a:rPr>
            <a:t>Title: Name of the content</a:t>
          </a:r>
        </a:p>
        <a:p>
          <a:pPr marL="0" lvl="0" indent="0" algn="l" defTabSz="533400">
            <a:lnSpc>
              <a:spcPct val="100000"/>
            </a:lnSpc>
            <a:spcBef>
              <a:spcPct val="0"/>
            </a:spcBef>
            <a:spcAft>
              <a:spcPct val="35000"/>
            </a:spcAft>
            <a:buNone/>
          </a:pPr>
          <a:r>
            <a:rPr lang="en-US" sz="1200" b="0" kern="1200">
              <a:latin typeface="Aptos"/>
            </a:rPr>
            <a:t>Cast: Key actors and actresses</a:t>
          </a:r>
        </a:p>
        <a:p>
          <a:pPr marL="0" lvl="0" indent="0" algn="l" defTabSz="533400">
            <a:lnSpc>
              <a:spcPct val="100000"/>
            </a:lnSpc>
            <a:spcBef>
              <a:spcPct val="0"/>
            </a:spcBef>
            <a:spcAft>
              <a:spcPct val="35000"/>
            </a:spcAft>
            <a:buNone/>
          </a:pPr>
          <a:r>
            <a:rPr lang="en-US" sz="1200" b="0" kern="1200">
              <a:latin typeface="Aptos"/>
            </a:rPr>
            <a:t>Release Year: Year the content was added</a:t>
          </a:r>
        </a:p>
        <a:p>
          <a:pPr marL="0" lvl="0" indent="0" algn="l" defTabSz="533400">
            <a:lnSpc>
              <a:spcPct val="100000"/>
            </a:lnSpc>
            <a:spcBef>
              <a:spcPct val="0"/>
            </a:spcBef>
            <a:spcAft>
              <a:spcPct val="35000"/>
            </a:spcAft>
            <a:buNone/>
          </a:pPr>
          <a:r>
            <a:rPr lang="en-US" sz="1200" b="0" kern="1200">
              <a:latin typeface="Aptos"/>
            </a:rPr>
            <a:t>Duration: Time length (in minutes or episodes)</a:t>
          </a:r>
        </a:p>
      </dsp:txBody>
      <dsp:txXfrm>
        <a:off x="6851420" y="2000867"/>
        <a:ext cx="4266914" cy="1600146"/>
      </dsp:txXfrm>
    </dsp:sp>
    <dsp:sp modelId="{258CD054-1076-4C18-975D-AD5F85106112}">
      <dsp:nvSpPr>
        <dsp:cNvPr id="0" name=""/>
        <dsp:cNvSpPr/>
      </dsp:nvSpPr>
      <dsp:spPr>
        <a:xfrm>
          <a:off x="0" y="4001051"/>
          <a:ext cx="11118335" cy="1600146"/>
        </a:xfrm>
        <a:prstGeom prst="roundRect">
          <a:avLst>
            <a:gd name="adj" fmla="val 10000"/>
          </a:avLst>
        </a:prstGeom>
        <a:solidFill>
          <a:schemeClr val="accent5">
            <a:hueOff val="-12152150"/>
            <a:satOff val="-826"/>
            <a:lumOff val="1961"/>
            <a:alphaOff val="0"/>
          </a:schemeClr>
        </a:solidFill>
        <a:ln>
          <a:noFill/>
        </a:ln>
        <a:effectLst/>
      </dsp:spPr>
      <dsp:style>
        <a:lnRef idx="0">
          <a:scrgbClr r="0" g="0" b="0"/>
        </a:lnRef>
        <a:fillRef idx="1">
          <a:scrgbClr r="0" g="0" b="0"/>
        </a:fillRef>
        <a:effectRef idx="0">
          <a:scrgbClr r="0" g="0" b="0"/>
        </a:effectRef>
        <a:fontRef idx="minor"/>
      </dsp:style>
    </dsp:sp>
    <dsp:sp modelId="{64EB4DCE-5F3A-4F37-A2F0-EB0EFD213042}">
      <dsp:nvSpPr>
        <dsp:cNvPr id="0" name=""/>
        <dsp:cNvSpPr/>
      </dsp:nvSpPr>
      <dsp:spPr>
        <a:xfrm>
          <a:off x="484044" y="4361084"/>
          <a:ext cx="880080" cy="880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4A1D29-085C-476D-89B5-01E11D6A985B}">
      <dsp:nvSpPr>
        <dsp:cNvPr id="0" name=""/>
        <dsp:cNvSpPr/>
      </dsp:nvSpPr>
      <dsp:spPr>
        <a:xfrm>
          <a:off x="1848169" y="4001051"/>
          <a:ext cx="9270165" cy="1600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49" tIns="169349" rIns="169349" bIns="169349" numCol="1" spcCol="1270" anchor="ctr" anchorCtr="0">
          <a:noAutofit/>
        </a:bodyPr>
        <a:lstStyle/>
        <a:p>
          <a:pPr marL="0" lvl="0" indent="0" algn="l" defTabSz="1111250">
            <a:lnSpc>
              <a:spcPct val="100000"/>
            </a:lnSpc>
            <a:spcBef>
              <a:spcPct val="0"/>
            </a:spcBef>
            <a:spcAft>
              <a:spcPct val="35000"/>
            </a:spcAft>
            <a:buNone/>
          </a:pPr>
          <a:r>
            <a:rPr lang="en-US" sz="2500" b="0" kern="1200">
              <a:latin typeface="Aptos"/>
            </a:rPr>
            <a:t>4307 null values were present in the dataset.</a:t>
          </a:r>
        </a:p>
      </dsp:txBody>
      <dsp:txXfrm>
        <a:off x="1848169" y="4001051"/>
        <a:ext cx="9270165" cy="16001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B242D-54B0-4C8E-9CCE-F0DABFABAC08}">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079C01-DAF2-46F7-966A-74D87E5C36AF}">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45C3CC-E8CE-457A-B142-EBA1318C8F48}">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Peak Activity</a:t>
          </a:r>
          <a:r>
            <a:rPr lang="en-US" sz="2500" kern="1200"/>
            <a:t>: Most releases occur in </a:t>
          </a:r>
          <a:r>
            <a:rPr lang="en-US" sz="2500" b="1" kern="1200">
              <a:latin typeface="Aptos Display" panose="020F0302020204030204"/>
            </a:rPr>
            <a:t>December</a:t>
          </a:r>
          <a:r>
            <a:rPr lang="en-US" sz="2500" kern="1200"/>
            <a:t> and </a:t>
          </a:r>
          <a:r>
            <a:rPr lang="en-US" sz="2500" b="1" kern="1200">
              <a:latin typeface="Aptos Display" panose="020F0302020204030204"/>
            </a:rPr>
            <a:t>July</a:t>
          </a:r>
          <a:r>
            <a:rPr lang="en-US" sz="2500" kern="1200"/>
            <a:t>.</a:t>
          </a:r>
        </a:p>
      </dsp:txBody>
      <dsp:txXfrm>
        <a:off x="1435590" y="531"/>
        <a:ext cx="9080009" cy="1242935"/>
      </dsp:txXfrm>
    </dsp:sp>
    <dsp:sp modelId="{C40B3439-E9A2-4E4A-B32D-C2C67907C081}">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F5CDA4-116E-46B8-ABA1-5F156D1ADAD1}">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2D2198-794B-4462-A8E6-0EE779930134}">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rtl="0">
            <a:lnSpc>
              <a:spcPct val="100000"/>
            </a:lnSpc>
            <a:spcBef>
              <a:spcPct val="0"/>
            </a:spcBef>
            <a:spcAft>
              <a:spcPct val="35000"/>
            </a:spcAft>
            <a:buNone/>
          </a:pPr>
          <a:r>
            <a:rPr lang="en-US" sz="2500" b="1" kern="1200"/>
            <a:t>Seasonal Patterns</a:t>
          </a:r>
          <a:r>
            <a:rPr lang="en-US" sz="2500" kern="1200"/>
            <a:t>: February </a:t>
          </a:r>
          <a:r>
            <a:rPr lang="en-US" sz="2500" kern="1200">
              <a:latin typeface="Aptos Display" panose="020F0302020204030204"/>
            </a:rPr>
            <a:t>and May show </a:t>
          </a:r>
          <a:r>
            <a:rPr lang="en-US" sz="2500" kern="1200"/>
            <a:t>reduced activity.</a:t>
          </a:r>
          <a:endParaRPr lang="en-US" sz="2500" kern="1200">
            <a:latin typeface="Aptos Display" panose="020F0302020204030204"/>
          </a:endParaRPr>
        </a:p>
      </dsp:txBody>
      <dsp:txXfrm>
        <a:off x="1435590" y="1554201"/>
        <a:ext cx="9080009" cy="1242935"/>
      </dsp:txXfrm>
    </dsp:sp>
    <dsp:sp modelId="{CDD7F0AF-E7DF-46A3-AAB6-08589840B233}">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EAAD0B-0FA2-4721-ACB4-EFBF93701E9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69178F-AB7B-4B5B-A37A-A57BEA2B175F}">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Movies vs. TV Shows</a:t>
          </a:r>
          <a:r>
            <a:rPr lang="en-US" sz="2500" kern="1200"/>
            <a:t>: Movies consistently outpace TV shows in monthly releases</a:t>
          </a:r>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B0B80-0C7B-4311-82BE-493A0F3D5390}">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92F3D7-89ED-4F01-B13A-8DD0EABCB38A}">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Most Common Rating</a:t>
          </a:r>
          <a:r>
            <a:rPr lang="en-US" sz="1700" kern="1200"/>
            <a:t>: "TV-MA" (Mature Audience) is dominant.</a:t>
          </a:r>
        </a:p>
      </dsp:txBody>
      <dsp:txXfrm>
        <a:off x="417971" y="2644140"/>
        <a:ext cx="2889450" cy="720000"/>
      </dsp:txXfrm>
    </dsp:sp>
    <dsp:sp modelId="{8C5DDA32-FC87-4E01-BBB0-70A06C889052}">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DEE500-5ECB-42A0-9C24-65B34FB69278}">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Focus on Diversity</a:t>
          </a:r>
          <a:r>
            <a:rPr lang="en-US" sz="1700" kern="1200"/>
            <a:t>: A wide range of ratings indicates varied audience targeting.</a:t>
          </a:r>
        </a:p>
      </dsp:txBody>
      <dsp:txXfrm>
        <a:off x="3813075" y="2644140"/>
        <a:ext cx="2889450" cy="720000"/>
      </dsp:txXfrm>
    </dsp:sp>
    <dsp:sp modelId="{C430440E-9B58-40C3-9E4F-631367FC1E1F}">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A02300-47B4-428A-BC1E-8A98D1566BC6}">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Mature content strongly aligns with Netflix’s primary demographic.</a:t>
          </a:r>
        </a:p>
      </dsp:txBody>
      <dsp:txXfrm>
        <a:off x="7208178" y="2644140"/>
        <a:ext cx="28894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94275-F40E-49EF-BA5B-BA33E86EB837}">
      <dsp:nvSpPr>
        <dsp:cNvPr id="0" name=""/>
        <dsp:cNvSpPr/>
      </dsp:nvSpPr>
      <dsp:spPr>
        <a:xfrm>
          <a:off x="0" y="2175669"/>
          <a:ext cx="10515600" cy="0"/>
        </a:xfrm>
        <a:prstGeom prst="line">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2414A451-3050-4C18-B1E1-D36BD6CEAD22}">
      <dsp:nvSpPr>
        <dsp:cNvPr id="0" name=""/>
        <dsp:cNvSpPr/>
      </dsp:nvSpPr>
      <dsp:spPr>
        <a:xfrm>
          <a:off x="292875" y="2336668"/>
          <a:ext cx="4283463"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2010</a:t>
          </a:r>
        </a:p>
      </dsp:txBody>
      <dsp:txXfrm>
        <a:off x="292875" y="2336668"/>
        <a:ext cx="4283463" cy="491701"/>
      </dsp:txXfrm>
    </dsp:sp>
    <dsp:sp modelId="{707B4DB8-2721-46F7-8B48-23C550D3BB16}">
      <dsp:nvSpPr>
        <dsp:cNvPr id="0" name=""/>
        <dsp:cNvSpPr/>
      </dsp:nvSpPr>
      <dsp:spPr>
        <a:xfrm>
          <a:off x="821" y="607011"/>
          <a:ext cx="4867572" cy="741903"/>
        </a:xfrm>
        <a:prstGeom prst="round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Gradual Rise: Steady growth in content additions after 2010.</a:t>
          </a:r>
        </a:p>
      </dsp:txBody>
      <dsp:txXfrm>
        <a:off x="37038" y="643228"/>
        <a:ext cx="4795138" cy="669469"/>
      </dsp:txXfrm>
    </dsp:sp>
    <dsp:sp modelId="{6373413C-D71D-48DA-9CC6-F84DC46A965B}">
      <dsp:nvSpPr>
        <dsp:cNvPr id="0" name=""/>
        <dsp:cNvSpPr/>
      </dsp:nvSpPr>
      <dsp:spPr>
        <a:xfrm>
          <a:off x="2434607" y="1348914"/>
          <a:ext cx="0" cy="82675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3C5DEBB-A231-471E-861D-2F8AACB95159}">
      <dsp:nvSpPr>
        <dsp:cNvPr id="0" name=""/>
        <dsp:cNvSpPr/>
      </dsp:nvSpPr>
      <dsp:spPr>
        <a:xfrm>
          <a:off x="5939260" y="1522968"/>
          <a:ext cx="4283463"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2020</a:t>
          </a:r>
        </a:p>
      </dsp:txBody>
      <dsp:txXfrm>
        <a:off x="5939260" y="1522968"/>
        <a:ext cx="4283463" cy="491701"/>
      </dsp:txXfrm>
    </dsp:sp>
    <dsp:sp modelId="{BF3428C9-C31B-48A6-A5CD-CA03A890FE15}">
      <dsp:nvSpPr>
        <dsp:cNvPr id="0" name=""/>
        <dsp:cNvSpPr/>
      </dsp:nvSpPr>
      <dsp:spPr>
        <a:xfrm>
          <a:off x="2401972" y="2143033"/>
          <a:ext cx="65270" cy="65270"/>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F90A3F-48DC-4EFF-85AD-3386CE7B40FC}">
      <dsp:nvSpPr>
        <dsp:cNvPr id="0" name=""/>
        <dsp:cNvSpPr/>
      </dsp:nvSpPr>
      <dsp:spPr>
        <a:xfrm>
          <a:off x="5647205" y="3002423"/>
          <a:ext cx="4867572" cy="741903"/>
        </a:xfrm>
        <a:prstGeom prst="roundRect">
          <a:avLst/>
        </a:prstGeom>
        <a:solidFill>
          <a:schemeClr val="lt1">
            <a:alpha val="90000"/>
            <a:hueOff val="0"/>
            <a:satOff val="0"/>
            <a:lumOff val="0"/>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kern="1200"/>
            <a:t>Post-2020 Decline: A significant drop, possibly influenced by global events (e.g., COVID-19).</a:t>
          </a:r>
        </a:p>
      </dsp:txBody>
      <dsp:txXfrm>
        <a:off x="5683422" y="3038640"/>
        <a:ext cx="4795138" cy="669469"/>
      </dsp:txXfrm>
    </dsp:sp>
    <dsp:sp modelId="{65B1A684-AD14-43F4-9776-C2D5FAA0C45F}">
      <dsp:nvSpPr>
        <dsp:cNvPr id="0" name=""/>
        <dsp:cNvSpPr/>
      </dsp:nvSpPr>
      <dsp:spPr>
        <a:xfrm>
          <a:off x="8080992" y="2175668"/>
          <a:ext cx="0" cy="826754"/>
        </a:xfrm>
        <a:prstGeom prst="line">
          <a:avLst/>
        </a:prstGeom>
        <a:noFill/>
        <a:ln w="12700" cap="flat" cmpd="sng" algn="ctr">
          <a:solidFill>
            <a:schemeClr val="accent2">
              <a:hueOff val="6443614"/>
              <a:satOff val="-18493"/>
              <a:lumOff val="-29609"/>
              <a:alphaOff val="0"/>
            </a:schemeClr>
          </a:solidFill>
          <a:prstDash val="dash"/>
          <a:miter lim="800000"/>
        </a:ln>
        <a:effectLst/>
      </dsp:spPr>
      <dsp:style>
        <a:lnRef idx="1">
          <a:scrgbClr r="0" g="0" b="0"/>
        </a:lnRef>
        <a:fillRef idx="0">
          <a:scrgbClr r="0" g="0" b="0"/>
        </a:fillRef>
        <a:effectRef idx="0">
          <a:scrgbClr r="0" g="0" b="0"/>
        </a:effectRef>
        <a:fontRef idx="minor"/>
      </dsp:style>
    </dsp:sp>
    <dsp:sp modelId="{CC0CE990-BB36-42E4-A772-AB77429B8C0D}">
      <dsp:nvSpPr>
        <dsp:cNvPr id="0" name=""/>
        <dsp:cNvSpPr/>
      </dsp:nvSpPr>
      <dsp:spPr>
        <a:xfrm>
          <a:off x="8048357" y="2143033"/>
          <a:ext cx="65270" cy="65270"/>
        </a:xfrm>
        <a:prstGeom prst="ellips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10246-DD2C-4104-A1A3-3E0F6D52090C}">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BB62EB-8C22-4817-BFB4-8577294352DF}">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CA0C85-5147-4D1C-B9B9-E5F09D285CCF}">
      <dsp:nvSpPr>
        <dsp:cNvPr id="0" name=""/>
        <dsp:cNvSpPr/>
      </dsp:nvSpPr>
      <dsp:spPr>
        <a:xfrm>
          <a:off x="1435590" y="53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Akshay Kumar</a:t>
          </a:r>
          <a:r>
            <a:rPr lang="en-US" sz="2500" kern="1200"/>
            <a:t>:</a:t>
          </a:r>
        </a:p>
      </dsp:txBody>
      <dsp:txXfrm>
        <a:off x="1435590" y="531"/>
        <a:ext cx="4732020" cy="1242935"/>
      </dsp:txXfrm>
    </dsp:sp>
    <dsp:sp modelId="{A21B0787-B8D9-4ADD-B1CF-D6B608A3478F}">
      <dsp:nvSpPr>
        <dsp:cNvPr id="0" name=""/>
        <dsp:cNvSpPr/>
      </dsp:nvSpPr>
      <dsp:spPr>
        <a:xfrm>
          <a:off x="6167610" y="53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a:t>Known for versatile comedy roles.</a:t>
          </a:r>
        </a:p>
        <a:p>
          <a:pPr marL="0" lvl="0" indent="0" algn="l" defTabSz="711200">
            <a:lnSpc>
              <a:spcPct val="100000"/>
            </a:lnSpc>
            <a:spcBef>
              <a:spcPct val="0"/>
            </a:spcBef>
            <a:spcAft>
              <a:spcPct val="35000"/>
            </a:spcAft>
            <a:buNone/>
          </a:pPr>
          <a:r>
            <a:rPr lang="en-US" sz="1600" kern="1200"/>
            <a:t>Frequent collaborations with actors like Paresh Rawal and Katrina Kaif.</a:t>
          </a:r>
        </a:p>
      </dsp:txBody>
      <dsp:txXfrm>
        <a:off x="6167610" y="531"/>
        <a:ext cx="4347989" cy="1242935"/>
      </dsp:txXfrm>
    </dsp:sp>
    <dsp:sp modelId="{82C20062-D3B2-4968-A8A9-1F09D17143F6}">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AFB26D-8F5D-486D-89E9-FBB4DD6AC696}">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872423-A986-40EA-B42E-B1171B5B454E}">
      <dsp:nvSpPr>
        <dsp:cNvPr id="0" name=""/>
        <dsp:cNvSpPr/>
      </dsp:nvSpPr>
      <dsp:spPr>
        <a:xfrm>
          <a:off x="1435590" y="155420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Shah Rukh Khan &amp; Kajol</a:t>
          </a:r>
          <a:r>
            <a:rPr lang="en-US" sz="2500" kern="1200"/>
            <a:t>:</a:t>
          </a:r>
        </a:p>
      </dsp:txBody>
      <dsp:txXfrm>
        <a:off x="1435590" y="1554201"/>
        <a:ext cx="4732020" cy="1242935"/>
      </dsp:txXfrm>
    </dsp:sp>
    <dsp:sp modelId="{AACFF870-0AB1-4F4F-B966-F3BD8E44A5D1}">
      <dsp:nvSpPr>
        <dsp:cNvPr id="0" name=""/>
        <dsp:cNvSpPr/>
      </dsp:nvSpPr>
      <dsp:spPr>
        <a:xfrm>
          <a:off x="6167610" y="155420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a:t>Iconic Bollywood pair.</a:t>
          </a:r>
        </a:p>
        <a:p>
          <a:pPr marL="0" lvl="0" indent="0" algn="l" defTabSz="711200">
            <a:lnSpc>
              <a:spcPct val="100000"/>
            </a:lnSpc>
            <a:spcBef>
              <a:spcPct val="0"/>
            </a:spcBef>
            <a:spcAft>
              <a:spcPct val="35000"/>
            </a:spcAft>
            <a:buNone/>
          </a:pPr>
          <a:r>
            <a:rPr lang="en-US" sz="1600" kern="1200"/>
            <a:t>Movies include timeless classics (</a:t>
          </a:r>
          <a:r>
            <a:rPr lang="en-US" sz="1600" i="1" kern="1200"/>
            <a:t>Kuch Kuch Hota Hai</a:t>
          </a:r>
          <a:r>
            <a:rPr lang="en-US" sz="1600" kern="1200"/>
            <a:t>, </a:t>
          </a:r>
          <a:r>
            <a:rPr lang="en-US" sz="1600" i="1" kern="1200"/>
            <a:t>Kabhi Khushi Kabhie Gham</a:t>
          </a:r>
          <a:r>
            <a:rPr lang="en-US" sz="1600" kern="1200"/>
            <a:t>).</a:t>
          </a:r>
        </a:p>
      </dsp:txBody>
      <dsp:txXfrm>
        <a:off x="6167610" y="1554201"/>
        <a:ext cx="4347989" cy="1242935"/>
      </dsp:txXfrm>
    </dsp:sp>
    <dsp:sp modelId="{D4D03047-3F55-4A1D-8987-2F70A25E0ED3}">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661BC-C046-4D86-9CCD-75378DC3735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474F9F-30F0-4EC4-B935-45E8533ECDE9}">
      <dsp:nvSpPr>
        <dsp:cNvPr id="0" name=""/>
        <dsp:cNvSpPr/>
      </dsp:nvSpPr>
      <dsp:spPr>
        <a:xfrm>
          <a:off x="1435590" y="3107870"/>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Salman Khan &amp; Akshay Kumar</a:t>
          </a:r>
          <a:r>
            <a:rPr lang="en-US" sz="2500" kern="1200"/>
            <a:t>:</a:t>
          </a:r>
        </a:p>
      </dsp:txBody>
      <dsp:txXfrm>
        <a:off x="1435590" y="3107870"/>
        <a:ext cx="4732020" cy="1242935"/>
      </dsp:txXfrm>
    </dsp:sp>
    <dsp:sp modelId="{6F662789-544C-4E81-98F3-5ACBBEFA5102}">
      <dsp:nvSpPr>
        <dsp:cNvPr id="0" name=""/>
        <dsp:cNvSpPr/>
      </dsp:nvSpPr>
      <dsp:spPr>
        <a:xfrm>
          <a:off x="6167610" y="3107870"/>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a:t>Limited but memorable collaborations (</a:t>
          </a:r>
          <a:r>
            <a:rPr lang="en-US" sz="1600" i="1" kern="1200"/>
            <a:t>Jaan-E-Mann</a:t>
          </a:r>
          <a:r>
            <a:rPr lang="en-US" sz="1600" kern="1200"/>
            <a:t>).</a:t>
          </a:r>
        </a:p>
      </dsp:txBody>
      <dsp:txXfrm>
        <a:off x="6167610" y="3107870"/>
        <a:ext cx="4347989" cy="12429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2C158-59CE-4FDE-89E9-3E7FBC59A3DE}">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D77A8-E921-4860-B11E-5EC14C11FC5A}">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1" kern="1200"/>
            <a:t>Ken Burns</a:t>
          </a:r>
          <a:r>
            <a:rPr lang="en-US" sz="2000" kern="1200"/>
            <a:t> and </a:t>
          </a:r>
          <a:r>
            <a:rPr lang="en-US" sz="2000" b="1" kern="1200"/>
            <a:t>Alastair Fothergill</a:t>
          </a:r>
          <a:r>
            <a:rPr lang="en-US" sz="2000" kern="1200"/>
            <a:t>: Directed the most TV shows (3 each).</a:t>
          </a:r>
        </a:p>
      </dsp:txBody>
      <dsp:txXfrm>
        <a:off x="559800" y="3022743"/>
        <a:ext cx="4320000" cy="720000"/>
      </dsp:txXfrm>
    </dsp:sp>
    <dsp:sp modelId="{97E102D3-93BC-4CAB-8228-FF83A78AF00A}">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D4FC23-4D12-4AC3-918F-0B1F61DA846E}">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Diversity in directors suggests Netflix’s broad sourcing of creative talent.</a:t>
          </a:r>
        </a:p>
      </dsp:txBody>
      <dsp:txXfrm>
        <a:off x="5635800" y="3022743"/>
        <a:ext cx="432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AB857-7D52-4890-A37D-985739A2F493}">
      <dsp:nvSpPr>
        <dsp:cNvPr id="0" name=""/>
        <dsp:cNvSpPr/>
      </dsp:nvSpPr>
      <dsp:spPr>
        <a:xfrm>
          <a:off x="0" y="61824"/>
          <a:ext cx="6630174" cy="17341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Top Actor</a:t>
          </a:r>
          <a:r>
            <a:rPr lang="en-US" sz="3100" kern="1200"/>
            <a:t>: Anupam Kher leads with maximum movie appearances.</a:t>
          </a:r>
        </a:p>
      </dsp:txBody>
      <dsp:txXfrm>
        <a:off x="84655" y="146479"/>
        <a:ext cx="6460864" cy="1564849"/>
      </dsp:txXfrm>
    </dsp:sp>
    <dsp:sp modelId="{F37BB34C-970F-4D01-B52F-A754B1D95C6E}">
      <dsp:nvSpPr>
        <dsp:cNvPr id="0" name=""/>
        <dsp:cNvSpPr/>
      </dsp:nvSpPr>
      <dsp:spPr>
        <a:xfrm>
          <a:off x="0" y="1885264"/>
          <a:ext cx="6630174" cy="17341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Top Actress</a:t>
          </a:r>
          <a:r>
            <a:rPr lang="en-US" sz="3100" kern="1200"/>
            <a:t>: Rupa Bhimani with 27 movies</a:t>
          </a:r>
        </a:p>
      </dsp:txBody>
      <dsp:txXfrm>
        <a:off x="84655" y="1969919"/>
        <a:ext cx="6460864" cy="1564849"/>
      </dsp:txXfrm>
    </dsp:sp>
    <dsp:sp modelId="{893E6E26-3413-461D-9C4F-6F4548C010B8}">
      <dsp:nvSpPr>
        <dsp:cNvPr id="0" name=""/>
        <dsp:cNvSpPr/>
      </dsp:nvSpPr>
      <dsp:spPr>
        <a:xfrm>
          <a:off x="0" y="3708703"/>
          <a:ext cx="6630174" cy="17341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Shah Rukh Khan and Akshay Kumar rank high for their diverse contributions.</a:t>
          </a:r>
        </a:p>
      </dsp:txBody>
      <dsp:txXfrm>
        <a:off x="84655" y="3793358"/>
        <a:ext cx="6460864" cy="15648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372D6-999B-478B-8D95-B9ACA05E3E5C}">
      <dsp:nvSpPr>
        <dsp:cNvPr id="0" name=""/>
        <dsp:cNvSpPr/>
      </dsp:nvSpPr>
      <dsp:spPr>
        <a:xfrm>
          <a:off x="1963800" y="31760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4683EB-C646-4687-9ED3-2A392ECBF3CA}">
      <dsp:nvSpPr>
        <dsp:cNvPr id="0" name=""/>
        <dsp:cNvSpPr/>
      </dsp:nvSpPr>
      <dsp:spPr>
        <a:xfrm>
          <a:off x="559800" y="198939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1" kern="1200"/>
            <a:t>Top Genres</a:t>
          </a:r>
          <a:r>
            <a:rPr lang="en-US" sz="3600" kern="1200"/>
            <a:t>:</a:t>
          </a:r>
        </a:p>
      </dsp:txBody>
      <dsp:txXfrm>
        <a:off x="559800" y="1989397"/>
        <a:ext cx="4320000" cy="648000"/>
      </dsp:txXfrm>
    </dsp:sp>
    <dsp:sp modelId="{7F0E7A66-0B00-4D10-BD5E-2F27D55CBCFF}">
      <dsp:nvSpPr>
        <dsp:cNvPr id="0" name=""/>
        <dsp:cNvSpPr/>
      </dsp:nvSpPr>
      <dsp:spPr>
        <a:xfrm>
          <a:off x="559800" y="2711719"/>
          <a:ext cx="4320000" cy="1322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International Movies</a:t>
          </a:r>
        </a:p>
        <a:p>
          <a:pPr marL="0" lvl="0" indent="0" algn="ctr" defTabSz="755650">
            <a:lnSpc>
              <a:spcPct val="100000"/>
            </a:lnSpc>
            <a:spcBef>
              <a:spcPct val="0"/>
            </a:spcBef>
            <a:spcAft>
              <a:spcPct val="35000"/>
            </a:spcAft>
            <a:buNone/>
          </a:pPr>
          <a:r>
            <a:rPr lang="en-US" sz="1700" kern="1200"/>
            <a:t>Dramas</a:t>
          </a:r>
        </a:p>
        <a:p>
          <a:pPr marL="0" lvl="0" indent="0" algn="ctr" defTabSz="755650">
            <a:lnSpc>
              <a:spcPct val="100000"/>
            </a:lnSpc>
            <a:spcBef>
              <a:spcPct val="0"/>
            </a:spcBef>
            <a:spcAft>
              <a:spcPct val="35000"/>
            </a:spcAft>
            <a:buNone/>
          </a:pPr>
          <a:r>
            <a:rPr lang="en-US" sz="1700" kern="1200"/>
            <a:t>Comedies</a:t>
          </a:r>
        </a:p>
      </dsp:txBody>
      <dsp:txXfrm>
        <a:off x="559800" y="2711719"/>
        <a:ext cx="4320000" cy="1322014"/>
      </dsp:txXfrm>
    </dsp:sp>
    <dsp:sp modelId="{3CB605F7-32DD-45BE-8542-E938B7F9681A}">
      <dsp:nvSpPr>
        <dsp:cNvPr id="0" name=""/>
        <dsp:cNvSpPr/>
      </dsp:nvSpPr>
      <dsp:spPr>
        <a:xfrm>
          <a:off x="7039800" y="31760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54939-93E0-4E43-9282-D56C211DA4B5}">
      <dsp:nvSpPr>
        <dsp:cNvPr id="0" name=""/>
        <dsp:cNvSpPr/>
      </dsp:nvSpPr>
      <dsp:spPr>
        <a:xfrm>
          <a:off x="5635800" y="198939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1" kern="1200"/>
            <a:t>Observation</a:t>
          </a:r>
          <a:r>
            <a:rPr lang="en-US" sz="3600" kern="1200"/>
            <a:t>:</a:t>
          </a:r>
        </a:p>
      </dsp:txBody>
      <dsp:txXfrm>
        <a:off x="5635800" y="1989397"/>
        <a:ext cx="4320000" cy="648000"/>
      </dsp:txXfrm>
    </dsp:sp>
    <dsp:sp modelId="{4D104CA0-3230-4A64-8223-4371C261AA9C}">
      <dsp:nvSpPr>
        <dsp:cNvPr id="0" name=""/>
        <dsp:cNvSpPr/>
      </dsp:nvSpPr>
      <dsp:spPr>
        <a:xfrm>
          <a:off x="5635800" y="2711719"/>
          <a:ext cx="4320000" cy="1322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Netflix offers a broad array of genres, with a strong preference for international content, drama, and comedy. This variety suggests Netflix caters to a wide audience with diverse tastes.</a:t>
          </a:r>
        </a:p>
      </dsp:txBody>
      <dsp:txXfrm>
        <a:off x="5635800" y="2711719"/>
        <a:ext cx="4320000" cy="13220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53.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66.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2" name="Rectangle 37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3" name="Picture 362" descr="Film reel and slate">
            <a:extLst>
              <a:ext uri="{FF2B5EF4-FFF2-40B4-BE49-F238E27FC236}">
                <a16:creationId xmlns:a16="http://schemas.microsoft.com/office/drawing/2014/main" id="{C5F00509-2BE9-6A1B-8510-0CEAE774BABF}"/>
              </a:ext>
            </a:extLst>
          </p:cNvPr>
          <p:cNvPicPr>
            <a:picLocks noChangeAspect="1"/>
          </p:cNvPicPr>
          <p:nvPr/>
        </p:nvPicPr>
        <p:blipFill>
          <a:blip r:embed="rId2">
            <a:alphaModFix amt="35000"/>
          </a:blip>
          <a:srcRect t="12551" b="3179"/>
          <a:stretch/>
        </p:blipFill>
        <p:spPr>
          <a:xfrm>
            <a:off x="20" y="1"/>
            <a:ext cx="12191980" cy="6857999"/>
          </a:xfrm>
          <a:prstGeom prst="rect">
            <a:avLst/>
          </a:prstGeom>
        </p:spPr>
      </p:pic>
      <p:sp>
        <p:nvSpPr>
          <p:cNvPr id="2" name="Title 1"/>
          <p:cNvSpPr>
            <a:spLocks noGrp="1"/>
          </p:cNvSpPr>
          <p:nvPr>
            <p:ph type="ctrTitle"/>
          </p:nvPr>
        </p:nvSpPr>
        <p:spPr>
          <a:xfrm>
            <a:off x="838199" y="1065862"/>
            <a:ext cx="6052955" cy="4726276"/>
          </a:xfrm>
        </p:spPr>
        <p:txBody>
          <a:bodyPr vert="horz" lIns="91440" tIns="45720" rIns="91440" bIns="45720" rtlCol="0" anchor="ctr">
            <a:normAutofit/>
          </a:bodyPr>
          <a:lstStyle/>
          <a:p>
            <a:pPr algn="r"/>
            <a:r>
              <a:rPr lang="en-US" sz="8000">
                <a:ln w="22225">
                  <a:solidFill>
                    <a:srgbClr val="FFFFFF"/>
                  </a:solidFill>
                </a:ln>
                <a:noFill/>
              </a:rPr>
              <a:t>Netflix Movies Dataset: Analysis and Insights</a:t>
            </a:r>
          </a:p>
        </p:txBody>
      </p:sp>
      <p:cxnSp>
        <p:nvCxnSpPr>
          <p:cNvPr id="374" name="Straight Connector 373">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7534641" y="1065862"/>
            <a:ext cx="3860002" cy="4726276"/>
          </a:xfrm>
        </p:spPr>
        <p:txBody>
          <a:bodyPr vert="horz" lIns="91440" tIns="45720" rIns="91440" bIns="45720" rtlCol="0" anchor="ctr">
            <a:normAutofit/>
          </a:bodyPr>
          <a:lstStyle/>
          <a:p>
            <a:pPr algn="l"/>
            <a:r>
              <a:rPr lang="en-US" sz="2000" dirty="0">
                <a:solidFill>
                  <a:srgbClr val="FFFFFF"/>
                </a:solidFill>
              </a:rPr>
              <a:t>Presented by:</a:t>
            </a:r>
            <a:endParaRPr lang="en-US" dirty="0"/>
          </a:p>
          <a:p>
            <a:pPr algn="l"/>
            <a:r>
              <a:rPr lang="en-US" sz="2000" dirty="0">
                <a:solidFill>
                  <a:srgbClr val="FFFFFF"/>
                </a:solidFill>
              </a:rPr>
              <a:t>Vijay Rangaswamy</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5A9475E4-E76C-C179-182A-F746B9E80475}"/>
              </a:ext>
            </a:extLst>
          </p:cNvPr>
          <p:cNvPicPr>
            <a:picLocks noChangeAspect="1"/>
          </p:cNvPicPr>
          <p:nvPr/>
        </p:nvPicPr>
        <p:blipFill>
          <a:blip r:embed="rId2">
            <a:alphaModFix amt="40000"/>
          </a:blip>
          <a:srcRect r="-2" b="6263"/>
          <a:stretch/>
        </p:blipFill>
        <p:spPr>
          <a:xfrm>
            <a:off x="20" y="10"/>
            <a:ext cx="12191980" cy="6857990"/>
          </a:xfrm>
          <a:prstGeom prst="rect">
            <a:avLst/>
          </a:prstGeom>
        </p:spPr>
      </p:pic>
      <p:sp>
        <p:nvSpPr>
          <p:cNvPr id="2" name="Title 1">
            <a:extLst>
              <a:ext uri="{FF2B5EF4-FFF2-40B4-BE49-F238E27FC236}">
                <a16:creationId xmlns:a16="http://schemas.microsoft.com/office/drawing/2014/main" id="{5E6E7943-2752-FD14-425B-2B1C5D62FCAE}"/>
              </a:ext>
            </a:extLst>
          </p:cNvPr>
          <p:cNvSpPr>
            <a:spLocks noGrp="1"/>
          </p:cNvSpPr>
          <p:nvPr>
            <p:ph type="ctrTitle"/>
          </p:nvPr>
        </p:nvSpPr>
        <p:spPr>
          <a:xfrm>
            <a:off x="965200" y="965200"/>
            <a:ext cx="10261600" cy="3564869"/>
          </a:xfrm>
        </p:spPr>
        <p:txBody>
          <a:bodyPr>
            <a:normAutofit/>
          </a:bodyPr>
          <a:lstStyle/>
          <a:p>
            <a:pPr algn="l"/>
            <a:r>
              <a:rPr lang="en-US" sz="11500">
                <a:ln w="22225">
                  <a:solidFill>
                    <a:schemeClr val="tx1"/>
                  </a:solidFill>
                  <a:miter lim="800000"/>
                </a:ln>
                <a:noFill/>
              </a:rPr>
              <a:t>Questions</a:t>
            </a:r>
          </a:p>
        </p:txBody>
      </p:sp>
    </p:spTree>
    <p:extLst>
      <p:ext uri="{BB962C8B-B14F-4D97-AF65-F5344CB8AC3E}">
        <p14:creationId xmlns:p14="http://schemas.microsoft.com/office/powerpoint/2010/main" val="350805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Freeform: Shape 1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A23160-64E0-ADF1-84F4-72663FC3CF0B}"/>
              </a:ext>
            </a:extLst>
          </p:cNvPr>
          <p:cNvSpPr>
            <a:spLocks noGrp="1"/>
          </p:cNvSpPr>
          <p:nvPr>
            <p:ph type="ctrTitle"/>
          </p:nvPr>
        </p:nvSpPr>
        <p:spPr>
          <a:xfrm>
            <a:off x="2242409" y="895483"/>
            <a:ext cx="5786232" cy="3011190"/>
          </a:xfrm>
        </p:spPr>
        <p:txBody>
          <a:bodyPr>
            <a:normAutofit/>
          </a:bodyPr>
          <a:lstStyle/>
          <a:p>
            <a:r>
              <a:rPr lang="en-US" sz="5400">
                <a:solidFill>
                  <a:schemeClr val="bg1"/>
                </a:solidFill>
                <a:ea typeface="+mj-lt"/>
                <a:cs typeface="+mj-lt"/>
              </a:rPr>
              <a:t>Show all the Movies &amp; TV Shows released by month</a:t>
            </a:r>
            <a:endParaRPr lang="en-US" sz="5400">
              <a:solidFill>
                <a:schemeClr val="bg1"/>
              </a:solidFill>
            </a:endParaRPr>
          </a:p>
        </p:txBody>
      </p:sp>
      <p:sp>
        <p:nvSpPr>
          <p:cNvPr id="2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Shape 36">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58912242"/>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9094-E253-5ED3-2AE9-2F88DF90B7D3}"/>
              </a:ext>
            </a:extLst>
          </p:cNvPr>
          <p:cNvSpPr>
            <a:spLocks noGrp="1"/>
          </p:cNvSpPr>
          <p:nvPr>
            <p:ph type="title"/>
          </p:nvPr>
        </p:nvSpPr>
        <p:spPr/>
        <p:txBody>
          <a:bodyPr/>
          <a:lstStyle/>
          <a:p>
            <a:r>
              <a:rPr lang="en-US">
                <a:ea typeface="+mj-lt"/>
                <a:cs typeface="+mj-lt"/>
              </a:rPr>
              <a:t>Movies &amp; TV Shows Released by Month</a:t>
            </a:r>
          </a:p>
          <a:p>
            <a:endParaRPr lang="en-US"/>
          </a:p>
        </p:txBody>
      </p:sp>
      <p:pic>
        <p:nvPicPr>
          <p:cNvPr id="16" name="Content Placeholder 15" descr="A screenshot of a graph&#10;&#10;Description automatically generated">
            <a:extLst>
              <a:ext uri="{FF2B5EF4-FFF2-40B4-BE49-F238E27FC236}">
                <a16:creationId xmlns:a16="http://schemas.microsoft.com/office/drawing/2014/main" id="{4ED78259-3DBC-7DA8-5A0C-B1758867A459}"/>
              </a:ext>
            </a:extLst>
          </p:cNvPr>
          <p:cNvPicPr>
            <a:picLocks noGrp="1" noChangeAspect="1"/>
          </p:cNvPicPr>
          <p:nvPr>
            <p:ph idx="1"/>
          </p:nvPr>
        </p:nvPicPr>
        <p:blipFill>
          <a:blip r:embed="rId2"/>
          <a:stretch>
            <a:fillRect/>
          </a:stretch>
        </p:blipFill>
        <p:spPr>
          <a:xfrm>
            <a:off x="841678" y="1150711"/>
            <a:ext cx="9060843" cy="5363709"/>
          </a:xfrm>
        </p:spPr>
      </p:pic>
    </p:spTree>
    <p:extLst>
      <p:ext uri="{BB962C8B-B14F-4D97-AF65-F5344CB8AC3E}">
        <p14:creationId xmlns:p14="http://schemas.microsoft.com/office/powerpoint/2010/main" val="1510451060"/>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2192-D9AA-20AB-4D40-6111373D948C}"/>
              </a:ext>
            </a:extLst>
          </p:cNvPr>
          <p:cNvSpPr>
            <a:spLocks noGrp="1"/>
          </p:cNvSpPr>
          <p:nvPr>
            <p:ph type="title"/>
          </p:nvPr>
        </p:nvSpPr>
        <p:spPr/>
        <p:txBody>
          <a:bodyPr>
            <a:normAutofit/>
          </a:bodyPr>
          <a:lstStyle/>
          <a:p>
            <a:r>
              <a:rPr lang="en-US">
                <a:ea typeface="+mj-lt"/>
                <a:cs typeface="+mj-lt"/>
              </a:rPr>
              <a:t>Insights</a:t>
            </a:r>
          </a:p>
        </p:txBody>
      </p:sp>
      <p:graphicFrame>
        <p:nvGraphicFramePr>
          <p:cNvPr id="11" name="Content Placeholder 2">
            <a:extLst>
              <a:ext uri="{FF2B5EF4-FFF2-40B4-BE49-F238E27FC236}">
                <a16:creationId xmlns:a16="http://schemas.microsoft.com/office/drawing/2014/main" id="{C82B8934-FB25-D163-E8DE-212E0FE78C71}"/>
              </a:ext>
            </a:extLst>
          </p:cNvPr>
          <p:cNvGraphicFramePr>
            <a:graphicFrameLocks noGrp="1"/>
          </p:cNvGraphicFramePr>
          <p:nvPr>
            <p:ph idx="1"/>
            <p:extLst>
              <p:ext uri="{D42A27DB-BD31-4B8C-83A1-F6EECF244321}">
                <p14:modId xmlns:p14="http://schemas.microsoft.com/office/powerpoint/2010/main" val="14305390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2893280"/>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3" name="Freeform: Shape 12">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030D0-3907-4F5B-0151-7493760B8BC2}"/>
              </a:ext>
            </a:extLst>
          </p:cNvPr>
          <p:cNvSpPr>
            <a:spLocks noGrp="1"/>
          </p:cNvSpPr>
          <p:nvPr>
            <p:ph type="ctrTitle"/>
          </p:nvPr>
        </p:nvSpPr>
        <p:spPr>
          <a:xfrm>
            <a:off x="2242409" y="895483"/>
            <a:ext cx="5786232" cy="3011190"/>
          </a:xfrm>
        </p:spPr>
        <p:txBody>
          <a:bodyPr>
            <a:normAutofit/>
          </a:bodyPr>
          <a:lstStyle/>
          <a:p>
            <a:r>
              <a:rPr lang="en-US" sz="5000">
                <a:solidFill>
                  <a:schemeClr val="bg1"/>
                </a:solidFill>
                <a:ea typeface="+mj-lt"/>
                <a:cs typeface="+mj-lt"/>
              </a:rPr>
              <a:t>Count all the types of unique rating &amp; which rating are with most number</a:t>
            </a:r>
            <a:endParaRPr lang="en-US" sz="5000">
              <a:solidFill>
                <a:schemeClr val="bg1"/>
              </a:solidFill>
            </a:endParaRPr>
          </a:p>
        </p:txBody>
      </p:sp>
      <p:sp>
        <p:nvSpPr>
          <p:cNvPr id="19"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3"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4" name="Freeform: Shape 2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0" name="Oval 29">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Shape 35">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78714843"/>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087C-9751-9F14-1AA7-7FF26FC05620}"/>
              </a:ext>
            </a:extLst>
          </p:cNvPr>
          <p:cNvSpPr>
            <a:spLocks noGrp="1"/>
          </p:cNvSpPr>
          <p:nvPr>
            <p:ph type="title"/>
          </p:nvPr>
        </p:nvSpPr>
        <p:spPr>
          <a:xfrm>
            <a:off x="838200" y="71211"/>
            <a:ext cx="10515600" cy="1325563"/>
          </a:xfrm>
        </p:spPr>
        <p:txBody>
          <a:bodyPr>
            <a:normAutofit/>
          </a:bodyPr>
          <a:lstStyle/>
          <a:p>
            <a:r>
              <a:rPr lang="en-US">
                <a:ea typeface="+mj-lt"/>
                <a:cs typeface="+mj-lt"/>
              </a:rPr>
              <a:t>Bar chart for unique ratings.</a:t>
            </a:r>
          </a:p>
        </p:txBody>
      </p:sp>
      <p:pic>
        <p:nvPicPr>
          <p:cNvPr id="7" name="Content Placeholder 6" descr="A screen shot of a graph&#10;&#10;Description automatically generated">
            <a:extLst>
              <a:ext uri="{FF2B5EF4-FFF2-40B4-BE49-F238E27FC236}">
                <a16:creationId xmlns:a16="http://schemas.microsoft.com/office/drawing/2014/main" id="{B6F543F0-04A6-56C9-42D0-7067EDEC6AD2}"/>
              </a:ext>
            </a:extLst>
          </p:cNvPr>
          <p:cNvPicPr>
            <a:picLocks noGrp="1" noChangeAspect="1"/>
          </p:cNvPicPr>
          <p:nvPr>
            <p:ph idx="1"/>
          </p:nvPr>
        </p:nvPicPr>
        <p:blipFill>
          <a:blip r:embed="rId2"/>
          <a:stretch>
            <a:fillRect/>
          </a:stretch>
        </p:blipFill>
        <p:spPr>
          <a:xfrm>
            <a:off x="838281" y="1392089"/>
            <a:ext cx="8142353" cy="5200424"/>
          </a:xfrm>
        </p:spPr>
      </p:pic>
    </p:spTree>
    <p:extLst>
      <p:ext uri="{BB962C8B-B14F-4D97-AF65-F5344CB8AC3E}">
        <p14:creationId xmlns:p14="http://schemas.microsoft.com/office/powerpoint/2010/main" val="168494299"/>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AA2A1B1-597D-CCDE-2B3E-7CCB3B29AA20}"/>
              </a:ext>
            </a:extLst>
          </p:cNvPr>
          <p:cNvPicPr>
            <a:picLocks noChangeAspect="1"/>
          </p:cNvPicPr>
          <p:nvPr/>
        </p:nvPicPr>
        <p:blipFill>
          <a:blip r:embed="rId2">
            <a:alphaModFix amt="35000"/>
          </a:blip>
          <a:srcRect r="-2" b="15603"/>
          <a:stretch/>
        </p:blipFill>
        <p:spPr>
          <a:xfrm>
            <a:off x="20" y="10"/>
            <a:ext cx="12191980" cy="6857990"/>
          </a:xfrm>
          <a:prstGeom prst="rect">
            <a:avLst/>
          </a:prstGeom>
        </p:spPr>
      </p:pic>
      <p:sp>
        <p:nvSpPr>
          <p:cNvPr id="2" name="Title 1">
            <a:extLst>
              <a:ext uri="{FF2B5EF4-FFF2-40B4-BE49-F238E27FC236}">
                <a16:creationId xmlns:a16="http://schemas.microsoft.com/office/drawing/2014/main" id="{98A415AE-7D0B-0B8E-A6A6-B9E82F5987B2}"/>
              </a:ext>
            </a:extLst>
          </p:cNvPr>
          <p:cNvSpPr>
            <a:spLocks noGrp="1"/>
          </p:cNvSpPr>
          <p:nvPr>
            <p:ph type="title"/>
          </p:nvPr>
        </p:nvSpPr>
        <p:spPr>
          <a:xfrm>
            <a:off x="838200" y="365125"/>
            <a:ext cx="10515600" cy="1325563"/>
          </a:xfrm>
        </p:spPr>
        <p:txBody>
          <a:bodyPr>
            <a:normAutofit/>
          </a:bodyPr>
          <a:lstStyle/>
          <a:p>
            <a:r>
              <a:rPr lang="en-US">
                <a:solidFill>
                  <a:srgbClr val="FFFFFF"/>
                </a:solidFill>
              </a:rPr>
              <a:t>Insights</a:t>
            </a:r>
          </a:p>
        </p:txBody>
      </p:sp>
      <p:graphicFrame>
        <p:nvGraphicFramePr>
          <p:cNvPr id="5" name="Content Placeholder 2">
            <a:extLst>
              <a:ext uri="{FF2B5EF4-FFF2-40B4-BE49-F238E27FC236}">
                <a16:creationId xmlns:a16="http://schemas.microsoft.com/office/drawing/2014/main" id="{5CBA9FB2-3E74-34CB-D6F6-A6DB5022015E}"/>
              </a:ext>
            </a:extLst>
          </p:cNvPr>
          <p:cNvGraphicFramePr>
            <a:graphicFrameLocks noGrp="1"/>
          </p:cNvGraphicFramePr>
          <p:nvPr>
            <p:ph idx="1"/>
            <p:extLst>
              <p:ext uri="{D42A27DB-BD31-4B8C-83A1-F6EECF244321}">
                <p14:modId xmlns:p14="http://schemas.microsoft.com/office/powerpoint/2010/main" val="8626552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21410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3" name="Freeform: Shape 12">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3980D-11B8-4DD5-D296-D36534E22A0F}"/>
              </a:ext>
            </a:extLst>
          </p:cNvPr>
          <p:cNvSpPr>
            <a:spLocks noGrp="1"/>
          </p:cNvSpPr>
          <p:nvPr>
            <p:ph type="ctrTitle"/>
          </p:nvPr>
        </p:nvSpPr>
        <p:spPr>
          <a:xfrm>
            <a:off x="2242409" y="895483"/>
            <a:ext cx="5786232" cy="3011190"/>
          </a:xfrm>
        </p:spPr>
        <p:txBody>
          <a:bodyPr>
            <a:normAutofit/>
          </a:bodyPr>
          <a:lstStyle/>
          <a:p>
            <a:r>
              <a:rPr lang="en-US" sz="5400">
                <a:solidFill>
                  <a:schemeClr val="bg1"/>
                </a:solidFill>
                <a:ea typeface="+mj-lt"/>
                <a:cs typeface="+mj-lt"/>
              </a:rPr>
              <a:t>All movies of Salman, Shah Rukh and Akshay Kumar </a:t>
            </a:r>
            <a:endParaRPr lang="en-US" sz="5400">
              <a:solidFill>
                <a:schemeClr val="bg1"/>
              </a:solidFill>
            </a:endParaRPr>
          </a:p>
        </p:txBody>
      </p:sp>
      <p:sp>
        <p:nvSpPr>
          <p:cNvPr id="19"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3"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4" name="Freeform: Shape 2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0" name="Oval 29">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Shape 35">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14837915"/>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E9219-141A-2E09-7957-D6E99A58B06C}"/>
              </a:ext>
            </a:extLst>
          </p:cNvPr>
          <p:cNvSpPr>
            <a:spLocks noGrp="1"/>
          </p:cNvSpPr>
          <p:nvPr>
            <p:ph type="title"/>
          </p:nvPr>
        </p:nvSpPr>
        <p:spPr/>
        <p:txBody>
          <a:bodyPr>
            <a:normAutofit/>
          </a:bodyPr>
          <a:lstStyle/>
          <a:p>
            <a:r>
              <a:rPr lang="en-US">
                <a:ea typeface="+mj-lt"/>
                <a:cs typeface="+mj-lt"/>
              </a:rPr>
              <a:t> Movies per actor.</a:t>
            </a:r>
          </a:p>
        </p:txBody>
      </p:sp>
      <p:pic>
        <p:nvPicPr>
          <p:cNvPr id="4" name="Content Placeholder 3">
            <a:extLst>
              <a:ext uri="{FF2B5EF4-FFF2-40B4-BE49-F238E27FC236}">
                <a16:creationId xmlns:a16="http://schemas.microsoft.com/office/drawing/2014/main" id="{3BE5035A-A474-FCFE-97A2-8608BE1B75D4}"/>
              </a:ext>
            </a:extLst>
          </p:cNvPr>
          <p:cNvPicPr>
            <a:picLocks noGrp="1" noChangeAspect="1"/>
          </p:cNvPicPr>
          <p:nvPr>
            <p:ph idx="1"/>
          </p:nvPr>
        </p:nvPicPr>
        <p:blipFill>
          <a:blip r:embed="rId2"/>
          <a:stretch>
            <a:fillRect/>
          </a:stretch>
        </p:blipFill>
        <p:spPr>
          <a:xfrm>
            <a:off x="6669481" y="1488167"/>
            <a:ext cx="4818409" cy="4645253"/>
          </a:xfrm>
        </p:spPr>
      </p:pic>
      <p:pic>
        <p:nvPicPr>
          <p:cNvPr id="6" name="Picture 5" descr="A screenshot of a computer program&#10;&#10;Description automatically generated">
            <a:extLst>
              <a:ext uri="{FF2B5EF4-FFF2-40B4-BE49-F238E27FC236}">
                <a16:creationId xmlns:a16="http://schemas.microsoft.com/office/drawing/2014/main" id="{6CE6A3CD-434A-782F-A5E6-4FF78D2353F7}"/>
              </a:ext>
            </a:extLst>
          </p:cNvPr>
          <p:cNvPicPr>
            <a:picLocks noChangeAspect="1"/>
          </p:cNvPicPr>
          <p:nvPr/>
        </p:nvPicPr>
        <p:blipFill>
          <a:blip r:embed="rId3"/>
          <a:stretch>
            <a:fillRect/>
          </a:stretch>
        </p:blipFill>
        <p:spPr>
          <a:xfrm>
            <a:off x="155803" y="1679802"/>
            <a:ext cx="6230711" cy="3694339"/>
          </a:xfrm>
          <a:prstGeom prst="rect">
            <a:avLst/>
          </a:prstGeom>
        </p:spPr>
      </p:pic>
    </p:spTree>
    <p:extLst>
      <p:ext uri="{BB962C8B-B14F-4D97-AF65-F5344CB8AC3E}">
        <p14:creationId xmlns:p14="http://schemas.microsoft.com/office/powerpoint/2010/main" val="1558602377"/>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9B44-019F-5CFA-1326-9B3E0C2D4FF2}"/>
              </a:ext>
            </a:extLst>
          </p:cNvPr>
          <p:cNvSpPr>
            <a:spLocks noGrp="1"/>
          </p:cNvSpPr>
          <p:nvPr>
            <p:ph type="title"/>
          </p:nvPr>
        </p:nvSpPr>
        <p:spPr/>
        <p:txBody>
          <a:bodyPr/>
          <a:lstStyle/>
          <a:p>
            <a:r>
              <a:rPr lang="en-US">
                <a:ea typeface="+mj-lt"/>
                <a:cs typeface="+mj-lt"/>
              </a:rPr>
              <a:t>Movies per actor.</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69C1E5BF-B990-C63B-031C-454C2AD44A55}"/>
              </a:ext>
            </a:extLst>
          </p:cNvPr>
          <p:cNvPicPr>
            <a:picLocks noGrp="1" noChangeAspect="1"/>
          </p:cNvPicPr>
          <p:nvPr>
            <p:ph idx="1"/>
          </p:nvPr>
        </p:nvPicPr>
        <p:blipFill>
          <a:blip r:embed="rId2"/>
          <a:stretch>
            <a:fillRect/>
          </a:stretch>
        </p:blipFill>
        <p:spPr>
          <a:xfrm>
            <a:off x="5945646" y="519340"/>
            <a:ext cx="5406107" cy="5982545"/>
          </a:xfrm>
        </p:spPr>
      </p:pic>
      <p:pic>
        <p:nvPicPr>
          <p:cNvPr id="5" name="Picture 4" descr="A screenshot of a computer&#10;&#10;Description automatically generated">
            <a:extLst>
              <a:ext uri="{FF2B5EF4-FFF2-40B4-BE49-F238E27FC236}">
                <a16:creationId xmlns:a16="http://schemas.microsoft.com/office/drawing/2014/main" id="{3EA2D328-EA31-3B38-3E3A-28D0FBFFEBFB}"/>
              </a:ext>
            </a:extLst>
          </p:cNvPr>
          <p:cNvPicPr>
            <a:picLocks noChangeAspect="1"/>
          </p:cNvPicPr>
          <p:nvPr/>
        </p:nvPicPr>
        <p:blipFill>
          <a:blip r:embed="rId3"/>
          <a:stretch>
            <a:fillRect/>
          </a:stretch>
        </p:blipFill>
        <p:spPr>
          <a:xfrm>
            <a:off x="180975" y="1313770"/>
            <a:ext cx="5419355" cy="5186754"/>
          </a:xfrm>
          <a:prstGeom prst="rect">
            <a:avLst/>
          </a:prstGeom>
        </p:spPr>
      </p:pic>
    </p:spTree>
    <p:extLst>
      <p:ext uri="{BB962C8B-B14F-4D97-AF65-F5344CB8AC3E}">
        <p14:creationId xmlns:p14="http://schemas.microsoft.com/office/powerpoint/2010/main" val="1902801935"/>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E22EF0AD-7EF7-304D-3769-E24AE095D56D}"/>
              </a:ext>
            </a:extLst>
          </p:cNvPr>
          <p:cNvPicPr>
            <a:picLocks noChangeAspect="1"/>
          </p:cNvPicPr>
          <p:nvPr/>
        </p:nvPicPr>
        <p:blipFill>
          <a:blip r:embed="rId2">
            <a:alphaModFix amt="40000"/>
          </a:blip>
          <a:srcRect t="1414" b="14317"/>
          <a:stretch/>
        </p:blipFill>
        <p:spPr>
          <a:xfrm>
            <a:off x="20" y="10"/>
            <a:ext cx="12191979" cy="6857990"/>
          </a:xfrm>
          <a:prstGeom prst="rect">
            <a:avLst/>
          </a:prstGeom>
        </p:spPr>
      </p:pic>
      <p:sp>
        <p:nvSpPr>
          <p:cNvPr id="2" name="Title 1">
            <a:extLst>
              <a:ext uri="{FF2B5EF4-FFF2-40B4-BE49-F238E27FC236}">
                <a16:creationId xmlns:a16="http://schemas.microsoft.com/office/drawing/2014/main" id="{C0FE1929-9756-FF79-5B7B-2ED3150AE0D6}"/>
              </a:ext>
            </a:extLst>
          </p:cNvPr>
          <p:cNvSpPr>
            <a:spLocks noGrp="1"/>
          </p:cNvSpPr>
          <p:nvPr>
            <p:ph type="ctrTitle"/>
          </p:nvPr>
        </p:nvSpPr>
        <p:spPr>
          <a:xfrm>
            <a:off x="965200" y="965200"/>
            <a:ext cx="10261600" cy="3564869"/>
          </a:xfrm>
        </p:spPr>
        <p:txBody>
          <a:bodyPr>
            <a:normAutofit/>
          </a:bodyPr>
          <a:lstStyle/>
          <a:p>
            <a:pPr algn="l"/>
            <a:r>
              <a:rPr lang="en-US" sz="11500">
                <a:ln w="22225">
                  <a:solidFill>
                    <a:schemeClr val="tx1"/>
                  </a:solidFill>
                  <a:miter lim="800000"/>
                </a:ln>
                <a:noFill/>
              </a:rPr>
              <a:t>About The Dataset</a:t>
            </a:r>
          </a:p>
        </p:txBody>
      </p:sp>
    </p:spTree>
    <p:extLst>
      <p:ext uri="{BB962C8B-B14F-4D97-AF65-F5344CB8AC3E}">
        <p14:creationId xmlns:p14="http://schemas.microsoft.com/office/powerpoint/2010/main" val="34546510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DFAB982-BC60-7472-4097-1965B850443C}"/>
              </a:ext>
            </a:extLst>
          </p:cNvPr>
          <p:cNvPicPr>
            <a:picLocks noChangeAspect="1"/>
          </p:cNvPicPr>
          <p:nvPr/>
        </p:nvPicPr>
        <p:blipFill>
          <a:blip r:embed="rId2">
            <a:alphaModFix amt="55000"/>
          </a:blip>
          <a:src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C8400175-4531-751C-1464-FEB5EEDCD36C}"/>
              </a:ext>
            </a:extLst>
          </p:cNvPr>
          <p:cNvSpPr>
            <a:spLocks noGrp="1"/>
          </p:cNvSpPr>
          <p:nvPr>
            <p:ph type="title"/>
          </p:nvPr>
        </p:nvSpPr>
        <p:spPr>
          <a:xfrm>
            <a:off x="686834" y="591344"/>
            <a:ext cx="3200400" cy="5585619"/>
          </a:xfrm>
        </p:spPr>
        <p:txBody>
          <a:bodyPr>
            <a:normAutofit/>
          </a:bodyPr>
          <a:lstStyle/>
          <a:p>
            <a:r>
              <a:rPr lang="en-US">
                <a:solidFill>
                  <a:srgbClr val="FFFFFF"/>
                </a:solidFill>
              </a:rPr>
              <a:t>Insights</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3DD5D06-0678-2147-4D97-B7BD76AE0FE3}"/>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b="1">
                <a:solidFill>
                  <a:srgbClr val="FFFFFF"/>
                </a:solidFill>
                <a:ea typeface="+mn-lt"/>
                <a:cs typeface="+mn-lt"/>
              </a:rPr>
              <a:t>Akshay Kumar</a:t>
            </a:r>
            <a:r>
              <a:rPr lang="en-US">
                <a:solidFill>
                  <a:srgbClr val="FFFFFF"/>
                </a:solidFill>
                <a:ea typeface="+mn-lt"/>
                <a:cs typeface="+mn-lt"/>
              </a:rPr>
              <a:t> leads with the most movies.</a:t>
            </a:r>
            <a:endParaRPr lang="en-US">
              <a:solidFill>
                <a:srgbClr val="FFFFFF"/>
              </a:solidFill>
            </a:endParaRPr>
          </a:p>
          <a:p>
            <a:r>
              <a:rPr lang="en-US" b="1">
                <a:solidFill>
                  <a:srgbClr val="FFFFFF"/>
                </a:solidFill>
                <a:ea typeface="+mn-lt"/>
                <a:cs typeface="+mn-lt"/>
              </a:rPr>
              <a:t>Shah Rukh Khan and Kajol</a:t>
            </a:r>
            <a:r>
              <a:rPr lang="en-US">
                <a:solidFill>
                  <a:srgbClr val="FFFFFF"/>
                </a:solidFill>
                <a:ea typeface="+mn-lt"/>
                <a:cs typeface="+mn-lt"/>
              </a:rPr>
              <a:t>: Iconic collaborations include </a:t>
            </a:r>
            <a:r>
              <a:rPr lang="en-US" i="1">
                <a:solidFill>
                  <a:srgbClr val="FFFFFF"/>
                </a:solidFill>
                <a:ea typeface="+mn-lt"/>
                <a:cs typeface="+mn-lt"/>
              </a:rPr>
              <a:t>Kuch Kuch Hota Hai</a:t>
            </a:r>
            <a:r>
              <a:rPr lang="en-US">
                <a:solidFill>
                  <a:srgbClr val="FFFFFF"/>
                </a:solidFill>
                <a:ea typeface="+mn-lt"/>
                <a:cs typeface="+mn-lt"/>
              </a:rPr>
              <a:t> and </a:t>
            </a:r>
            <a:r>
              <a:rPr lang="en-US" i="1">
                <a:solidFill>
                  <a:srgbClr val="FFFFFF"/>
                </a:solidFill>
                <a:ea typeface="+mn-lt"/>
                <a:cs typeface="+mn-lt"/>
              </a:rPr>
              <a:t>Kabhi Khushi Kabhie Gham</a:t>
            </a:r>
            <a:r>
              <a:rPr lang="en-US">
                <a:solidFill>
                  <a:srgbClr val="FFFFFF"/>
                </a:solidFill>
                <a:ea typeface="+mn-lt"/>
                <a:cs typeface="+mn-lt"/>
              </a:rPr>
              <a:t>.</a:t>
            </a:r>
            <a:endParaRPr lang="en-US">
              <a:solidFill>
                <a:srgbClr val="FFFFFF"/>
              </a:solidFill>
            </a:endParaRPr>
          </a:p>
          <a:p>
            <a:r>
              <a:rPr lang="en-US" b="1">
                <a:solidFill>
                  <a:srgbClr val="FFFFFF"/>
                </a:solidFill>
                <a:ea typeface="+mn-lt"/>
                <a:cs typeface="+mn-lt"/>
              </a:rPr>
              <a:t>Salman Khan</a:t>
            </a:r>
            <a:r>
              <a:rPr lang="en-US">
                <a:solidFill>
                  <a:srgbClr val="FFFFFF"/>
                </a:solidFill>
                <a:ea typeface="+mn-lt"/>
                <a:cs typeface="+mn-lt"/>
              </a:rPr>
              <a:t>: Limited but impactful appearances.</a:t>
            </a:r>
            <a:endParaRPr lang="en-US">
              <a:solidFill>
                <a:srgbClr val="FFFFFF"/>
              </a:solidFill>
            </a:endParaRPr>
          </a:p>
          <a:p>
            <a:endParaRPr lang="en-US">
              <a:solidFill>
                <a:srgbClr val="FFFFFF"/>
              </a:solidFill>
            </a:endParaRPr>
          </a:p>
        </p:txBody>
      </p:sp>
    </p:spTree>
    <p:extLst>
      <p:ext uri="{BB962C8B-B14F-4D97-AF65-F5344CB8AC3E}">
        <p14:creationId xmlns:p14="http://schemas.microsoft.com/office/powerpoint/2010/main" val="4293101919"/>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3" name="Freeform: Shape 12">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C6C24-C3E0-B03F-964F-D4D0E082A565}"/>
              </a:ext>
            </a:extLst>
          </p:cNvPr>
          <p:cNvSpPr>
            <a:spLocks noGrp="1"/>
          </p:cNvSpPr>
          <p:nvPr>
            <p:ph type="ctrTitle"/>
          </p:nvPr>
        </p:nvSpPr>
        <p:spPr>
          <a:xfrm>
            <a:off x="2242409" y="895483"/>
            <a:ext cx="5786232" cy="3011190"/>
          </a:xfrm>
        </p:spPr>
        <p:txBody>
          <a:bodyPr>
            <a:normAutofit/>
          </a:bodyPr>
          <a:lstStyle/>
          <a:p>
            <a:r>
              <a:rPr lang="en-US" sz="5000">
                <a:solidFill>
                  <a:schemeClr val="bg1"/>
                </a:solidFill>
                <a:ea typeface="+mj-lt"/>
                <a:cs typeface="+mj-lt"/>
              </a:rPr>
              <a:t>Find out the Movies &amp; Series that have Maximum time length</a:t>
            </a:r>
          </a:p>
        </p:txBody>
      </p:sp>
      <p:sp>
        <p:nvSpPr>
          <p:cNvPr id="19"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3"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4" name="Freeform: Shape 2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0" name="Oval 29">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Shape 35">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12716181"/>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E7794-D280-2311-3234-79B36675AEE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 Content with Maximum Duration(Code)</a:t>
            </a:r>
          </a:p>
        </p:txBody>
      </p:sp>
      <p:pic>
        <p:nvPicPr>
          <p:cNvPr id="5" name="Content Placeholder 4" descr="A screen shot of a computer program&#10;&#10;Description automatically generated">
            <a:extLst>
              <a:ext uri="{FF2B5EF4-FFF2-40B4-BE49-F238E27FC236}">
                <a16:creationId xmlns:a16="http://schemas.microsoft.com/office/drawing/2014/main" id="{34F52EE3-8D10-43AF-6D53-174861397429}"/>
              </a:ext>
            </a:extLst>
          </p:cNvPr>
          <p:cNvPicPr>
            <a:picLocks noGrp="1" noChangeAspect="1"/>
          </p:cNvPicPr>
          <p:nvPr>
            <p:ph idx="1"/>
          </p:nvPr>
        </p:nvPicPr>
        <p:blipFill>
          <a:blip r:embed="rId2"/>
          <a:stretch>
            <a:fillRect/>
          </a:stretch>
        </p:blipFill>
        <p:spPr>
          <a:xfrm>
            <a:off x="895765" y="1675227"/>
            <a:ext cx="10400469" cy="4394199"/>
          </a:xfrm>
          <a:prstGeom prst="rect">
            <a:avLst/>
          </a:prstGeom>
        </p:spPr>
      </p:pic>
    </p:spTree>
    <p:extLst>
      <p:ext uri="{BB962C8B-B14F-4D97-AF65-F5344CB8AC3E}">
        <p14:creationId xmlns:p14="http://schemas.microsoft.com/office/powerpoint/2010/main" val="156462477"/>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2FDE60-9FC3-7DD6-564F-766ABBF7DA6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Graph</a:t>
            </a:r>
          </a:p>
        </p:txBody>
      </p:sp>
      <p:pic>
        <p:nvPicPr>
          <p:cNvPr id="4" name="Content Placeholder 3">
            <a:extLst>
              <a:ext uri="{FF2B5EF4-FFF2-40B4-BE49-F238E27FC236}">
                <a16:creationId xmlns:a16="http://schemas.microsoft.com/office/drawing/2014/main" id="{6FC909C1-A48C-91DD-29B5-49EA9C172A72}"/>
              </a:ext>
            </a:extLst>
          </p:cNvPr>
          <p:cNvPicPr>
            <a:picLocks noGrp="1" noChangeAspect="1"/>
          </p:cNvPicPr>
          <p:nvPr>
            <p:ph idx="1"/>
          </p:nvPr>
        </p:nvPicPr>
        <p:blipFill>
          <a:blip r:embed="rId2"/>
          <a:stretch>
            <a:fillRect/>
          </a:stretch>
        </p:blipFill>
        <p:spPr>
          <a:xfrm>
            <a:off x="1130802" y="1675227"/>
            <a:ext cx="9930395" cy="4394199"/>
          </a:xfrm>
          <a:prstGeom prst="rect">
            <a:avLst/>
          </a:prstGeom>
        </p:spPr>
      </p:pic>
    </p:spTree>
    <p:extLst>
      <p:ext uri="{BB962C8B-B14F-4D97-AF65-F5344CB8AC3E}">
        <p14:creationId xmlns:p14="http://schemas.microsoft.com/office/powerpoint/2010/main" val="718845972"/>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C8DB7-A5EE-05E6-3604-89F2A40FE2A3}"/>
              </a:ext>
            </a:extLst>
          </p:cNvPr>
          <p:cNvSpPr>
            <a:spLocks noGrp="1"/>
          </p:cNvSpPr>
          <p:nvPr>
            <p:ph type="title"/>
          </p:nvPr>
        </p:nvSpPr>
        <p:spPr>
          <a:xfrm>
            <a:off x="5956784" y="396117"/>
            <a:ext cx="5217172" cy="1158857"/>
          </a:xfrm>
        </p:spPr>
        <p:txBody>
          <a:bodyPr anchor="b">
            <a:normAutofit/>
          </a:bodyPr>
          <a:lstStyle/>
          <a:p>
            <a:r>
              <a:rPr lang="en-US">
                <a:solidFill>
                  <a:schemeClr val="bg1"/>
                </a:solidFill>
              </a:rPr>
              <a:t>Insights</a:t>
            </a:r>
          </a:p>
        </p:txBody>
      </p:sp>
      <p:grpSp>
        <p:nvGrpSpPr>
          <p:cNvPr id="25"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26" name="Freeform: Shape 25">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9" name="Oval 28">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descr="Free Movie Logo Cliparts, Download Free Movie Logo Cliparts png images ...">
            <a:extLst>
              <a:ext uri="{FF2B5EF4-FFF2-40B4-BE49-F238E27FC236}">
                <a16:creationId xmlns:a16="http://schemas.microsoft.com/office/drawing/2014/main" id="{63E17A3D-D4AF-39FB-D033-FA59978DED4F}"/>
              </a:ext>
            </a:extLst>
          </p:cNvPr>
          <p:cNvPicPr>
            <a:picLocks noChangeAspect="1"/>
          </p:cNvPicPr>
          <p:nvPr/>
        </p:nvPicPr>
        <p:blipFill>
          <a:blip r:embed="rId2"/>
          <a:stretch>
            <a:fillRect/>
          </a:stretch>
        </p:blipFill>
        <p:spPr>
          <a:xfrm>
            <a:off x="1526293" y="2402482"/>
            <a:ext cx="3555043" cy="2053037"/>
          </a:xfrm>
          <a:prstGeom prst="rect">
            <a:avLst/>
          </a:prstGeom>
        </p:spPr>
      </p:pic>
      <p:grpSp>
        <p:nvGrpSpPr>
          <p:cNvPr id="33"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34" name="Freeform: Shape 33">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B1D9D93D-9C52-C7D5-FF62-080F090ADB84}"/>
              </a:ext>
            </a:extLst>
          </p:cNvPr>
          <p:cNvSpPr>
            <a:spLocks noGrp="1"/>
          </p:cNvSpPr>
          <p:nvPr>
            <p:ph idx="1"/>
          </p:nvPr>
        </p:nvSpPr>
        <p:spPr>
          <a:xfrm>
            <a:off x="5956783" y="1747592"/>
            <a:ext cx="5217173" cy="4351338"/>
          </a:xfrm>
        </p:spPr>
        <p:txBody>
          <a:bodyPr vert="horz" lIns="91440" tIns="45720" rIns="91440" bIns="45720" rtlCol="0">
            <a:normAutofit/>
          </a:bodyPr>
          <a:lstStyle/>
          <a:p>
            <a:r>
              <a:rPr lang="en-US" sz="2600">
                <a:solidFill>
                  <a:schemeClr val="bg1"/>
                </a:solidFill>
                <a:ea typeface="+mn-lt"/>
                <a:cs typeface="+mn-lt"/>
              </a:rPr>
              <a:t>Movies tend to have significantly longer durations than TV shows.</a:t>
            </a:r>
            <a:endParaRPr lang="en-US" sz="2600">
              <a:solidFill>
                <a:schemeClr val="bg1"/>
              </a:solidFill>
            </a:endParaRPr>
          </a:p>
          <a:p>
            <a:r>
              <a:rPr lang="en-US" sz="2600">
                <a:solidFill>
                  <a:schemeClr val="bg1"/>
                </a:solidFill>
                <a:ea typeface="+mn-lt"/>
                <a:cs typeface="+mn-lt"/>
              </a:rPr>
              <a:t>Highlight unusual content exceeding standard runtime, such as documentaries or feature films.</a:t>
            </a:r>
            <a:endParaRPr lang="en-US" sz="2600">
              <a:solidFill>
                <a:schemeClr val="bg1"/>
              </a:solidFill>
            </a:endParaRPr>
          </a:p>
          <a:p>
            <a:r>
              <a:rPr lang="en-US" sz="2600">
                <a:solidFill>
                  <a:schemeClr val="bg1"/>
                </a:solidFill>
              </a:rPr>
              <a:t>Black mirror: Bandersnatch has the longest duration in movies.</a:t>
            </a:r>
          </a:p>
          <a:p>
            <a:r>
              <a:rPr lang="en-US" sz="2600">
                <a:solidFill>
                  <a:schemeClr val="bg1"/>
                </a:solidFill>
              </a:rPr>
              <a:t>Grey's Anatomy has the longest duration in TV Shows.</a:t>
            </a:r>
          </a:p>
        </p:txBody>
      </p:sp>
    </p:spTree>
    <p:extLst>
      <p:ext uri="{BB962C8B-B14F-4D97-AF65-F5344CB8AC3E}">
        <p14:creationId xmlns:p14="http://schemas.microsoft.com/office/powerpoint/2010/main" val="587412119"/>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3" name="Freeform: Shape 12">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80F106-F1DD-10CF-62E7-DE469C400FC7}"/>
              </a:ext>
            </a:extLst>
          </p:cNvPr>
          <p:cNvSpPr>
            <a:spLocks noGrp="1"/>
          </p:cNvSpPr>
          <p:nvPr>
            <p:ph type="ctrTitle"/>
          </p:nvPr>
        </p:nvSpPr>
        <p:spPr>
          <a:xfrm>
            <a:off x="2242409" y="895483"/>
            <a:ext cx="5786232" cy="3011190"/>
          </a:xfrm>
        </p:spPr>
        <p:txBody>
          <a:bodyPr>
            <a:normAutofit/>
          </a:bodyPr>
          <a:lstStyle/>
          <a:p>
            <a:r>
              <a:rPr lang="en-US" sz="5400">
                <a:solidFill>
                  <a:schemeClr val="bg1"/>
                </a:solidFill>
                <a:ea typeface="+mj-lt"/>
                <a:cs typeface="+mj-lt"/>
              </a:rPr>
              <a:t>Year on Year shows added on Netflix by its type</a:t>
            </a:r>
            <a:endParaRPr lang="en-US" sz="5400">
              <a:solidFill>
                <a:schemeClr val="bg1"/>
              </a:solidFill>
            </a:endParaRPr>
          </a:p>
        </p:txBody>
      </p:sp>
      <p:sp>
        <p:nvSpPr>
          <p:cNvPr id="19"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3"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4" name="Freeform: Shape 2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0" name="Oval 29">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Shape 35">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18270223"/>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994AA-7751-DD15-0A96-923CF1521D8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Year-on-Year Additions on Netflix</a:t>
            </a:r>
          </a:p>
        </p:txBody>
      </p:sp>
      <p:pic>
        <p:nvPicPr>
          <p:cNvPr id="4" name="Content Placeholder 3">
            <a:extLst>
              <a:ext uri="{FF2B5EF4-FFF2-40B4-BE49-F238E27FC236}">
                <a16:creationId xmlns:a16="http://schemas.microsoft.com/office/drawing/2014/main" id="{051505C2-E5CA-4B15-4359-B0D253BDBFA7}"/>
              </a:ext>
            </a:extLst>
          </p:cNvPr>
          <p:cNvPicPr>
            <a:picLocks noGrp="1" noChangeAspect="1"/>
          </p:cNvPicPr>
          <p:nvPr>
            <p:ph idx="1"/>
          </p:nvPr>
        </p:nvPicPr>
        <p:blipFill>
          <a:blip r:embed="rId2"/>
          <a:stretch>
            <a:fillRect/>
          </a:stretch>
        </p:blipFill>
        <p:spPr>
          <a:xfrm>
            <a:off x="2000900" y="1582863"/>
            <a:ext cx="8317200" cy="4994563"/>
          </a:xfrm>
          <a:prstGeom prst="rect">
            <a:avLst/>
          </a:prstGeom>
        </p:spPr>
      </p:pic>
    </p:spTree>
    <p:extLst>
      <p:ext uri="{BB962C8B-B14F-4D97-AF65-F5344CB8AC3E}">
        <p14:creationId xmlns:p14="http://schemas.microsoft.com/office/powerpoint/2010/main" val="1560869467"/>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9B816F4-83D1-7028-237B-000B2B6CB135}"/>
              </a:ext>
            </a:extLst>
          </p:cNvPr>
          <p:cNvPicPr>
            <a:picLocks noChangeAspect="1"/>
          </p:cNvPicPr>
          <p:nvPr/>
        </p:nvPicPr>
        <p:blipFill>
          <a:blip r:embed="rId2">
            <a:alphaModFix amt="3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36627274-A528-E3BA-48D8-F3498412DD0B}"/>
              </a:ext>
            </a:extLst>
          </p:cNvPr>
          <p:cNvSpPr>
            <a:spLocks noGrp="1"/>
          </p:cNvSpPr>
          <p:nvPr>
            <p:ph type="title"/>
          </p:nvPr>
        </p:nvSpPr>
        <p:spPr>
          <a:xfrm>
            <a:off x="838200" y="365125"/>
            <a:ext cx="10515600" cy="1325563"/>
          </a:xfrm>
        </p:spPr>
        <p:txBody>
          <a:bodyPr>
            <a:normAutofit/>
          </a:bodyPr>
          <a:lstStyle/>
          <a:p>
            <a:r>
              <a:rPr lang="en-US">
                <a:solidFill>
                  <a:srgbClr val="FFFFFF"/>
                </a:solidFill>
              </a:rPr>
              <a:t>Insights</a:t>
            </a:r>
          </a:p>
        </p:txBody>
      </p:sp>
      <p:graphicFrame>
        <p:nvGraphicFramePr>
          <p:cNvPr id="11" name="Content Placeholder 2">
            <a:extLst>
              <a:ext uri="{FF2B5EF4-FFF2-40B4-BE49-F238E27FC236}">
                <a16:creationId xmlns:a16="http://schemas.microsoft.com/office/drawing/2014/main" id="{B04B0646-DE00-90A3-05C9-25FBC01ACE77}"/>
              </a:ext>
            </a:extLst>
          </p:cNvPr>
          <p:cNvGraphicFramePr>
            <a:graphicFrameLocks noGrp="1"/>
          </p:cNvGraphicFramePr>
          <p:nvPr>
            <p:ph idx="1"/>
            <p:extLst>
              <p:ext uri="{D42A27DB-BD31-4B8C-83A1-F6EECF244321}">
                <p14:modId xmlns:p14="http://schemas.microsoft.com/office/powerpoint/2010/main" val="27378784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8079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205" name="Freeform: Shape 204">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6" name="Freeform: Shape 20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8" name="Freeform: Shape 207">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reeform: Shape 209">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Shape 211">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9BF6F-197F-EE59-53FE-1578FD738396}"/>
              </a:ext>
            </a:extLst>
          </p:cNvPr>
          <p:cNvSpPr>
            <a:spLocks noGrp="1"/>
          </p:cNvSpPr>
          <p:nvPr>
            <p:ph type="ctrTitle"/>
          </p:nvPr>
        </p:nvSpPr>
        <p:spPr>
          <a:xfrm>
            <a:off x="2242409" y="895483"/>
            <a:ext cx="5786232" cy="3011190"/>
          </a:xfrm>
        </p:spPr>
        <p:txBody>
          <a:bodyPr>
            <a:normAutofit/>
          </a:bodyPr>
          <a:lstStyle/>
          <a:p>
            <a:r>
              <a:rPr lang="en-US" sz="4200">
                <a:solidFill>
                  <a:schemeClr val="bg1"/>
                </a:solidFill>
                <a:ea typeface="+mj-lt"/>
                <a:cs typeface="+mj-lt"/>
              </a:rPr>
              <a:t>Which are Akshay Kumar's comedy movies, Shah Rukh Khan-Kajol films, and Salman-Akshay collaborations?</a:t>
            </a:r>
            <a:endParaRPr lang="en-US" sz="4200">
              <a:solidFill>
                <a:schemeClr val="bg1"/>
              </a:solidFill>
            </a:endParaRPr>
          </a:p>
        </p:txBody>
      </p:sp>
      <p:sp>
        <p:nvSpPr>
          <p:cNvPr id="214"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6"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1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19" name="Freeform: Shape 21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25" name="Oval 224">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7" name="Oval 226">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9" name="Freeform: Shape 228">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1" name="Freeform: Shape 230">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97494922"/>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A1B6-CB03-624A-83AD-DD1279AFDE5D}"/>
              </a:ext>
            </a:extLst>
          </p:cNvPr>
          <p:cNvSpPr>
            <a:spLocks noGrp="1"/>
          </p:cNvSpPr>
          <p:nvPr>
            <p:ph type="title"/>
          </p:nvPr>
        </p:nvSpPr>
        <p:spPr>
          <a:xfrm>
            <a:off x="631371" y="16781"/>
            <a:ext cx="10515600" cy="1129621"/>
          </a:xfrm>
        </p:spPr>
        <p:txBody>
          <a:bodyPr>
            <a:normAutofit fontScale="90000"/>
          </a:bodyPr>
          <a:lstStyle/>
          <a:p>
            <a:r>
              <a:rPr lang="en-US">
                <a:ea typeface="+mj-lt"/>
                <a:cs typeface="+mj-lt"/>
              </a:rPr>
              <a:t> Actor Collaborations: Akshay Kumar Comedies</a:t>
            </a:r>
          </a:p>
        </p:txBody>
      </p:sp>
      <p:pic>
        <p:nvPicPr>
          <p:cNvPr id="6" name="Content Placeholder 5" descr="A screenshot of a computer&#10;&#10;Description automatically generated">
            <a:extLst>
              <a:ext uri="{FF2B5EF4-FFF2-40B4-BE49-F238E27FC236}">
                <a16:creationId xmlns:a16="http://schemas.microsoft.com/office/drawing/2014/main" id="{3FB5D36A-6780-0621-2309-42211C9DDF6F}"/>
              </a:ext>
            </a:extLst>
          </p:cNvPr>
          <p:cNvPicPr>
            <a:picLocks noGrp="1" noChangeAspect="1"/>
          </p:cNvPicPr>
          <p:nvPr>
            <p:ph idx="1"/>
          </p:nvPr>
        </p:nvPicPr>
        <p:blipFill>
          <a:blip r:embed="rId2"/>
          <a:stretch>
            <a:fillRect/>
          </a:stretch>
        </p:blipFill>
        <p:spPr>
          <a:xfrm>
            <a:off x="1345169" y="959716"/>
            <a:ext cx="8312481" cy="5898427"/>
          </a:xfrm>
        </p:spPr>
      </p:pic>
    </p:spTree>
    <p:extLst>
      <p:ext uri="{BB962C8B-B14F-4D97-AF65-F5344CB8AC3E}">
        <p14:creationId xmlns:p14="http://schemas.microsoft.com/office/powerpoint/2010/main" val="2773977588"/>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E921AC-9C1D-533B-95EC-B72016AA4AAA}"/>
              </a:ext>
            </a:extLst>
          </p:cNvPr>
          <p:cNvPicPr>
            <a:picLocks noChangeAspect="1"/>
          </p:cNvPicPr>
          <p:nvPr/>
        </p:nvPicPr>
        <p:blipFill>
          <a:blip r:embed="rId2">
            <a:duotone>
              <a:prstClr val="black"/>
              <a:schemeClr val="tx2">
                <a:tint val="45000"/>
                <a:satMod val="400000"/>
              </a:schemeClr>
            </a:duotone>
            <a:alphaModFix amt="25000"/>
          </a:blip>
          <a:srcRect t="9077" b="6653"/>
          <a:stretch/>
        </p:blipFill>
        <p:spPr>
          <a:xfrm>
            <a:off x="20" y="10"/>
            <a:ext cx="12191980" cy="6857990"/>
          </a:xfrm>
          <a:prstGeom prst="rect">
            <a:avLst/>
          </a:prstGeom>
        </p:spPr>
      </p:pic>
      <p:sp>
        <p:nvSpPr>
          <p:cNvPr id="2" name="Title 1">
            <a:extLst>
              <a:ext uri="{FF2B5EF4-FFF2-40B4-BE49-F238E27FC236}">
                <a16:creationId xmlns:a16="http://schemas.microsoft.com/office/drawing/2014/main" id="{D5461EC4-EC0F-88BF-9C92-4A7E62CE5254}"/>
              </a:ext>
            </a:extLst>
          </p:cNvPr>
          <p:cNvSpPr>
            <a:spLocks noGrp="1"/>
          </p:cNvSpPr>
          <p:nvPr>
            <p:ph type="title"/>
          </p:nvPr>
        </p:nvSpPr>
        <p:spPr>
          <a:xfrm>
            <a:off x="838200" y="365125"/>
            <a:ext cx="10515600" cy="1325563"/>
          </a:xfrm>
        </p:spPr>
        <p:txBody>
          <a:bodyPr>
            <a:normAutofit/>
          </a:bodyPr>
          <a:lstStyle/>
          <a:p>
            <a:r>
              <a:rPr lang="en-US"/>
              <a:t>Why Analyze The Dataset?</a:t>
            </a:r>
          </a:p>
        </p:txBody>
      </p:sp>
      <p:graphicFrame>
        <p:nvGraphicFramePr>
          <p:cNvPr id="5" name="Content Placeholder 2">
            <a:extLst>
              <a:ext uri="{FF2B5EF4-FFF2-40B4-BE49-F238E27FC236}">
                <a16:creationId xmlns:a16="http://schemas.microsoft.com/office/drawing/2014/main" id="{C76B0955-E819-AA1F-FDE1-8213D80FDD8F}"/>
              </a:ext>
            </a:extLst>
          </p:cNvPr>
          <p:cNvGraphicFramePr>
            <a:graphicFrameLocks noGrp="1"/>
          </p:cNvGraphicFramePr>
          <p:nvPr>
            <p:ph idx="1"/>
            <p:extLst>
              <p:ext uri="{D42A27DB-BD31-4B8C-83A1-F6EECF244321}">
                <p14:modId xmlns:p14="http://schemas.microsoft.com/office/powerpoint/2010/main" val="41178925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08481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E48C-E6F8-E356-158D-0CEBC919A74D}"/>
              </a:ext>
            </a:extLst>
          </p:cNvPr>
          <p:cNvSpPr>
            <a:spLocks noGrp="1"/>
          </p:cNvSpPr>
          <p:nvPr>
            <p:ph type="title"/>
          </p:nvPr>
        </p:nvSpPr>
        <p:spPr/>
        <p:txBody>
          <a:bodyPr/>
          <a:lstStyle/>
          <a:p>
            <a:r>
              <a:rPr lang="en-US" sz="4000">
                <a:ea typeface="+mj-lt"/>
                <a:cs typeface="+mj-lt"/>
              </a:rPr>
              <a:t>Actor Collaborations: SRK-Kajol Movies and Salman-Akshay Movies</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8F95592B-70F2-F643-D58E-B1DC91F1264F}"/>
              </a:ext>
            </a:extLst>
          </p:cNvPr>
          <p:cNvPicPr>
            <a:picLocks noGrp="1" noChangeAspect="1"/>
          </p:cNvPicPr>
          <p:nvPr>
            <p:ph idx="1"/>
          </p:nvPr>
        </p:nvPicPr>
        <p:blipFill>
          <a:blip r:embed="rId2"/>
          <a:stretch>
            <a:fillRect/>
          </a:stretch>
        </p:blipFill>
        <p:spPr>
          <a:xfrm>
            <a:off x="1107332" y="1684111"/>
            <a:ext cx="8997622" cy="4786766"/>
          </a:xfrm>
        </p:spPr>
      </p:pic>
    </p:spTree>
    <p:extLst>
      <p:ext uri="{BB962C8B-B14F-4D97-AF65-F5344CB8AC3E}">
        <p14:creationId xmlns:p14="http://schemas.microsoft.com/office/powerpoint/2010/main" val="984305099"/>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E281-B96E-F7FA-550C-8CED2C8B41DC}"/>
              </a:ext>
            </a:extLst>
          </p:cNvPr>
          <p:cNvSpPr>
            <a:spLocks noGrp="1"/>
          </p:cNvSpPr>
          <p:nvPr>
            <p:ph type="title"/>
          </p:nvPr>
        </p:nvSpPr>
        <p:spPr/>
        <p:txBody>
          <a:bodyPr/>
          <a:lstStyle/>
          <a:p>
            <a:r>
              <a:rPr lang="en-US"/>
              <a:t>Insights</a:t>
            </a:r>
          </a:p>
        </p:txBody>
      </p:sp>
      <p:graphicFrame>
        <p:nvGraphicFramePr>
          <p:cNvPr id="5" name="Content Placeholder 2">
            <a:extLst>
              <a:ext uri="{FF2B5EF4-FFF2-40B4-BE49-F238E27FC236}">
                <a16:creationId xmlns:a16="http://schemas.microsoft.com/office/drawing/2014/main" id="{9557145D-D1C8-43E8-89B6-09A40DB47A5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4888863"/>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Freeform: Shape 1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7619B-14C4-D196-4468-B9907FFF8543}"/>
              </a:ext>
            </a:extLst>
          </p:cNvPr>
          <p:cNvSpPr>
            <a:spLocks noGrp="1"/>
          </p:cNvSpPr>
          <p:nvPr>
            <p:ph type="ctrTitle"/>
          </p:nvPr>
        </p:nvSpPr>
        <p:spPr>
          <a:xfrm>
            <a:off x="2242409" y="895483"/>
            <a:ext cx="5786232" cy="3011190"/>
          </a:xfrm>
        </p:spPr>
        <p:txBody>
          <a:bodyPr>
            <a:normAutofit/>
          </a:bodyPr>
          <a:lstStyle/>
          <a:p>
            <a:r>
              <a:rPr lang="en-US" sz="5400">
                <a:solidFill>
                  <a:schemeClr val="bg1"/>
                </a:solidFill>
                <a:ea typeface="+mj-lt"/>
                <a:cs typeface="+mj-lt"/>
              </a:rPr>
              <a:t>Which Director has made the most TV Shows</a:t>
            </a:r>
            <a:endParaRPr lang="en-US" sz="5400">
              <a:solidFill>
                <a:schemeClr val="bg1"/>
              </a:solidFill>
            </a:endParaRPr>
          </a:p>
        </p:txBody>
      </p:sp>
      <p:sp>
        <p:nvSpPr>
          <p:cNvPr id="2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Shape 36">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13482945"/>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EE951-18BF-3A1D-3866-49B98B2A612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Leading Directors(Code)</a:t>
            </a:r>
          </a:p>
        </p:txBody>
      </p:sp>
      <p:pic>
        <p:nvPicPr>
          <p:cNvPr id="4" name="Content Placeholder 3" descr="A screenshot of a computer program&#10;&#10;Description automatically generated">
            <a:extLst>
              <a:ext uri="{FF2B5EF4-FFF2-40B4-BE49-F238E27FC236}">
                <a16:creationId xmlns:a16="http://schemas.microsoft.com/office/drawing/2014/main" id="{FCA0B3FA-3212-4214-F5B9-23D6E629AE2A}"/>
              </a:ext>
            </a:extLst>
          </p:cNvPr>
          <p:cNvPicPr>
            <a:picLocks noGrp="1" noChangeAspect="1"/>
          </p:cNvPicPr>
          <p:nvPr>
            <p:ph idx="1"/>
          </p:nvPr>
        </p:nvPicPr>
        <p:blipFill>
          <a:blip r:embed="rId2"/>
          <a:stretch>
            <a:fillRect/>
          </a:stretch>
        </p:blipFill>
        <p:spPr>
          <a:xfrm>
            <a:off x="2642038" y="1709863"/>
            <a:ext cx="6423015" cy="4717472"/>
          </a:xfrm>
          <a:prstGeom prst="rect">
            <a:avLst/>
          </a:prstGeom>
        </p:spPr>
      </p:pic>
    </p:spTree>
    <p:extLst>
      <p:ext uri="{BB962C8B-B14F-4D97-AF65-F5344CB8AC3E}">
        <p14:creationId xmlns:p14="http://schemas.microsoft.com/office/powerpoint/2010/main" val="2572834390"/>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31C06-8237-D0D5-2A72-9E945061E28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Graph</a:t>
            </a:r>
          </a:p>
        </p:txBody>
      </p:sp>
      <p:pic>
        <p:nvPicPr>
          <p:cNvPr id="4" name="Content Placeholder 3">
            <a:extLst>
              <a:ext uri="{FF2B5EF4-FFF2-40B4-BE49-F238E27FC236}">
                <a16:creationId xmlns:a16="http://schemas.microsoft.com/office/drawing/2014/main" id="{AAA25EF0-8CD6-0914-DE1F-6865F422B491}"/>
              </a:ext>
            </a:extLst>
          </p:cNvPr>
          <p:cNvPicPr>
            <a:picLocks noGrp="1" noChangeAspect="1"/>
          </p:cNvPicPr>
          <p:nvPr>
            <p:ph idx="1"/>
          </p:nvPr>
        </p:nvPicPr>
        <p:blipFill>
          <a:blip r:embed="rId2"/>
          <a:stretch>
            <a:fillRect/>
          </a:stretch>
        </p:blipFill>
        <p:spPr>
          <a:xfrm>
            <a:off x="1045197" y="1675227"/>
            <a:ext cx="10101606" cy="4394199"/>
          </a:xfrm>
          <a:prstGeom prst="rect">
            <a:avLst/>
          </a:prstGeom>
        </p:spPr>
      </p:pic>
    </p:spTree>
    <p:extLst>
      <p:ext uri="{BB962C8B-B14F-4D97-AF65-F5344CB8AC3E}">
        <p14:creationId xmlns:p14="http://schemas.microsoft.com/office/powerpoint/2010/main" val="1925779299"/>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DE0EE1D-37B5-CEDE-D7FA-A8DDBC6BFFE6}"/>
              </a:ext>
            </a:extLst>
          </p:cNvPr>
          <p:cNvPicPr>
            <a:picLocks noChangeAspect="1"/>
          </p:cNvPicPr>
          <p:nvPr/>
        </p:nvPicPr>
        <p:blipFill>
          <a:blip r:embed="rId2">
            <a:alphaModFix amt="35000"/>
          </a:blip>
          <a:srcRect t="8965" r="-2" b="6762"/>
          <a:stretch/>
        </p:blipFill>
        <p:spPr>
          <a:xfrm>
            <a:off x="20" y="10"/>
            <a:ext cx="12191980" cy="6857990"/>
          </a:xfrm>
          <a:prstGeom prst="rect">
            <a:avLst/>
          </a:prstGeom>
        </p:spPr>
      </p:pic>
      <p:sp>
        <p:nvSpPr>
          <p:cNvPr id="2" name="Title 1">
            <a:extLst>
              <a:ext uri="{FF2B5EF4-FFF2-40B4-BE49-F238E27FC236}">
                <a16:creationId xmlns:a16="http://schemas.microsoft.com/office/drawing/2014/main" id="{9999A5B0-5518-2DFA-BEAD-E0F35580889C}"/>
              </a:ext>
            </a:extLst>
          </p:cNvPr>
          <p:cNvSpPr>
            <a:spLocks noGrp="1"/>
          </p:cNvSpPr>
          <p:nvPr>
            <p:ph type="title"/>
          </p:nvPr>
        </p:nvSpPr>
        <p:spPr>
          <a:xfrm>
            <a:off x="838200" y="365125"/>
            <a:ext cx="10515600" cy="1325563"/>
          </a:xfrm>
        </p:spPr>
        <p:txBody>
          <a:bodyPr>
            <a:normAutofit/>
          </a:bodyPr>
          <a:lstStyle/>
          <a:p>
            <a:r>
              <a:rPr lang="en-US">
                <a:solidFill>
                  <a:srgbClr val="FFFFFF"/>
                </a:solidFill>
              </a:rPr>
              <a:t>Insights</a:t>
            </a:r>
          </a:p>
        </p:txBody>
      </p:sp>
      <p:graphicFrame>
        <p:nvGraphicFramePr>
          <p:cNvPr id="5" name="Content Placeholder 2">
            <a:extLst>
              <a:ext uri="{FF2B5EF4-FFF2-40B4-BE49-F238E27FC236}">
                <a16:creationId xmlns:a16="http://schemas.microsoft.com/office/drawing/2014/main" id="{BFF2FF06-B7CA-F44A-3D2E-AD6E9CCD4E37}"/>
              </a:ext>
            </a:extLst>
          </p:cNvPr>
          <p:cNvGraphicFramePr>
            <a:graphicFrameLocks noGrp="1"/>
          </p:cNvGraphicFramePr>
          <p:nvPr>
            <p:ph idx="1"/>
            <p:extLst>
              <p:ext uri="{D42A27DB-BD31-4B8C-83A1-F6EECF244321}">
                <p14:modId xmlns:p14="http://schemas.microsoft.com/office/powerpoint/2010/main" val="20894039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4792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3" name="Freeform: Shape 12">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FC551E-B889-34A3-E174-EC886034288D}"/>
              </a:ext>
            </a:extLst>
          </p:cNvPr>
          <p:cNvSpPr>
            <a:spLocks noGrp="1"/>
          </p:cNvSpPr>
          <p:nvPr>
            <p:ph type="ctrTitle"/>
          </p:nvPr>
        </p:nvSpPr>
        <p:spPr>
          <a:xfrm>
            <a:off x="2242409" y="895483"/>
            <a:ext cx="5786232" cy="3011190"/>
          </a:xfrm>
        </p:spPr>
        <p:txBody>
          <a:bodyPr>
            <a:normAutofit/>
          </a:bodyPr>
          <a:lstStyle/>
          <a:p>
            <a:r>
              <a:rPr lang="en-US" sz="5000">
                <a:solidFill>
                  <a:schemeClr val="bg1"/>
                </a:solidFill>
                <a:ea typeface="+mj-lt"/>
                <a:cs typeface="+mj-lt"/>
              </a:rPr>
              <a:t>Actors and Actress who have given the most Number of Movies </a:t>
            </a:r>
            <a:endParaRPr lang="en-US" sz="5000">
              <a:solidFill>
                <a:schemeClr val="bg1"/>
              </a:solidFill>
            </a:endParaRPr>
          </a:p>
        </p:txBody>
      </p:sp>
      <p:sp>
        <p:nvSpPr>
          <p:cNvPr id="19"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3"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4" name="Freeform: Shape 2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0" name="Oval 29">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Shape 35">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44759709"/>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35092-09AE-F42A-A5A8-6CD135779C0F}"/>
              </a:ext>
            </a:extLst>
          </p:cNvPr>
          <p:cNvSpPr>
            <a:spLocks noGrp="1"/>
          </p:cNvSpPr>
          <p:nvPr>
            <p:ph type="title"/>
          </p:nvPr>
        </p:nvSpPr>
        <p:spPr>
          <a:xfrm>
            <a:off x="498805" y="793558"/>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 </a:t>
            </a:r>
            <a:r>
              <a:rPr lang="en-US" sz="3200" kern="1200">
                <a:solidFill>
                  <a:schemeClr val="bg1"/>
                </a:solidFill>
                <a:latin typeface="+mj-lt"/>
                <a:ea typeface="+mj-ea"/>
                <a:cs typeface="+mj-cs"/>
              </a:rPr>
              <a:t>Actors with Most Appearances(Code)</a:t>
            </a:r>
          </a:p>
          <a:p>
            <a:pPr algn="ctr"/>
            <a:endParaRPr lang="en-US" sz="3200" kern="1200">
              <a:solidFill>
                <a:schemeClr val="bg1"/>
              </a:solidFill>
              <a:latin typeface="+mj-lt"/>
              <a:ea typeface="+mj-ea"/>
              <a:cs typeface="+mj-cs"/>
            </a:endParaRPr>
          </a:p>
        </p:txBody>
      </p:sp>
      <p:pic>
        <p:nvPicPr>
          <p:cNvPr id="4" name="Content Placeholder 3" descr="A screen shot of a computer program&#10;&#10;Description automatically generated">
            <a:extLst>
              <a:ext uri="{FF2B5EF4-FFF2-40B4-BE49-F238E27FC236}">
                <a16:creationId xmlns:a16="http://schemas.microsoft.com/office/drawing/2014/main" id="{12D497F1-D615-5ED4-8107-5A31CB790529}"/>
              </a:ext>
            </a:extLst>
          </p:cNvPr>
          <p:cNvPicPr>
            <a:picLocks noGrp="1" noChangeAspect="1"/>
          </p:cNvPicPr>
          <p:nvPr>
            <p:ph idx="1"/>
          </p:nvPr>
        </p:nvPicPr>
        <p:blipFill>
          <a:blip r:embed="rId2"/>
          <a:stretch>
            <a:fillRect/>
          </a:stretch>
        </p:blipFill>
        <p:spPr>
          <a:xfrm>
            <a:off x="2751668" y="1536681"/>
            <a:ext cx="6376936" cy="5133107"/>
          </a:xfrm>
          <a:prstGeom prst="rect">
            <a:avLst/>
          </a:prstGeom>
        </p:spPr>
      </p:pic>
    </p:spTree>
    <p:extLst>
      <p:ext uri="{BB962C8B-B14F-4D97-AF65-F5344CB8AC3E}">
        <p14:creationId xmlns:p14="http://schemas.microsoft.com/office/powerpoint/2010/main" val="397042059"/>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69330-587D-0033-9CC2-D7228618CE0C}"/>
              </a:ext>
            </a:extLst>
          </p:cNvPr>
          <p:cNvSpPr>
            <a:spLocks noGrp="1"/>
          </p:cNvSpPr>
          <p:nvPr>
            <p:ph type="title"/>
          </p:nvPr>
        </p:nvSpPr>
        <p:spPr/>
        <p:txBody>
          <a:bodyPr/>
          <a:lstStyle/>
          <a:p>
            <a:r>
              <a:rPr lang="en-US"/>
              <a:t>Graph</a:t>
            </a:r>
          </a:p>
        </p:txBody>
      </p:sp>
      <p:pic>
        <p:nvPicPr>
          <p:cNvPr id="4" name="Content Placeholder 3" descr="A graph of actors with names&#10;&#10;Description automatically generated">
            <a:extLst>
              <a:ext uri="{FF2B5EF4-FFF2-40B4-BE49-F238E27FC236}">
                <a16:creationId xmlns:a16="http://schemas.microsoft.com/office/drawing/2014/main" id="{B5DA0712-7E1F-EE54-AC6B-C4F255918B21}"/>
              </a:ext>
            </a:extLst>
          </p:cNvPr>
          <p:cNvPicPr>
            <a:picLocks noGrp="1" noChangeAspect="1"/>
          </p:cNvPicPr>
          <p:nvPr>
            <p:ph idx="1"/>
          </p:nvPr>
        </p:nvPicPr>
        <p:blipFill>
          <a:blip r:embed="rId2"/>
          <a:stretch>
            <a:fillRect/>
          </a:stretch>
        </p:blipFill>
        <p:spPr>
          <a:xfrm>
            <a:off x="679361" y="1477282"/>
            <a:ext cx="10278107" cy="4819424"/>
          </a:xfrm>
        </p:spPr>
      </p:pic>
    </p:spTree>
    <p:extLst>
      <p:ext uri="{BB962C8B-B14F-4D97-AF65-F5344CB8AC3E}">
        <p14:creationId xmlns:p14="http://schemas.microsoft.com/office/powerpoint/2010/main" val="2261280178"/>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3" name="Rectangle 402">
            <a:extLst>
              <a:ext uri="{FF2B5EF4-FFF2-40B4-BE49-F238E27FC236}">
                <a16:creationId xmlns:a16="http://schemas.microsoft.com/office/drawing/2014/main" id="{7D144591-E9E9-4209-8701-3BB48A917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624D95-9304-7721-3993-2D20CE492484}"/>
              </a:ext>
            </a:extLst>
          </p:cNvPr>
          <p:cNvSpPr>
            <a:spLocks noGrp="1"/>
          </p:cNvSpPr>
          <p:nvPr>
            <p:ph type="title"/>
          </p:nvPr>
        </p:nvSpPr>
        <p:spPr>
          <a:xfrm>
            <a:off x="8016084" y="547712"/>
            <a:ext cx="3337715" cy="5577367"/>
          </a:xfrm>
        </p:spPr>
        <p:txBody>
          <a:bodyPr>
            <a:normAutofit/>
          </a:bodyPr>
          <a:lstStyle/>
          <a:p>
            <a:r>
              <a:rPr lang="en-US" sz="5200"/>
              <a:t>Insights</a:t>
            </a:r>
          </a:p>
        </p:txBody>
      </p:sp>
      <p:graphicFrame>
        <p:nvGraphicFramePr>
          <p:cNvPr id="362" name="Content Placeholder 2">
            <a:extLst>
              <a:ext uri="{FF2B5EF4-FFF2-40B4-BE49-F238E27FC236}">
                <a16:creationId xmlns:a16="http://schemas.microsoft.com/office/drawing/2014/main" id="{D9923162-516C-F3EB-1127-D97861312D90}"/>
              </a:ext>
            </a:extLst>
          </p:cNvPr>
          <p:cNvGraphicFramePr>
            <a:graphicFrameLocks noGrp="1"/>
          </p:cNvGraphicFramePr>
          <p:nvPr>
            <p:ph idx="1"/>
            <p:extLst>
              <p:ext uri="{D42A27DB-BD31-4B8C-83A1-F6EECF244321}">
                <p14:modId xmlns:p14="http://schemas.microsoft.com/office/powerpoint/2010/main" val="1667964669"/>
              </p:ext>
            </p:extLst>
          </p:nvPr>
        </p:nvGraphicFramePr>
        <p:xfrm>
          <a:off x="838200" y="620392"/>
          <a:ext cx="6630174"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7057273"/>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C994EB3-0DEC-A234-92CC-3DF96D3DB7FC}"/>
              </a:ext>
            </a:extLst>
          </p:cNvPr>
          <p:cNvPicPr>
            <a:picLocks noChangeAspect="1"/>
          </p:cNvPicPr>
          <p:nvPr/>
        </p:nvPicPr>
        <p:blipFill>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ACD21E5B-86AA-F85C-F78A-F90E44F5948E}"/>
              </a:ext>
            </a:extLst>
          </p:cNvPr>
          <p:cNvSpPr>
            <a:spLocks noGrp="1"/>
          </p:cNvSpPr>
          <p:nvPr>
            <p:ph type="title"/>
          </p:nvPr>
        </p:nvSpPr>
        <p:spPr>
          <a:xfrm>
            <a:off x="838200" y="365125"/>
            <a:ext cx="10515600" cy="511372"/>
          </a:xfrm>
        </p:spPr>
        <p:txBody>
          <a:bodyPr>
            <a:normAutofit fontScale="90000"/>
          </a:bodyPr>
          <a:lstStyle/>
          <a:p>
            <a:r>
              <a:rPr lang="en-US">
                <a:solidFill>
                  <a:srgbClr val="FFFFFF"/>
                </a:solidFill>
              </a:rPr>
              <a:t>Dataset Overview</a:t>
            </a:r>
          </a:p>
          <a:p>
            <a:endParaRPr lang="en-US">
              <a:solidFill>
                <a:srgbClr val="FFFFFF"/>
              </a:solidFill>
            </a:endParaRPr>
          </a:p>
        </p:txBody>
      </p:sp>
      <p:graphicFrame>
        <p:nvGraphicFramePr>
          <p:cNvPr id="5" name="Content Placeholder 2">
            <a:extLst>
              <a:ext uri="{FF2B5EF4-FFF2-40B4-BE49-F238E27FC236}">
                <a16:creationId xmlns:a16="http://schemas.microsoft.com/office/drawing/2014/main" id="{26389595-BC23-61C3-C976-B5401EE04618}"/>
              </a:ext>
            </a:extLst>
          </p:cNvPr>
          <p:cNvGraphicFramePr>
            <a:graphicFrameLocks noGrp="1"/>
          </p:cNvGraphicFramePr>
          <p:nvPr>
            <p:ph idx="1"/>
            <p:extLst>
              <p:ext uri="{D42A27DB-BD31-4B8C-83A1-F6EECF244321}">
                <p14:modId xmlns:p14="http://schemas.microsoft.com/office/powerpoint/2010/main" val="2781351262"/>
              </p:ext>
            </p:extLst>
          </p:nvPr>
        </p:nvGraphicFramePr>
        <p:xfrm>
          <a:off x="454670" y="875736"/>
          <a:ext cx="11118335" cy="56018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8957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3" name="Freeform: Shape 12">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B8527-D194-A3A0-E816-8575C662BE57}"/>
              </a:ext>
            </a:extLst>
          </p:cNvPr>
          <p:cNvSpPr>
            <a:spLocks noGrp="1"/>
          </p:cNvSpPr>
          <p:nvPr>
            <p:ph type="ctrTitle"/>
          </p:nvPr>
        </p:nvSpPr>
        <p:spPr>
          <a:xfrm>
            <a:off x="2242409" y="895483"/>
            <a:ext cx="5786232" cy="3011190"/>
          </a:xfrm>
        </p:spPr>
        <p:txBody>
          <a:bodyPr>
            <a:normAutofit/>
          </a:bodyPr>
          <a:lstStyle/>
          <a:p>
            <a:r>
              <a:rPr lang="en-US" sz="5000">
                <a:solidFill>
                  <a:schemeClr val="bg1"/>
                </a:solidFill>
                <a:ea typeface="+mj-lt"/>
                <a:cs typeface="+mj-lt"/>
              </a:rPr>
              <a:t>Find out which types of genre has most movies and TV Shows</a:t>
            </a:r>
            <a:endParaRPr lang="en-US" sz="5000">
              <a:solidFill>
                <a:schemeClr val="bg1"/>
              </a:solidFill>
            </a:endParaRPr>
          </a:p>
        </p:txBody>
      </p:sp>
      <p:sp>
        <p:nvSpPr>
          <p:cNvPr id="19"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3"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4" name="Freeform: Shape 2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0" name="Oval 29">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Shape 35">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44453561"/>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54C37-2341-C0BA-C360-71884F0EB931}"/>
              </a:ext>
            </a:extLst>
          </p:cNvPr>
          <p:cNvSpPr>
            <a:spLocks noGrp="1"/>
          </p:cNvSpPr>
          <p:nvPr>
            <p:ph type="title"/>
          </p:nvPr>
        </p:nvSpPr>
        <p:spPr>
          <a:xfrm>
            <a:off x="498805" y="816649"/>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Most Popular Genres(Code)</a:t>
            </a:r>
          </a:p>
          <a:p>
            <a:pPr algn="ctr"/>
            <a:endParaRPr lang="en-US" sz="3200" kern="1200">
              <a:solidFill>
                <a:schemeClr val="bg1"/>
              </a:solidFill>
              <a:latin typeface="+mj-lt"/>
              <a:ea typeface="+mj-ea"/>
              <a:cs typeface="+mj-cs"/>
            </a:endParaRPr>
          </a:p>
        </p:txBody>
      </p:sp>
      <p:pic>
        <p:nvPicPr>
          <p:cNvPr id="4" name="Content Placeholder 3" descr="A screen shot of a computer program&#10;&#10;Description automatically generated">
            <a:extLst>
              <a:ext uri="{FF2B5EF4-FFF2-40B4-BE49-F238E27FC236}">
                <a16:creationId xmlns:a16="http://schemas.microsoft.com/office/drawing/2014/main" id="{EF960602-900D-B22B-E1E5-9F3EF57A2A07}"/>
              </a:ext>
            </a:extLst>
          </p:cNvPr>
          <p:cNvPicPr>
            <a:picLocks noGrp="1" noChangeAspect="1"/>
          </p:cNvPicPr>
          <p:nvPr>
            <p:ph idx="1"/>
          </p:nvPr>
        </p:nvPicPr>
        <p:blipFill>
          <a:blip r:embed="rId2"/>
          <a:stretch>
            <a:fillRect/>
          </a:stretch>
        </p:blipFill>
        <p:spPr>
          <a:xfrm>
            <a:off x="801785" y="1675227"/>
            <a:ext cx="10588429" cy="4394199"/>
          </a:xfrm>
          <a:prstGeom prst="rect">
            <a:avLst/>
          </a:prstGeom>
        </p:spPr>
      </p:pic>
    </p:spTree>
    <p:extLst>
      <p:ext uri="{BB962C8B-B14F-4D97-AF65-F5344CB8AC3E}">
        <p14:creationId xmlns:p14="http://schemas.microsoft.com/office/powerpoint/2010/main" val="1410508316"/>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43B5EE-F697-CA5A-6195-A0ACADC8E08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Graph</a:t>
            </a:r>
          </a:p>
        </p:txBody>
      </p:sp>
      <p:pic>
        <p:nvPicPr>
          <p:cNvPr id="4" name="Content Placeholder 3" descr="A graph of a number of movies and tv shows&#10;&#10;Description automatically generated">
            <a:extLst>
              <a:ext uri="{FF2B5EF4-FFF2-40B4-BE49-F238E27FC236}">
                <a16:creationId xmlns:a16="http://schemas.microsoft.com/office/drawing/2014/main" id="{EDAD4DDC-97AE-C91B-5B6A-ABF550E579D8}"/>
              </a:ext>
            </a:extLst>
          </p:cNvPr>
          <p:cNvPicPr>
            <a:picLocks noGrp="1" noChangeAspect="1"/>
          </p:cNvPicPr>
          <p:nvPr>
            <p:ph idx="1"/>
          </p:nvPr>
        </p:nvPicPr>
        <p:blipFill>
          <a:blip r:embed="rId2"/>
          <a:stretch>
            <a:fillRect/>
          </a:stretch>
        </p:blipFill>
        <p:spPr>
          <a:xfrm>
            <a:off x="1194563" y="1548227"/>
            <a:ext cx="9929874" cy="4809835"/>
          </a:xfrm>
          <a:prstGeom prst="rect">
            <a:avLst/>
          </a:prstGeom>
        </p:spPr>
      </p:pic>
    </p:spTree>
    <p:extLst>
      <p:ext uri="{BB962C8B-B14F-4D97-AF65-F5344CB8AC3E}">
        <p14:creationId xmlns:p14="http://schemas.microsoft.com/office/powerpoint/2010/main" val="3556929743"/>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4716-A593-8734-0797-FAAF7E099984}"/>
              </a:ext>
            </a:extLst>
          </p:cNvPr>
          <p:cNvSpPr>
            <a:spLocks noGrp="1"/>
          </p:cNvSpPr>
          <p:nvPr>
            <p:ph type="title"/>
          </p:nvPr>
        </p:nvSpPr>
        <p:spPr/>
        <p:txBody>
          <a:bodyPr/>
          <a:lstStyle/>
          <a:p>
            <a:r>
              <a:rPr lang="en-US"/>
              <a:t>Insights</a:t>
            </a:r>
          </a:p>
        </p:txBody>
      </p:sp>
      <p:graphicFrame>
        <p:nvGraphicFramePr>
          <p:cNvPr id="5" name="Content Placeholder 2">
            <a:extLst>
              <a:ext uri="{FF2B5EF4-FFF2-40B4-BE49-F238E27FC236}">
                <a16:creationId xmlns:a16="http://schemas.microsoft.com/office/drawing/2014/main" id="{63400D9B-9AF3-94C1-E472-44990888421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8597229"/>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descr="Conclusion Reason Final - Free photo on Pixabay - Pixabay">
            <a:extLst>
              <a:ext uri="{FF2B5EF4-FFF2-40B4-BE49-F238E27FC236}">
                <a16:creationId xmlns:a16="http://schemas.microsoft.com/office/drawing/2014/main" id="{B7211479-B5C2-DFDE-6BB7-A98B4BDF1F70}"/>
              </a:ext>
            </a:extLst>
          </p:cNvPr>
          <p:cNvPicPr>
            <a:picLocks noChangeAspect="1"/>
          </p:cNvPicPr>
          <p:nvPr/>
        </p:nvPicPr>
        <p:blipFill>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3D34920-6BF6-A1E5-0CF2-3BFAC178CF66}"/>
              </a:ext>
            </a:extLst>
          </p:cNvPr>
          <p:cNvSpPr>
            <a:spLocks noGrp="1"/>
          </p:cNvSpPr>
          <p:nvPr>
            <p:ph type="title"/>
          </p:nvPr>
        </p:nvSpPr>
        <p:spPr>
          <a:xfrm>
            <a:off x="838200" y="365125"/>
            <a:ext cx="10515600" cy="1325563"/>
          </a:xfrm>
        </p:spPr>
        <p:txBody>
          <a:bodyPr>
            <a:normAutofit/>
          </a:bodyPr>
          <a:lstStyle/>
          <a:p>
            <a:r>
              <a:rPr lang="en-US">
                <a:solidFill>
                  <a:srgbClr val="FFFFFF"/>
                </a:solidFill>
              </a:rPr>
              <a:t>Conclusion</a:t>
            </a:r>
          </a:p>
        </p:txBody>
      </p:sp>
      <p:graphicFrame>
        <p:nvGraphicFramePr>
          <p:cNvPr id="9" name="Content Placeholder 2">
            <a:extLst>
              <a:ext uri="{FF2B5EF4-FFF2-40B4-BE49-F238E27FC236}">
                <a16:creationId xmlns:a16="http://schemas.microsoft.com/office/drawing/2014/main" id="{0392CD8B-DA11-7975-F1D4-9621F543A32A}"/>
              </a:ext>
            </a:extLst>
          </p:cNvPr>
          <p:cNvGraphicFramePr>
            <a:graphicFrameLocks noGrp="1"/>
          </p:cNvGraphicFramePr>
          <p:nvPr>
            <p:ph idx="1"/>
            <p:extLst>
              <p:ext uri="{D42A27DB-BD31-4B8C-83A1-F6EECF244321}">
                <p14:modId xmlns:p14="http://schemas.microsoft.com/office/powerpoint/2010/main" val="1441892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8990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id="{194A6B0C-8C4F-4A54-A0D6-AE59948158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003C03-55EC-CAC5-CB77-A2DE061B6181}"/>
              </a:ext>
            </a:extLst>
          </p:cNvPr>
          <p:cNvSpPr>
            <a:spLocks noGrp="1"/>
          </p:cNvSpPr>
          <p:nvPr>
            <p:ph type="ctrTitle"/>
          </p:nvPr>
        </p:nvSpPr>
        <p:spPr>
          <a:xfrm>
            <a:off x="1015024" y="1354818"/>
            <a:ext cx="10341952" cy="2678364"/>
          </a:xfrm>
        </p:spPr>
        <p:txBody>
          <a:bodyPr>
            <a:normAutofit/>
          </a:bodyPr>
          <a:lstStyle/>
          <a:p>
            <a:pPr algn="r"/>
            <a:r>
              <a:rPr lang="en-US" sz="7200">
                <a:solidFill>
                  <a:schemeClr val="bg1"/>
                </a:solidFill>
              </a:rPr>
              <a:t>Thank You</a:t>
            </a:r>
          </a:p>
        </p:txBody>
      </p:sp>
      <p:sp>
        <p:nvSpPr>
          <p:cNvPr id="3" name="Subtitle 2">
            <a:extLst>
              <a:ext uri="{FF2B5EF4-FFF2-40B4-BE49-F238E27FC236}">
                <a16:creationId xmlns:a16="http://schemas.microsoft.com/office/drawing/2014/main" id="{B3EA1F40-A91B-835C-0B2D-8CC454AFD2C3}"/>
              </a:ext>
            </a:extLst>
          </p:cNvPr>
          <p:cNvSpPr>
            <a:spLocks noGrp="1"/>
          </p:cNvSpPr>
          <p:nvPr>
            <p:ph type="subTitle" idx="1"/>
          </p:nvPr>
        </p:nvSpPr>
        <p:spPr>
          <a:xfrm>
            <a:off x="4350284" y="4414180"/>
            <a:ext cx="7006691" cy="884538"/>
          </a:xfrm>
        </p:spPr>
        <p:txBody>
          <a:bodyPr vert="horz" lIns="91440" tIns="45720" rIns="91440" bIns="45720" rtlCol="0">
            <a:normAutofit/>
          </a:bodyPr>
          <a:lstStyle/>
          <a:p>
            <a:pPr algn="r"/>
            <a:r>
              <a:rPr lang="en-US" dirty="0">
                <a:solidFill>
                  <a:schemeClr val="bg1"/>
                </a:solidFill>
              </a:rPr>
              <a:t>A Presentation By </a:t>
            </a:r>
            <a:r>
              <a:rPr lang="en-US">
                <a:solidFill>
                  <a:schemeClr val="bg1"/>
                </a:solidFill>
              </a:rPr>
              <a:t>Vijay Rangaswamy</a:t>
            </a:r>
          </a:p>
        </p:txBody>
      </p:sp>
      <p:sp>
        <p:nvSpPr>
          <p:cNvPr id="204" name="Freeform: Shape 203">
            <a:extLst>
              <a:ext uri="{FF2B5EF4-FFF2-40B4-BE49-F238E27FC236}">
                <a16:creationId xmlns:a16="http://schemas.microsoft.com/office/drawing/2014/main" id="{A429DF74-9E63-4789-8989-B67CD7010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016251" y="3016250"/>
            <a:ext cx="6858000" cy="825498"/>
          </a:xfrm>
          <a:custGeom>
            <a:avLst/>
            <a:gdLst>
              <a:gd name="connsiteX0" fmla="*/ 6742558 w 6858000"/>
              <a:gd name="connsiteY0" fmla="*/ 499736 h 825498"/>
              <a:gd name="connsiteX1" fmla="*/ 6812057 w 6858000"/>
              <a:gd name="connsiteY1" fmla="*/ 519211 h 825498"/>
              <a:gd name="connsiteX2" fmla="*/ 6776799 w 6858000"/>
              <a:gd name="connsiteY2" fmla="*/ 514438 h 825498"/>
              <a:gd name="connsiteX3" fmla="*/ 6625227 w 6858000"/>
              <a:gd name="connsiteY3" fmla="*/ 507591 h 825498"/>
              <a:gd name="connsiteX4" fmla="*/ 6662536 w 6858000"/>
              <a:gd name="connsiteY4" fmla="*/ 500498 h 825498"/>
              <a:gd name="connsiteX5" fmla="*/ 6645552 w 6858000"/>
              <a:gd name="connsiteY5" fmla="*/ 507580 h 825498"/>
              <a:gd name="connsiteX6" fmla="*/ 6513012 w 6858000"/>
              <a:gd name="connsiteY6" fmla="*/ 515082 h 825498"/>
              <a:gd name="connsiteX7" fmla="*/ 6546191 w 6858000"/>
              <a:gd name="connsiteY7" fmla="*/ 496279 h 825498"/>
              <a:gd name="connsiteX8" fmla="*/ 6521803 w 6858000"/>
              <a:gd name="connsiteY8" fmla="*/ 512615 h 825498"/>
              <a:gd name="connsiteX9" fmla="*/ 5935958 w 6858000"/>
              <a:gd name="connsiteY9" fmla="*/ 643374 h 825498"/>
              <a:gd name="connsiteX10" fmla="*/ 5993267 w 6858000"/>
              <a:gd name="connsiteY10" fmla="*/ 639757 h 825498"/>
              <a:gd name="connsiteX11" fmla="*/ 5964477 w 6858000"/>
              <a:gd name="connsiteY11" fmla="*/ 643207 h 825498"/>
              <a:gd name="connsiteX12" fmla="*/ 5883762 w 6858000"/>
              <a:gd name="connsiteY12" fmla="*/ 625473 h 825498"/>
              <a:gd name="connsiteX13" fmla="*/ 5935941 w 6858000"/>
              <a:gd name="connsiteY13" fmla="*/ 643372 h 825498"/>
              <a:gd name="connsiteX14" fmla="*/ 5909350 w 6858000"/>
              <a:gd name="connsiteY14" fmla="*/ 636492 h 825498"/>
              <a:gd name="connsiteX15" fmla="*/ 5507674 w 6858000"/>
              <a:gd name="connsiteY15" fmla="*/ 462345 h 825498"/>
              <a:gd name="connsiteX16" fmla="*/ 5531687 w 6858000"/>
              <a:gd name="connsiteY16" fmla="*/ 451730 h 825498"/>
              <a:gd name="connsiteX17" fmla="*/ 5520422 w 6858000"/>
              <a:gd name="connsiteY17" fmla="*/ 460125 h 825498"/>
              <a:gd name="connsiteX18" fmla="*/ 5308185 w 6858000"/>
              <a:gd name="connsiteY18" fmla="*/ 440592 h 825498"/>
              <a:gd name="connsiteX19" fmla="*/ 5312288 w 6858000"/>
              <a:gd name="connsiteY19" fmla="*/ 438109 h 825498"/>
              <a:gd name="connsiteX20" fmla="*/ 5317382 w 6858000"/>
              <a:gd name="connsiteY20" fmla="*/ 437516 h 825498"/>
              <a:gd name="connsiteX21" fmla="*/ 5087451 w 6858000"/>
              <a:gd name="connsiteY21" fmla="*/ 476086 h 825498"/>
              <a:gd name="connsiteX22" fmla="*/ 5133209 w 6858000"/>
              <a:gd name="connsiteY22" fmla="*/ 489108 h 825498"/>
              <a:gd name="connsiteX23" fmla="*/ 5102460 w 6858000"/>
              <a:gd name="connsiteY23" fmla="*/ 481967 h 825498"/>
              <a:gd name="connsiteX24" fmla="*/ 5041538 w 6858000"/>
              <a:gd name="connsiteY24" fmla="*/ 462968 h 825498"/>
              <a:gd name="connsiteX25" fmla="*/ 5064790 w 6858000"/>
              <a:gd name="connsiteY25" fmla="*/ 467587 h 825498"/>
              <a:gd name="connsiteX26" fmla="*/ 5070579 w 6858000"/>
              <a:gd name="connsiteY26" fmla="*/ 469759 h 825498"/>
              <a:gd name="connsiteX27" fmla="*/ 4957458 w 6858000"/>
              <a:gd name="connsiteY27" fmla="*/ 419205 h 825498"/>
              <a:gd name="connsiteX28" fmla="*/ 4961456 w 6858000"/>
              <a:gd name="connsiteY28" fmla="*/ 420481 h 825498"/>
              <a:gd name="connsiteX29" fmla="*/ 4987033 w 6858000"/>
              <a:gd name="connsiteY29" fmla="*/ 436483 h 825498"/>
              <a:gd name="connsiteX30" fmla="*/ 4863344 w 6858000"/>
              <a:gd name="connsiteY30" fmla="*/ 407230 h 825498"/>
              <a:gd name="connsiteX31" fmla="*/ 4889270 w 6858000"/>
              <a:gd name="connsiteY31" fmla="*/ 414757 h 825498"/>
              <a:gd name="connsiteX32" fmla="*/ 4867614 w 6858000"/>
              <a:gd name="connsiteY32" fmla="*/ 409980 h 825498"/>
              <a:gd name="connsiteX33" fmla="*/ 4866598 w 6858000"/>
              <a:gd name="connsiteY33" fmla="*/ 409326 h 825498"/>
              <a:gd name="connsiteX34" fmla="*/ 3962162 w 6858000"/>
              <a:gd name="connsiteY34" fmla="*/ 411409 h 825498"/>
              <a:gd name="connsiteX35" fmla="*/ 4043830 w 6858000"/>
              <a:gd name="connsiteY35" fmla="*/ 395719 h 825498"/>
              <a:gd name="connsiteX36" fmla="*/ 4002410 w 6858000"/>
              <a:gd name="connsiteY36" fmla="*/ 409019 h 825498"/>
              <a:gd name="connsiteX37" fmla="*/ 2848821 w 6858000"/>
              <a:gd name="connsiteY37" fmla="*/ 455907 h 825498"/>
              <a:gd name="connsiteX38" fmla="*/ 2897785 w 6858000"/>
              <a:gd name="connsiteY38" fmla="*/ 440313 h 825498"/>
              <a:gd name="connsiteX39" fmla="*/ 2903542 w 6858000"/>
              <a:gd name="connsiteY39" fmla="*/ 439285 h 825498"/>
              <a:gd name="connsiteX40" fmla="*/ 2785442 w 6858000"/>
              <a:gd name="connsiteY40" fmla="*/ 506948 h 825498"/>
              <a:gd name="connsiteX41" fmla="*/ 2811779 w 6858000"/>
              <a:gd name="connsiteY41" fmla="*/ 496871 h 825498"/>
              <a:gd name="connsiteX42" fmla="*/ 2793022 w 6858000"/>
              <a:gd name="connsiteY42" fmla="*/ 506520 h 825498"/>
              <a:gd name="connsiteX43" fmla="*/ 2745376 w 6858000"/>
              <a:gd name="connsiteY43" fmla="*/ 501455 h 825498"/>
              <a:gd name="connsiteX44" fmla="*/ 2778004 w 6858000"/>
              <a:gd name="connsiteY44" fmla="*/ 507369 h 825498"/>
              <a:gd name="connsiteX45" fmla="*/ 2770757 w 6858000"/>
              <a:gd name="connsiteY45" fmla="*/ 507779 h 825498"/>
              <a:gd name="connsiteX46" fmla="*/ 2463020 w 6858000"/>
              <a:gd name="connsiteY46" fmla="*/ 387977 h 825498"/>
              <a:gd name="connsiteX47" fmla="*/ 2518249 w 6858000"/>
              <a:gd name="connsiteY47" fmla="*/ 379338 h 825498"/>
              <a:gd name="connsiteX48" fmla="*/ 2490551 w 6858000"/>
              <a:gd name="connsiteY48" fmla="*/ 385915 h 825498"/>
              <a:gd name="connsiteX49" fmla="*/ 1933219 w 6858000"/>
              <a:gd name="connsiteY49" fmla="*/ 188445 h 825498"/>
              <a:gd name="connsiteX50" fmla="*/ 1933220 w 6858000"/>
              <a:gd name="connsiteY50" fmla="*/ 188446 h 825498"/>
              <a:gd name="connsiteX51" fmla="*/ 1953414 w 6858000"/>
              <a:gd name="connsiteY51" fmla="*/ 212451 h 825498"/>
              <a:gd name="connsiteX52" fmla="*/ 1978655 w 6858000"/>
              <a:gd name="connsiteY52" fmla="*/ 244478 h 825498"/>
              <a:gd name="connsiteX53" fmla="*/ 1953413 w 6858000"/>
              <a:gd name="connsiteY53" fmla="*/ 212450 h 825498"/>
              <a:gd name="connsiteX54" fmla="*/ 1842158 w 6858000"/>
              <a:gd name="connsiteY54" fmla="*/ 82524 h 825498"/>
              <a:gd name="connsiteX55" fmla="*/ 1842159 w 6858000"/>
              <a:gd name="connsiteY55" fmla="*/ 82525 h 825498"/>
              <a:gd name="connsiteX56" fmla="*/ 1916455 w 6858000"/>
              <a:gd name="connsiteY56" fmla="*/ 173016 h 825498"/>
              <a:gd name="connsiteX57" fmla="*/ 1916454 w 6858000"/>
              <a:gd name="connsiteY57" fmla="*/ 173015 h 825498"/>
              <a:gd name="connsiteX58" fmla="*/ 338916 w 6858000"/>
              <a:gd name="connsiteY58" fmla="*/ 12999 h 825498"/>
              <a:gd name="connsiteX59" fmla="*/ 395626 w 6858000"/>
              <a:gd name="connsiteY59" fmla="*/ 22894 h 825498"/>
              <a:gd name="connsiteX60" fmla="*/ 367327 w 6858000"/>
              <a:gd name="connsiteY60" fmla="*/ 19086 h 825498"/>
              <a:gd name="connsiteX61" fmla="*/ 153394 w 6858000"/>
              <a:gd name="connsiteY61" fmla="*/ 30626 h 825498"/>
              <a:gd name="connsiteX62" fmla="*/ 228906 w 6858000"/>
              <a:gd name="connsiteY62" fmla="*/ 38895 h 825498"/>
              <a:gd name="connsiteX63" fmla="*/ 177271 w 6858000"/>
              <a:gd name="connsiteY63" fmla="*/ 34439 h 825498"/>
              <a:gd name="connsiteX64" fmla="*/ 0 w 6858000"/>
              <a:gd name="connsiteY64" fmla="*/ 19988 h 825498"/>
              <a:gd name="connsiteX65" fmla="*/ 0 w 6858000"/>
              <a:gd name="connsiteY65" fmla="*/ 484096 h 825498"/>
              <a:gd name="connsiteX66" fmla="*/ 1 w 6858000"/>
              <a:gd name="connsiteY66" fmla="*/ 484096 h 825498"/>
              <a:gd name="connsiteX67" fmla="*/ 1 w 6858000"/>
              <a:gd name="connsiteY67" fmla="*/ 484097 h 825498"/>
              <a:gd name="connsiteX68" fmla="*/ 2817 w 6858000"/>
              <a:gd name="connsiteY68" fmla="*/ 482970 h 825498"/>
              <a:gd name="connsiteX69" fmla="*/ 63587 w 6858000"/>
              <a:gd name="connsiteY69" fmla="*/ 468871 h 825498"/>
              <a:gd name="connsiteX70" fmla="*/ 176939 w 6858000"/>
              <a:gd name="connsiteY70" fmla="*/ 454966 h 825498"/>
              <a:gd name="connsiteX71" fmla="*/ 200182 w 6858000"/>
              <a:gd name="connsiteY71" fmla="*/ 446963 h 825498"/>
              <a:gd name="connsiteX72" fmla="*/ 340774 w 6858000"/>
              <a:gd name="connsiteY72" fmla="*/ 409051 h 825498"/>
              <a:gd name="connsiteX73" fmla="*/ 453364 w 6858000"/>
              <a:gd name="connsiteY73" fmla="*/ 409816 h 825498"/>
              <a:gd name="connsiteX74" fmla="*/ 462126 w 6858000"/>
              <a:gd name="connsiteY74" fmla="*/ 411530 h 825498"/>
              <a:gd name="connsiteX75" fmla="*/ 505182 w 6858000"/>
              <a:gd name="connsiteY75" fmla="*/ 424102 h 825498"/>
              <a:gd name="connsiteX76" fmla="*/ 571860 w 6858000"/>
              <a:gd name="connsiteY76" fmla="*/ 420674 h 825498"/>
              <a:gd name="connsiteX77" fmla="*/ 617772 w 6858000"/>
              <a:gd name="connsiteY77" fmla="*/ 403337 h 825498"/>
              <a:gd name="connsiteX78" fmla="*/ 674923 w 6858000"/>
              <a:gd name="connsiteY78" fmla="*/ 402575 h 825498"/>
              <a:gd name="connsiteX79" fmla="*/ 740268 w 6858000"/>
              <a:gd name="connsiteY79" fmla="*/ 413434 h 825498"/>
              <a:gd name="connsiteX80" fmla="*/ 769605 w 6858000"/>
              <a:gd name="connsiteY80" fmla="*/ 415720 h 825498"/>
              <a:gd name="connsiteX81" fmla="*/ 850189 w 6858000"/>
              <a:gd name="connsiteY81" fmla="*/ 438200 h 825498"/>
              <a:gd name="connsiteX82" fmla="*/ 898198 w 6858000"/>
              <a:gd name="connsiteY82" fmla="*/ 432676 h 825498"/>
              <a:gd name="connsiteX83" fmla="*/ 945444 w 6858000"/>
              <a:gd name="connsiteY83" fmla="*/ 417816 h 825498"/>
              <a:gd name="connsiteX84" fmla="*/ 975733 w 6858000"/>
              <a:gd name="connsiteY84" fmla="*/ 403527 h 825498"/>
              <a:gd name="connsiteX85" fmla="*/ 1036887 w 6858000"/>
              <a:gd name="connsiteY85" fmla="*/ 393431 h 825498"/>
              <a:gd name="connsiteX86" fmla="*/ 1048125 w 6858000"/>
              <a:gd name="connsiteY86" fmla="*/ 394955 h 825498"/>
              <a:gd name="connsiteX87" fmla="*/ 1230633 w 6858000"/>
              <a:gd name="connsiteY87" fmla="*/ 407529 h 825498"/>
              <a:gd name="connsiteX88" fmla="*/ 1303024 w 6858000"/>
              <a:gd name="connsiteY88" fmla="*/ 427722 h 825498"/>
              <a:gd name="connsiteX89" fmla="*/ 1318456 w 6858000"/>
              <a:gd name="connsiteY89" fmla="*/ 430198 h 825498"/>
              <a:gd name="connsiteX90" fmla="*/ 1472575 w 6858000"/>
              <a:gd name="connsiteY90" fmla="*/ 452870 h 825498"/>
              <a:gd name="connsiteX91" fmla="*/ 1489720 w 6858000"/>
              <a:gd name="connsiteY91" fmla="*/ 453821 h 825498"/>
              <a:gd name="connsiteX92" fmla="*/ 1537537 w 6858000"/>
              <a:gd name="connsiteY92" fmla="*/ 449821 h 825498"/>
              <a:gd name="connsiteX93" fmla="*/ 1650317 w 6858000"/>
              <a:gd name="connsiteY93" fmla="*/ 490970 h 825498"/>
              <a:gd name="connsiteX94" fmla="*/ 1763287 w 6858000"/>
              <a:gd name="connsiteY94" fmla="*/ 505069 h 825498"/>
              <a:gd name="connsiteX95" fmla="*/ 1825393 w 6858000"/>
              <a:gd name="connsiteY95" fmla="*/ 504877 h 825498"/>
              <a:gd name="connsiteX96" fmla="*/ 1869780 w 6858000"/>
              <a:gd name="connsiteY96" fmla="*/ 514975 h 825498"/>
              <a:gd name="connsiteX97" fmla="*/ 1978940 w 6858000"/>
              <a:gd name="connsiteY97" fmla="*/ 545646 h 825498"/>
              <a:gd name="connsiteX98" fmla="*/ 2030378 w 6858000"/>
              <a:gd name="connsiteY98" fmla="*/ 550408 h 825498"/>
              <a:gd name="connsiteX99" fmla="*/ 2085054 w 6858000"/>
              <a:gd name="connsiteY99" fmla="*/ 560697 h 825498"/>
              <a:gd name="connsiteX100" fmla="*/ 2220312 w 6858000"/>
              <a:gd name="connsiteY100" fmla="*/ 606798 h 825498"/>
              <a:gd name="connsiteX101" fmla="*/ 2330806 w 6858000"/>
              <a:gd name="connsiteY101" fmla="*/ 604132 h 825498"/>
              <a:gd name="connsiteX102" fmla="*/ 2401292 w 6858000"/>
              <a:gd name="connsiteY102" fmla="*/ 604702 h 825498"/>
              <a:gd name="connsiteX103" fmla="*/ 2485307 w 6858000"/>
              <a:gd name="connsiteY103" fmla="*/ 619943 h 825498"/>
              <a:gd name="connsiteX104" fmla="*/ 2554079 w 6858000"/>
              <a:gd name="connsiteY104" fmla="*/ 642232 h 825498"/>
              <a:gd name="connsiteX105" fmla="*/ 2649143 w 6858000"/>
              <a:gd name="connsiteY105" fmla="*/ 659949 h 825498"/>
              <a:gd name="connsiteX106" fmla="*/ 2743826 w 6858000"/>
              <a:gd name="connsiteY106" fmla="*/ 694050 h 825498"/>
              <a:gd name="connsiteX107" fmla="*/ 2809930 w 6858000"/>
              <a:gd name="connsiteY107" fmla="*/ 720149 h 825498"/>
              <a:gd name="connsiteX108" fmla="*/ 2901943 w 6858000"/>
              <a:gd name="connsiteY108" fmla="*/ 743200 h 825498"/>
              <a:gd name="connsiteX109" fmla="*/ 3042728 w 6858000"/>
              <a:gd name="connsiteY109" fmla="*/ 759392 h 825498"/>
              <a:gd name="connsiteX110" fmla="*/ 3107500 w 6858000"/>
              <a:gd name="connsiteY110" fmla="*/ 761108 h 825498"/>
              <a:gd name="connsiteX111" fmla="*/ 3209993 w 6858000"/>
              <a:gd name="connsiteY111" fmla="*/ 799018 h 825498"/>
              <a:gd name="connsiteX112" fmla="*/ 3253809 w 6858000"/>
              <a:gd name="connsiteY112" fmla="*/ 817306 h 825498"/>
              <a:gd name="connsiteX113" fmla="*/ 3293244 w 6858000"/>
              <a:gd name="connsiteY113" fmla="*/ 802066 h 825498"/>
              <a:gd name="connsiteX114" fmla="*/ 3318771 w 6858000"/>
              <a:gd name="connsiteY114" fmla="*/ 784539 h 825498"/>
              <a:gd name="connsiteX115" fmla="*/ 3399546 w 6858000"/>
              <a:gd name="connsiteY115" fmla="*/ 799400 h 825498"/>
              <a:gd name="connsiteX116" fmla="*/ 3485275 w 6858000"/>
              <a:gd name="connsiteY116" fmla="*/ 815020 h 825498"/>
              <a:gd name="connsiteX117" fmla="*/ 3546617 w 6858000"/>
              <a:gd name="connsiteY117" fmla="*/ 825498 h 825498"/>
              <a:gd name="connsiteX118" fmla="*/ 3623201 w 6858000"/>
              <a:gd name="connsiteY118" fmla="*/ 817117 h 825498"/>
              <a:gd name="connsiteX119" fmla="*/ 3683591 w 6858000"/>
              <a:gd name="connsiteY119" fmla="*/ 813688 h 825498"/>
              <a:gd name="connsiteX120" fmla="*/ 3732361 w 6858000"/>
              <a:gd name="connsiteY120" fmla="*/ 803973 h 825498"/>
              <a:gd name="connsiteX121" fmla="*/ 3749506 w 6858000"/>
              <a:gd name="connsiteY121" fmla="*/ 798255 h 825498"/>
              <a:gd name="connsiteX122" fmla="*/ 3885338 w 6858000"/>
              <a:gd name="connsiteY122" fmla="*/ 753679 h 825498"/>
              <a:gd name="connsiteX123" fmla="*/ 4030503 w 6858000"/>
              <a:gd name="connsiteY123" fmla="*/ 718054 h 825498"/>
              <a:gd name="connsiteX124" fmla="*/ 4124614 w 6858000"/>
              <a:gd name="connsiteY124" fmla="*/ 740535 h 825498"/>
              <a:gd name="connsiteX125" fmla="*/ 4159667 w 6858000"/>
              <a:gd name="connsiteY125" fmla="*/ 740152 h 825498"/>
              <a:gd name="connsiteX126" fmla="*/ 4320837 w 6858000"/>
              <a:gd name="connsiteY126" fmla="*/ 745296 h 825498"/>
              <a:gd name="connsiteX127" fmla="*/ 4349222 w 6858000"/>
              <a:gd name="connsiteY127" fmla="*/ 750820 h 825498"/>
              <a:gd name="connsiteX128" fmla="*/ 4502579 w 6858000"/>
              <a:gd name="connsiteY128" fmla="*/ 728149 h 825498"/>
              <a:gd name="connsiteX129" fmla="*/ 4558207 w 6858000"/>
              <a:gd name="connsiteY129" fmla="*/ 724339 h 825498"/>
              <a:gd name="connsiteX130" fmla="*/ 4609452 w 6858000"/>
              <a:gd name="connsiteY130" fmla="*/ 718054 h 825498"/>
              <a:gd name="connsiteX131" fmla="*/ 4681083 w 6858000"/>
              <a:gd name="connsiteY131" fmla="*/ 716529 h 825498"/>
              <a:gd name="connsiteX132" fmla="*/ 4755381 w 6858000"/>
              <a:gd name="connsiteY132" fmla="*/ 719387 h 825498"/>
              <a:gd name="connsiteX133" fmla="*/ 4838250 w 6858000"/>
              <a:gd name="connsiteY133" fmla="*/ 718815 h 825498"/>
              <a:gd name="connsiteX134" fmla="*/ 4871019 w 6858000"/>
              <a:gd name="connsiteY134" fmla="*/ 713863 h 825498"/>
              <a:gd name="connsiteX135" fmla="*/ 4959602 w 6858000"/>
              <a:gd name="connsiteY135" fmla="*/ 717291 h 825498"/>
              <a:gd name="connsiteX136" fmla="*/ 5006086 w 6858000"/>
              <a:gd name="connsiteY136" fmla="*/ 711578 h 825498"/>
              <a:gd name="connsiteX137" fmla="*/ 5082670 w 6858000"/>
              <a:gd name="connsiteY137" fmla="*/ 710434 h 825498"/>
              <a:gd name="connsiteX138" fmla="*/ 5107627 w 6858000"/>
              <a:gd name="connsiteY138" fmla="*/ 709098 h 825498"/>
              <a:gd name="connsiteX139" fmla="*/ 5129916 w 6858000"/>
              <a:gd name="connsiteY139" fmla="*/ 708336 h 825498"/>
              <a:gd name="connsiteX140" fmla="*/ 5206308 w 6858000"/>
              <a:gd name="connsiteY140" fmla="*/ 723959 h 825498"/>
              <a:gd name="connsiteX141" fmla="*/ 5274129 w 6858000"/>
              <a:gd name="connsiteY141" fmla="*/ 724911 h 825498"/>
              <a:gd name="connsiteX142" fmla="*/ 5393005 w 6858000"/>
              <a:gd name="connsiteY142" fmla="*/ 737485 h 825498"/>
              <a:gd name="connsiteX143" fmla="*/ 5419295 w 6858000"/>
              <a:gd name="connsiteY143" fmla="*/ 733103 h 825498"/>
              <a:gd name="connsiteX144" fmla="*/ 5501594 w 6858000"/>
              <a:gd name="connsiteY144" fmla="*/ 731389 h 825498"/>
              <a:gd name="connsiteX145" fmla="*/ 5548460 w 6858000"/>
              <a:gd name="connsiteY145" fmla="*/ 730056 h 825498"/>
              <a:gd name="connsiteX146" fmla="*/ 5606372 w 6858000"/>
              <a:gd name="connsiteY146" fmla="*/ 739199 h 825498"/>
              <a:gd name="connsiteX147" fmla="*/ 5706959 w 6858000"/>
              <a:gd name="connsiteY147" fmla="*/ 758630 h 825498"/>
              <a:gd name="connsiteX148" fmla="*/ 5733440 w 6858000"/>
              <a:gd name="connsiteY148" fmla="*/ 761678 h 825498"/>
              <a:gd name="connsiteX149" fmla="*/ 5781830 w 6858000"/>
              <a:gd name="connsiteY149" fmla="*/ 771015 h 825498"/>
              <a:gd name="connsiteX150" fmla="*/ 5790592 w 6858000"/>
              <a:gd name="connsiteY150" fmla="*/ 772730 h 825498"/>
              <a:gd name="connsiteX151" fmla="*/ 5864318 w 6858000"/>
              <a:gd name="connsiteY151" fmla="*/ 796351 h 825498"/>
              <a:gd name="connsiteX152" fmla="*/ 5902610 w 6858000"/>
              <a:gd name="connsiteY152" fmla="*/ 798255 h 825498"/>
              <a:gd name="connsiteX153" fmla="*/ 6012723 w 6858000"/>
              <a:gd name="connsiteY153" fmla="*/ 798447 h 825498"/>
              <a:gd name="connsiteX154" fmla="*/ 6059397 w 6858000"/>
              <a:gd name="connsiteY154" fmla="*/ 794827 h 825498"/>
              <a:gd name="connsiteX155" fmla="*/ 6171605 w 6858000"/>
              <a:gd name="connsiteY155" fmla="*/ 780921 h 825498"/>
              <a:gd name="connsiteX156" fmla="*/ 6242093 w 6858000"/>
              <a:gd name="connsiteY156" fmla="*/ 774063 h 825498"/>
              <a:gd name="connsiteX157" fmla="*/ 6323058 w 6858000"/>
              <a:gd name="connsiteY157" fmla="*/ 763202 h 825498"/>
              <a:gd name="connsiteX158" fmla="*/ 6415833 w 6858000"/>
              <a:gd name="connsiteY158" fmla="*/ 756344 h 825498"/>
              <a:gd name="connsiteX159" fmla="*/ 6584812 w 6858000"/>
              <a:gd name="connsiteY159" fmla="*/ 735580 h 825498"/>
              <a:gd name="connsiteX160" fmla="*/ 6748458 w 6858000"/>
              <a:gd name="connsiteY160" fmla="*/ 714053 h 825498"/>
              <a:gd name="connsiteX161" fmla="*/ 6815516 w 6858000"/>
              <a:gd name="connsiteY161" fmla="*/ 695002 h 825498"/>
              <a:gd name="connsiteX162" fmla="*/ 6858000 w 6858000"/>
              <a:gd name="connsiteY162" fmla="*/ 685303 h 825498"/>
              <a:gd name="connsiteX163" fmla="*/ 6858000 w 6858000"/>
              <a:gd name="connsiteY163" fmla="*/ 0 h 825498"/>
              <a:gd name="connsiteX164" fmla="*/ 1687324 w 6858000"/>
              <a:gd name="connsiteY164" fmla="*/ 0 h 825498"/>
              <a:gd name="connsiteX165" fmla="*/ 1 w 6858000"/>
              <a:gd name="connsiteY165" fmla="*/ 0 h 825498"/>
              <a:gd name="connsiteX166" fmla="*/ 1 w 6858000"/>
              <a:gd name="connsiteY166" fmla="*/ 19988 h 82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6858000" h="825498">
                <a:moveTo>
                  <a:pt x="6742558" y="499736"/>
                </a:moveTo>
                <a:lnTo>
                  <a:pt x="6812057" y="519211"/>
                </a:lnTo>
                <a:lnTo>
                  <a:pt x="6776799" y="514438"/>
                </a:lnTo>
                <a:close/>
                <a:moveTo>
                  <a:pt x="6625227" y="507591"/>
                </a:moveTo>
                <a:lnTo>
                  <a:pt x="6662536" y="500498"/>
                </a:lnTo>
                <a:lnTo>
                  <a:pt x="6645552" y="507580"/>
                </a:lnTo>
                <a:close/>
                <a:moveTo>
                  <a:pt x="6513012" y="515082"/>
                </a:moveTo>
                <a:lnTo>
                  <a:pt x="6546191" y="496279"/>
                </a:lnTo>
                <a:lnTo>
                  <a:pt x="6521803" y="512615"/>
                </a:lnTo>
                <a:close/>
                <a:moveTo>
                  <a:pt x="5935958" y="643374"/>
                </a:moveTo>
                <a:lnTo>
                  <a:pt x="5993267" y="639757"/>
                </a:lnTo>
                <a:lnTo>
                  <a:pt x="5964477" y="643207"/>
                </a:lnTo>
                <a:close/>
                <a:moveTo>
                  <a:pt x="5883762" y="625473"/>
                </a:moveTo>
                <a:lnTo>
                  <a:pt x="5935941" y="643372"/>
                </a:lnTo>
                <a:lnTo>
                  <a:pt x="5909350" y="636492"/>
                </a:lnTo>
                <a:close/>
                <a:moveTo>
                  <a:pt x="5507674" y="462345"/>
                </a:moveTo>
                <a:lnTo>
                  <a:pt x="5531687" y="451730"/>
                </a:lnTo>
                <a:lnTo>
                  <a:pt x="5520422" y="460125"/>
                </a:lnTo>
                <a:close/>
                <a:moveTo>
                  <a:pt x="5308185" y="440592"/>
                </a:moveTo>
                <a:lnTo>
                  <a:pt x="5312288" y="438109"/>
                </a:lnTo>
                <a:lnTo>
                  <a:pt x="5317382" y="437516"/>
                </a:lnTo>
                <a:close/>
                <a:moveTo>
                  <a:pt x="5087451" y="476086"/>
                </a:moveTo>
                <a:lnTo>
                  <a:pt x="5133209" y="489108"/>
                </a:lnTo>
                <a:lnTo>
                  <a:pt x="5102460" y="481967"/>
                </a:lnTo>
                <a:close/>
                <a:moveTo>
                  <a:pt x="5041538" y="462968"/>
                </a:moveTo>
                <a:lnTo>
                  <a:pt x="5064790" y="467587"/>
                </a:lnTo>
                <a:lnTo>
                  <a:pt x="5070579" y="469759"/>
                </a:lnTo>
                <a:close/>
                <a:moveTo>
                  <a:pt x="4957458" y="419205"/>
                </a:moveTo>
                <a:lnTo>
                  <a:pt x="4961456" y="420481"/>
                </a:lnTo>
                <a:lnTo>
                  <a:pt x="4987033" y="436483"/>
                </a:lnTo>
                <a:close/>
                <a:moveTo>
                  <a:pt x="4863344" y="407230"/>
                </a:moveTo>
                <a:lnTo>
                  <a:pt x="4889270" y="414757"/>
                </a:lnTo>
                <a:lnTo>
                  <a:pt x="4867614" y="409980"/>
                </a:lnTo>
                <a:lnTo>
                  <a:pt x="4866598" y="409326"/>
                </a:lnTo>
                <a:close/>
                <a:moveTo>
                  <a:pt x="3962162" y="411409"/>
                </a:moveTo>
                <a:lnTo>
                  <a:pt x="4043830" y="395719"/>
                </a:lnTo>
                <a:lnTo>
                  <a:pt x="4002410" y="409019"/>
                </a:lnTo>
                <a:close/>
                <a:moveTo>
                  <a:pt x="2848821" y="455907"/>
                </a:moveTo>
                <a:lnTo>
                  <a:pt x="2897785" y="440313"/>
                </a:lnTo>
                <a:lnTo>
                  <a:pt x="2903542" y="439285"/>
                </a:lnTo>
                <a:close/>
                <a:moveTo>
                  <a:pt x="2785442" y="506948"/>
                </a:moveTo>
                <a:lnTo>
                  <a:pt x="2811779" y="496871"/>
                </a:lnTo>
                <a:lnTo>
                  <a:pt x="2793022" y="506520"/>
                </a:lnTo>
                <a:close/>
                <a:moveTo>
                  <a:pt x="2745376" y="501455"/>
                </a:moveTo>
                <a:lnTo>
                  <a:pt x="2778004" y="507369"/>
                </a:lnTo>
                <a:lnTo>
                  <a:pt x="2770757" y="507779"/>
                </a:lnTo>
                <a:close/>
                <a:moveTo>
                  <a:pt x="2463020" y="387977"/>
                </a:moveTo>
                <a:lnTo>
                  <a:pt x="2518249" y="379338"/>
                </a:lnTo>
                <a:lnTo>
                  <a:pt x="2490551" y="385915"/>
                </a:lnTo>
                <a:close/>
                <a:moveTo>
                  <a:pt x="1933219" y="188445"/>
                </a:moveTo>
                <a:lnTo>
                  <a:pt x="1933220" y="188446"/>
                </a:lnTo>
                <a:cubicBezTo>
                  <a:pt x="1940460" y="196066"/>
                  <a:pt x="1949604" y="203307"/>
                  <a:pt x="1953414" y="212451"/>
                </a:cubicBezTo>
                <a:lnTo>
                  <a:pt x="1978655" y="244478"/>
                </a:lnTo>
                <a:cubicBezTo>
                  <a:pt x="1967939" y="237120"/>
                  <a:pt x="1959319" y="226833"/>
                  <a:pt x="1953413" y="212450"/>
                </a:cubicBezTo>
                <a:close/>
                <a:moveTo>
                  <a:pt x="1842158" y="82524"/>
                </a:moveTo>
                <a:lnTo>
                  <a:pt x="1842159" y="82525"/>
                </a:lnTo>
                <a:lnTo>
                  <a:pt x="1916455" y="173016"/>
                </a:lnTo>
                <a:lnTo>
                  <a:pt x="1916454" y="173015"/>
                </a:lnTo>
                <a:close/>
                <a:moveTo>
                  <a:pt x="338916" y="12999"/>
                </a:moveTo>
                <a:lnTo>
                  <a:pt x="395626" y="22894"/>
                </a:lnTo>
                <a:lnTo>
                  <a:pt x="367327" y="19086"/>
                </a:lnTo>
                <a:close/>
                <a:moveTo>
                  <a:pt x="153394" y="30626"/>
                </a:moveTo>
                <a:lnTo>
                  <a:pt x="228906" y="38895"/>
                </a:lnTo>
                <a:lnTo>
                  <a:pt x="177271" y="34439"/>
                </a:lnTo>
                <a:close/>
                <a:moveTo>
                  <a:pt x="0" y="19988"/>
                </a:moveTo>
                <a:lnTo>
                  <a:pt x="0" y="484096"/>
                </a:lnTo>
                <a:lnTo>
                  <a:pt x="1" y="484096"/>
                </a:lnTo>
                <a:lnTo>
                  <a:pt x="1" y="484097"/>
                </a:lnTo>
                <a:lnTo>
                  <a:pt x="2817" y="482970"/>
                </a:lnTo>
                <a:cubicBezTo>
                  <a:pt x="21486" y="474588"/>
                  <a:pt x="43012" y="471921"/>
                  <a:pt x="63587" y="468871"/>
                </a:cubicBezTo>
                <a:cubicBezTo>
                  <a:pt x="101308" y="463347"/>
                  <a:pt x="139219" y="459917"/>
                  <a:pt x="176939" y="454966"/>
                </a:cubicBezTo>
                <a:cubicBezTo>
                  <a:pt x="184941" y="453821"/>
                  <a:pt x="194085" y="451728"/>
                  <a:pt x="200182" y="446963"/>
                </a:cubicBezTo>
                <a:cubicBezTo>
                  <a:pt x="241901" y="414958"/>
                  <a:pt x="292579" y="406005"/>
                  <a:pt x="340774" y="409051"/>
                </a:cubicBezTo>
                <a:cubicBezTo>
                  <a:pt x="378686" y="411340"/>
                  <a:pt x="415835" y="413054"/>
                  <a:pt x="453364" y="409816"/>
                </a:cubicBezTo>
                <a:cubicBezTo>
                  <a:pt x="456222" y="409624"/>
                  <a:pt x="460032" y="410006"/>
                  <a:pt x="462126" y="411530"/>
                </a:cubicBezTo>
                <a:cubicBezTo>
                  <a:pt x="475081" y="421626"/>
                  <a:pt x="488607" y="422388"/>
                  <a:pt x="505182" y="424102"/>
                </a:cubicBezTo>
                <a:cubicBezTo>
                  <a:pt x="528615" y="426580"/>
                  <a:pt x="550141" y="424864"/>
                  <a:pt x="571860" y="420674"/>
                </a:cubicBezTo>
                <a:cubicBezTo>
                  <a:pt x="587672" y="417626"/>
                  <a:pt x="603673" y="411340"/>
                  <a:pt x="617772" y="403337"/>
                </a:cubicBezTo>
                <a:cubicBezTo>
                  <a:pt x="637392" y="392097"/>
                  <a:pt x="656255" y="387717"/>
                  <a:pt x="674923" y="402575"/>
                </a:cubicBezTo>
                <a:cubicBezTo>
                  <a:pt x="695116" y="418388"/>
                  <a:pt x="717977" y="412864"/>
                  <a:pt x="740268" y="413434"/>
                </a:cubicBezTo>
                <a:cubicBezTo>
                  <a:pt x="749982" y="413626"/>
                  <a:pt x="760270" y="413244"/>
                  <a:pt x="769605" y="415720"/>
                </a:cubicBezTo>
                <a:cubicBezTo>
                  <a:pt x="796655" y="422770"/>
                  <a:pt x="822756" y="433438"/>
                  <a:pt x="850189" y="438200"/>
                </a:cubicBezTo>
                <a:cubicBezTo>
                  <a:pt x="865430" y="440867"/>
                  <a:pt x="882384" y="436104"/>
                  <a:pt x="898198" y="432676"/>
                </a:cubicBezTo>
                <a:cubicBezTo>
                  <a:pt x="914200" y="429056"/>
                  <a:pt x="930011" y="423532"/>
                  <a:pt x="945444" y="417816"/>
                </a:cubicBezTo>
                <a:cubicBezTo>
                  <a:pt x="955920" y="414006"/>
                  <a:pt x="967350" y="410386"/>
                  <a:pt x="975733" y="403527"/>
                </a:cubicBezTo>
                <a:cubicBezTo>
                  <a:pt x="994785" y="387907"/>
                  <a:pt x="1014406" y="385239"/>
                  <a:pt x="1036887" y="393431"/>
                </a:cubicBezTo>
                <a:cubicBezTo>
                  <a:pt x="1040315" y="394765"/>
                  <a:pt x="1044315" y="394765"/>
                  <a:pt x="1048125" y="394955"/>
                </a:cubicBezTo>
                <a:cubicBezTo>
                  <a:pt x="1109091" y="398955"/>
                  <a:pt x="1170051" y="401433"/>
                  <a:pt x="1230633" y="407529"/>
                </a:cubicBezTo>
                <a:cubicBezTo>
                  <a:pt x="1255206" y="410006"/>
                  <a:pt x="1278829" y="420864"/>
                  <a:pt x="1303024" y="427722"/>
                </a:cubicBezTo>
                <a:cubicBezTo>
                  <a:pt x="1307978" y="429056"/>
                  <a:pt x="1313504" y="431152"/>
                  <a:pt x="1318456" y="430198"/>
                </a:cubicBezTo>
                <a:cubicBezTo>
                  <a:pt x="1372368" y="420674"/>
                  <a:pt x="1422854" y="434580"/>
                  <a:pt x="1472575" y="452870"/>
                </a:cubicBezTo>
                <a:cubicBezTo>
                  <a:pt x="1477717" y="454775"/>
                  <a:pt x="1484004" y="454203"/>
                  <a:pt x="1489720" y="453821"/>
                </a:cubicBezTo>
                <a:cubicBezTo>
                  <a:pt x="1505724" y="452489"/>
                  <a:pt x="1523059" y="445821"/>
                  <a:pt x="1537537" y="449821"/>
                </a:cubicBezTo>
                <a:cubicBezTo>
                  <a:pt x="1576019" y="460871"/>
                  <a:pt x="1614120" y="474206"/>
                  <a:pt x="1650317" y="490970"/>
                </a:cubicBezTo>
                <a:cubicBezTo>
                  <a:pt x="1687086" y="507925"/>
                  <a:pt x="1721185" y="522213"/>
                  <a:pt x="1763287" y="505069"/>
                </a:cubicBezTo>
                <a:cubicBezTo>
                  <a:pt x="1781194" y="497828"/>
                  <a:pt x="1804816" y="502973"/>
                  <a:pt x="1825393" y="504877"/>
                </a:cubicBezTo>
                <a:cubicBezTo>
                  <a:pt x="1840441" y="506402"/>
                  <a:pt x="1854920" y="514975"/>
                  <a:pt x="1869780" y="514975"/>
                </a:cubicBezTo>
                <a:cubicBezTo>
                  <a:pt x="1909408" y="514975"/>
                  <a:pt x="1944649" y="525071"/>
                  <a:pt x="1978940" y="545646"/>
                </a:cubicBezTo>
                <a:cubicBezTo>
                  <a:pt x="1992279" y="553646"/>
                  <a:pt x="2013043" y="548312"/>
                  <a:pt x="2030378" y="550408"/>
                </a:cubicBezTo>
                <a:cubicBezTo>
                  <a:pt x="2048668" y="552885"/>
                  <a:pt x="2067525" y="555170"/>
                  <a:pt x="2085054" y="560697"/>
                </a:cubicBezTo>
                <a:cubicBezTo>
                  <a:pt x="2130393" y="575175"/>
                  <a:pt x="2175163" y="591558"/>
                  <a:pt x="2220312" y="606798"/>
                </a:cubicBezTo>
                <a:cubicBezTo>
                  <a:pt x="2257459" y="619373"/>
                  <a:pt x="2294039" y="609466"/>
                  <a:pt x="2330806" y="604132"/>
                </a:cubicBezTo>
                <a:cubicBezTo>
                  <a:pt x="2353859" y="600702"/>
                  <a:pt x="2375383" y="592510"/>
                  <a:pt x="2401292" y="604702"/>
                </a:cubicBezTo>
                <a:cubicBezTo>
                  <a:pt x="2426059" y="616325"/>
                  <a:pt x="2457492" y="613656"/>
                  <a:pt x="2485307" y="619943"/>
                </a:cubicBezTo>
                <a:cubicBezTo>
                  <a:pt x="2508742" y="625277"/>
                  <a:pt x="2531409" y="633851"/>
                  <a:pt x="2554079" y="642232"/>
                </a:cubicBezTo>
                <a:cubicBezTo>
                  <a:pt x="2584942" y="653663"/>
                  <a:pt x="2615421" y="665663"/>
                  <a:pt x="2649143" y="659949"/>
                </a:cubicBezTo>
                <a:cubicBezTo>
                  <a:pt x="2687436" y="653471"/>
                  <a:pt x="2713723" y="677855"/>
                  <a:pt x="2743826" y="694050"/>
                </a:cubicBezTo>
                <a:cubicBezTo>
                  <a:pt x="2764590" y="705098"/>
                  <a:pt x="2787259" y="713291"/>
                  <a:pt x="2809930" y="720149"/>
                </a:cubicBezTo>
                <a:cubicBezTo>
                  <a:pt x="2840219" y="729103"/>
                  <a:pt x="2871462" y="734438"/>
                  <a:pt x="2901943" y="743200"/>
                </a:cubicBezTo>
                <a:cubicBezTo>
                  <a:pt x="2948047" y="756344"/>
                  <a:pt x="2994722" y="766632"/>
                  <a:pt x="3042728" y="759392"/>
                </a:cubicBezTo>
                <a:cubicBezTo>
                  <a:pt x="3064827" y="756154"/>
                  <a:pt x="3085403" y="756344"/>
                  <a:pt x="3107500" y="761108"/>
                </a:cubicBezTo>
                <a:cubicBezTo>
                  <a:pt x="3143695" y="768919"/>
                  <a:pt x="3180844" y="769871"/>
                  <a:pt x="3209993" y="799018"/>
                </a:cubicBezTo>
                <a:cubicBezTo>
                  <a:pt x="3220280" y="809306"/>
                  <a:pt x="3238758" y="811972"/>
                  <a:pt x="3253809" y="817306"/>
                </a:cubicBezTo>
                <a:cubicBezTo>
                  <a:pt x="3271145" y="823595"/>
                  <a:pt x="3283908" y="820355"/>
                  <a:pt x="3293244" y="802066"/>
                </a:cubicBezTo>
                <a:cubicBezTo>
                  <a:pt x="3297434" y="793875"/>
                  <a:pt x="3309437" y="785874"/>
                  <a:pt x="3318771" y="784539"/>
                </a:cubicBezTo>
                <a:cubicBezTo>
                  <a:pt x="3346776" y="780539"/>
                  <a:pt x="3372495" y="786445"/>
                  <a:pt x="3399546" y="799400"/>
                </a:cubicBezTo>
                <a:cubicBezTo>
                  <a:pt x="3424883" y="811593"/>
                  <a:pt x="3456508" y="810258"/>
                  <a:pt x="3485275" y="815020"/>
                </a:cubicBezTo>
                <a:cubicBezTo>
                  <a:pt x="3505657" y="818450"/>
                  <a:pt x="3526042" y="825498"/>
                  <a:pt x="3546617" y="825498"/>
                </a:cubicBezTo>
                <a:cubicBezTo>
                  <a:pt x="3572146" y="825498"/>
                  <a:pt x="3597482" y="819402"/>
                  <a:pt x="3623201" y="817117"/>
                </a:cubicBezTo>
                <a:cubicBezTo>
                  <a:pt x="3643204" y="815212"/>
                  <a:pt x="3663589" y="815975"/>
                  <a:pt x="3683591" y="813688"/>
                </a:cubicBezTo>
                <a:cubicBezTo>
                  <a:pt x="3699976" y="811972"/>
                  <a:pt x="3716168" y="807592"/>
                  <a:pt x="3732361" y="803973"/>
                </a:cubicBezTo>
                <a:cubicBezTo>
                  <a:pt x="3738267" y="802638"/>
                  <a:pt x="3744173" y="797493"/>
                  <a:pt x="3749506" y="798255"/>
                </a:cubicBezTo>
                <a:cubicBezTo>
                  <a:pt x="3802467" y="806448"/>
                  <a:pt x="3840569" y="769871"/>
                  <a:pt x="3885338" y="753679"/>
                </a:cubicBezTo>
                <a:cubicBezTo>
                  <a:pt x="3932394" y="736531"/>
                  <a:pt x="3977925" y="710243"/>
                  <a:pt x="4030503" y="718054"/>
                </a:cubicBezTo>
                <a:cubicBezTo>
                  <a:pt x="4062318" y="722815"/>
                  <a:pt x="4092989" y="733865"/>
                  <a:pt x="4124614" y="740535"/>
                </a:cubicBezTo>
                <a:cubicBezTo>
                  <a:pt x="4135854" y="742820"/>
                  <a:pt x="4148427" y="742438"/>
                  <a:pt x="4159667" y="740152"/>
                </a:cubicBezTo>
                <a:cubicBezTo>
                  <a:pt x="4213961" y="729673"/>
                  <a:pt x="4267493" y="728149"/>
                  <a:pt x="4320837" y="745296"/>
                </a:cubicBezTo>
                <a:cubicBezTo>
                  <a:pt x="4329979" y="748155"/>
                  <a:pt x="4339695" y="750820"/>
                  <a:pt x="4349222" y="750820"/>
                </a:cubicBezTo>
                <a:cubicBezTo>
                  <a:pt x="4401419" y="750820"/>
                  <a:pt x="4452665" y="746820"/>
                  <a:pt x="4502579" y="728149"/>
                </a:cubicBezTo>
                <a:cubicBezTo>
                  <a:pt x="4519343" y="721863"/>
                  <a:pt x="4539728" y="725863"/>
                  <a:pt x="4558207" y="724339"/>
                </a:cubicBezTo>
                <a:cubicBezTo>
                  <a:pt x="4575351" y="723007"/>
                  <a:pt x="4592878" y="722436"/>
                  <a:pt x="4609452" y="718054"/>
                </a:cubicBezTo>
                <a:cubicBezTo>
                  <a:pt x="4633647" y="711578"/>
                  <a:pt x="4656126" y="710815"/>
                  <a:pt x="4681083" y="716529"/>
                </a:cubicBezTo>
                <a:cubicBezTo>
                  <a:pt x="4704895" y="721863"/>
                  <a:pt x="4730614" y="719198"/>
                  <a:pt x="4755381" y="719387"/>
                </a:cubicBezTo>
                <a:cubicBezTo>
                  <a:pt x="4783004" y="719577"/>
                  <a:pt x="4810627" y="719767"/>
                  <a:pt x="4838250" y="718815"/>
                </a:cubicBezTo>
                <a:cubicBezTo>
                  <a:pt x="4849300" y="718435"/>
                  <a:pt x="4861873" y="710815"/>
                  <a:pt x="4871019" y="713863"/>
                </a:cubicBezTo>
                <a:cubicBezTo>
                  <a:pt x="4900546" y="724149"/>
                  <a:pt x="4930075" y="711767"/>
                  <a:pt x="4959602" y="717291"/>
                </a:cubicBezTo>
                <a:cubicBezTo>
                  <a:pt x="4974082" y="720149"/>
                  <a:pt x="4990465" y="712339"/>
                  <a:pt x="5006086" y="711578"/>
                </a:cubicBezTo>
                <a:cubicBezTo>
                  <a:pt x="5031614" y="710243"/>
                  <a:pt x="5057141" y="710815"/>
                  <a:pt x="5082670" y="710434"/>
                </a:cubicBezTo>
                <a:cubicBezTo>
                  <a:pt x="5091052" y="710243"/>
                  <a:pt x="5099245" y="709481"/>
                  <a:pt x="5107627" y="709098"/>
                </a:cubicBezTo>
                <a:cubicBezTo>
                  <a:pt x="5115057" y="708718"/>
                  <a:pt x="5122867" y="707004"/>
                  <a:pt x="5129916" y="708336"/>
                </a:cubicBezTo>
                <a:cubicBezTo>
                  <a:pt x="5155445" y="713101"/>
                  <a:pt x="5180591" y="720911"/>
                  <a:pt x="5206308" y="723959"/>
                </a:cubicBezTo>
                <a:cubicBezTo>
                  <a:pt x="5228597" y="726625"/>
                  <a:pt x="5251650" y="723007"/>
                  <a:pt x="5274129" y="724911"/>
                </a:cubicBezTo>
                <a:cubicBezTo>
                  <a:pt x="5313754" y="728149"/>
                  <a:pt x="5353379" y="733865"/>
                  <a:pt x="5393005" y="737485"/>
                </a:cubicBezTo>
                <a:cubicBezTo>
                  <a:pt x="5401579" y="738247"/>
                  <a:pt x="5410531" y="733483"/>
                  <a:pt x="5419295" y="733103"/>
                </a:cubicBezTo>
                <a:cubicBezTo>
                  <a:pt x="5446728" y="732151"/>
                  <a:pt x="5474161" y="731959"/>
                  <a:pt x="5501594" y="731389"/>
                </a:cubicBezTo>
                <a:cubicBezTo>
                  <a:pt x="5517215" y="731198"/>
                  <a:pt x="5533027" y="731769"/>
                  <a:pt x="5548460" y="730056"/>
                </a:cubicBezTo>
                <a:cubicBezTo>
                  <a:pt x="5568842" y="727769"/>
                  <a:pt x="5587321" y="724339"/>
                  <a:pt x="5606372" y="739199"/>
                </a:cubicBezTo>
                <a:cubicBezTo>
                  <a:pt x="5635711" y="762250"/>
                  <a:pt x="5673050" y="753296"/>
                  <a:pt x="5706959" y="758630"/>
                </a:cubicBezTo>
                <a:cubicBezTo>
                  <a:pt x="5715723" y="759964"/>
                  <a:pt x="5724678" y="760155"/>
                  <a:pt x="5733440" y="761678"/>
                </a:cubicBezTo>
                <a:cubicBezTo>
                  <a:pt x="5749634" y="764537"/>
                  <a:pt x="5765635" y="767774"/>
                  <a:pt x="5781830" y="771015"/>
                </a:cubicBezTo>
                <a:cubicBezTo>
                  <a:pt x="5784686" y="771585"/>
                  <a:pt x="5787924" y="771777"/>
                  <a:pt x="5790592" y="772730"/>
                </a:cubicBezTo>
                <a:cubicBezTo>
                  <a:pt x="5815169" y="780729"/>
                  <a:pt x="5839361" y="789873"/>
                  <a:pt x="5864318" y="796351"/>
                </a:cubicBezTo>
                <a:cubicBezTo>
                  <a:pt x="5876511" y="799591"/>
                  <a:pt x="5890037" y="799972"/>
                  <a:pt x="5902610" y="798255"/>
                </a:cubicBezTo>
                <a:cubicBezTo>
                  <a:pt x="5939377" y="793303"/>
                  <a:pt x="5975764" y="791207"/>
                  <a:pt x="6012723" y="798447"/>
                </a:cubicBezTo>
                <a:cubicBezTo>
                  <a:pt x="6027392" y="801304"/>
                  <a:pt x="6043776" y="796541"/>
                  <a:pt x="6059397" y="794827"/>
                </a:cubicBezTo>
                <a:cubicBezTo>
                  <a:pt x="6096736" y="790256"/>
                  <a:pt x="6134075" y="785301"/>
                  <a:pt x="6171605" y="780921"/>
                </a:cubicBezTo>
                <a:cubicBezTo>
                  <a:pt x="6195037" y="778254"/>
                  <a:pt x="6218660" y="776729"/>
                  <a:pt x="6242093" y="774063"/>
                </a:cubicBezTo>
                <a:cubicBezTo>
                  <a:pt x="6269144" y="770823"/>
                  <a:pt x="6296005" y="765870"/>
                  <a:pt x="6323058" y="763202"/>
                </a:cubicBezTo>
                <a:cubicBezTo>
                  <a:pt x="6353919" y="760155"/>
                  <a:pt x="6384972" y="759584"/>
                  <a:pt x="6415833" y="756344"/>
                </a:cubicBezTo>
                <a:cubicBezTo>
                  <a:pt x="6472225" y="750058"/>
                  <a:pt x="6528424" y="742628"/>
                  <a:pt x="6584812" y="735580"/>
                </a:cubicBezTo>
                <a:cubicBezTo>
                  <a:pt x="6639488" y="728721"/>
                  <a:pt x="6694164" y="722625"/>
                  <a:pt x="6748458" y="714053"/>
                </a:cubicBezTo>
                <a:cubicBezTo>
                  <a:pt x="6771319" y="710434"/>
                  <a:pt x="6793035" y="700526"/>
                  <a:pt x="6815516" y="695002"/>
                </a:cubicBezTo>
                <a:lnTo>
                  <a:pt x="6858000" y="685303"/>
                </a:lnTo>
                <a:lnTo>
                  <a:pt x="6858000" y="0"/>
                </a:lnTo>
                <a:lnTo>
                  <a:pt x="1687324" y="0"/>
                </a:lnTo>
                <a:lnTo>
                  <a:pt x="1" y="0"/>
                </a:lnTo>
                <a:lnTo>
                  <a:pt x="1" y="19988"/>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6" name="Group 205">
            <a:extLst>
              <a:ext uri="{FF2B5EF4-FFF2-40B4-BE49-F238E27FC236}">
                <a16:creationId xmlns:a16="http://schemas.microsoft.com/office/drawing/2014/main" id="{102A1009-FCAE-4CE9-98DA-2523F93A9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6" y="1"/>
            <a:ext cx="835935" cy="6858000"/>
            <a:chOff x="-456" y="1"/>
            <a:chExt cx="835935" cy="6858000"/>
          </a:xfrm>
          <a:effectLst>
            <a:outerShdw blurRad="381000" dist="152400" algn="ctr" rotWithShape="0">
              <a:srgbClr val="000000">
                <a:alpha val="10000"/>
              </a:srgbClr>
            </a:outerShdw>
          </a:effectLst>
        </p:grpSpPr>
        <p:sp>
          <p:nvSpPr>
            <p:cNvPr id="207" name="Freeform: Shape 206">
              <a:extLst>
                <a:ext uri="{FF2B5EF4-FFF2-40B4-BE49-F238E27FC236}">
                  <a16:creationId xmlns:a16="http://schemas.microsoft.com/office/drawing/2014/main" id="{CE0D11E6-74DC-414A-BEBA-7488175B5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3011260" y="3011261"/>
              <a:ext cx="6858000" cy="835479"/>
            </a:xfrm>
            <a:custGeom>
              <a:avLst/>
              <a:gdLst>
                <a:gd name="connsiteX0" fmla="*/ 6564619 w 6858000"/>
                <a:gd name="connsiteY0" fmla="*/ 468946 h 835479"/>
                <a:gd name="connsiteX1" fmla="*/ 6564620 w 6858000"/>
                <a:gd name="connsiteY1" fmla="*/ 468946 h 835479"/>
                <a:gd name="connsiteX2" fmla="*/ 6588625 w 6858000"/>
                <a:gd name="connsiteY2" fmla="*/ 491425 h 835479"/>
                <a:gd name="connsiteX3" fmla="*/ 6625224 w 6858000"/>
                <a:gd name="connsiteY3" fmla="*/ 508047 h 835479"/>
                <a:gd name="connsiteX4" fmla="*/ 6662539 w 6858000"/>
                <a:gd name="connsiteY4" fmla="*/ 500953 h 835479"/>
                <a:gd name="connsiteX5" fmla="*/ 6662540 w 6858000"/>
                <a:gd name="connsiteY5" fmla="*/ 500952 h 835479"/>
                <a:gd name="connsiteX6" fmla="*/ 6662543 w 6858000"/>
                <a:gd name="connsiteY6" fmla="*/ 500951 h 835479"/>
                <a:gd name="connsiteX7" fmla="*/ 6683026 w 6858000"/>
                <a:gd name="connsiteY7" fmla="*/ 489501 h 835479"/>
                <a:gd name="connsiteX8" fmla="*/ 6702975 w 6858000"/>
                <a:gd name="connsiteY8" fmla="*/ 486354 h 835479"/>
                <a:gd name="connsiteX9" fmla="*/ 6702976 w 6858000"/>
                <a:gd name="connsiteY9" fmla="*/ 486354 h 835479"/>
                <a:gd name="connsiteX10" fmla="*/ 6742552 w 6858000"/>
                <a:gd name="connsiteY10" fmla="*/ 500190 h 835479"/>
                <a:gd name="connsiteX11" fmla="*/ 6742554 w 6858000"/>
                <a:gd name="connsiteY11" fmla="*/ 500191 h 835479"/>
                <a:gd name="connsiteX12" fmla="*/ 6812061 w 6858000"/>
                <a:gd name="connsiteY12" fmla="*/ 519668 h 835479"/>
                <a:gd name="connsiteX13" fmla="*/ 6776799 w 6858000"/>
                <a:gd name="connsiteY13" fmla="*/ 514894 h 835479"/>
                <a:gd name="connsiteX14" fmla="*/ 6742554 w 6858000"/>
                <a:gd name="connsiteY14" fmla="*/ 500191 h 835479"/>
                <a:gd name="connsiteX15" fmla="*/ 6742551 w 6858000"/>
                <a:gd name="connsiteY15" fmla="*/ 500190 h 835479"/>
                <a:gd name="connsiteX16" fmla="*/ 6702975 w 6858000"/>
                <a:gd name="connsiteY16" fmla="*/ 486354 h 835479"/>
                <a:gd name="connsiteX17" fmla="*/ 6662543 w 6858000"/>
                <a:gd name="connsiteY17" fmla="*/ 500951 h 835479"/>
                <a:gd name="connsiteX18" fmla="*/ 6662541 w 6858000"/>
                <a:gd name="connsiteY18" fmla="*/ 500952 h 835479"/>
                <a:gd name="connsiteX19" fmla="*/ 6662539 w 6858000"/>
                <a:gd name="connsiteY19" fmla="*/ 500953 h 835479"/>
                <a:gd name="connsiteX20" fmla="*/ 6645551 w 6858000"/>
                <a:gd name="connsiteY20" fmla="*/ 508036 h 835479"/>
                <a:gd name="connsiteX21" fmla="*/ 6625224 w 6858000"/>
                <a:gd name="connsiteY21" fmla="*/ 508047 h 835479"/>
                <a:gd name="connsiteX22" fmla="*/ 6625223 w 6858000"/>
                <a:gd name="connsiteY22" fmla="*/ 508047 h 835479"/>
                <a:gd name="connsiteX23" fmla="*/ 6588624 w 6858000"/>
                <a:gd name="connsiteY23" fmla="*/ 491425 h 835479"/>
                <a:gd name="connsiteX24" fmla="*/ 6438980 w 6858000"/>
                <a:gd name="connsiteY24" fmla="*/ 549267 h 835479"/>
                <a:gd name="connsiteX25" fmla="*/ 6463839 w 6858000"/>
                <a:gd name="connsiteY25" fmla="*/ 529336 h 835479"/>
                <a:gd name="connsiteX26" fmla="*/ 6463848 w 6858000"/>
                <a:gd name="connsiteY26" fmla="*/ 529334 h 835479"/>
                <a:gd name="connsiteX27" fmla="*/ 6513011 w 6858000"/>
                <a:gd name="connsiteY27" fmla="*/ 515538 h 835479"/>
                <a:gd name="connsiteX28" fmla="*/ 6546193 w 6858000"/>
                <a:gd name="connsiteY28" fmla="*/ 496733 h 835479"/>
                <a:gd name="connsiteX29" fmla="*/ 6546194 w 6858000"/>
                <a:gd name="connsiteY29" fmla="*/ 496733 h 835479"/>
                <a:gd name="connsiteX30" fmla="*/ 6521803 w 6858000"/>
                <a:gd name="connsiteY30" fmla="*/ 513071 h 835479"/>
                <a:gd name="connsiteX31" fmla="*/ 6513011 w 6858000"/>
                <a:gd name="connsiteY31" fmla="*/ 515538 h 835479"/>
                <a:gd name="connsiteX32" fmla="*/ 6508051 w 6858000"/>
                <a:gd name="connsiteY32" fmla="*/ 518349 h 835479"/>
                <a:gd name="connsiteX33" fmla="*/ 6463848 w 6858000"/>
                <a:gd name="connsiteY33" fmla="*/ 529334 h 835479"/>
                <a:gd name="connsiteX34" fmla="*/ 6463840 w 6858000"/>
                <a:gd name="connsiteY34" fmla="*/ 529336 h 835479"/>
                <a:gd name="connsiteX35" fmla="*/ 6438980 w 6858000"/>
                <a:gd name="connsiteY35" fmla="*/ 549267 h 835479"/>
                <a:gd name="connsiteX36" fmla="*/ 6365203 w 6858000"/>
                <a:gd name="connsiteY36" fmla="*/ 635242 h 835479"/>
                <a:gd name="connsiteX37" fmla="*/ 6387909 w 6858000"/>
                <a:gd name="connsiteY37" fmla="*/ 633959 h 835479"/>
                <a:gd name="connsiteX38" fmla="*/ 6391548 w 6858000"/>
                <a:gd name="connsiteY38" fmla="*/ 632195 h 835479"/>
                <a:gd name="connsiteX39" fmla="*/ 6407331 w 6858000"/>
                <a:gd name="connsiteY39" fmla="*/ 624541 h 835479"/>
                <a:gd name="connsiteX40" fmla="*/ 6407332 w 6858000"/>
                <a:gd name="connsiteY40" fmla="*/ 624541 h 835479"/>
                <a:gd name="connsiteX41" fmla="*/ 6391548 w 6858000"/>
                <a:gd name="connsiteY41" fmla="*/ 632195 h 835479"/>
                <a:gd name="connsiteX42" fmla="*/ 6387909 w 6858000"/>
                <a:gd name="connsiteY42" fmla="*/ 633961 h 835479"/>
                <a:gd name="connsiteX43" fmla="*/ 4221390 w 6858000"/>
                <a:gd name="connsiteY43" fmla="*/ 396172 h 835479"/>
                <a:gd name="connsiteX44" fmla="*/ 4221391 w 6858000"/>
                <a:gd name="connsiteY44" fmla="*/ 396172 h 835479"/>
                <a:gd name="connsiteX45" fmla="*/ 4253014 w 6858000"/>
                <a:gd name="connsiteY45" fmla="*/ 401888 h 835479"/>
                <a:gd name="connsiteX46" fmla="*/ 4324645 w 6858000"/>
                <a:gd name="connsiteY46" fmla="*/ 441704 h 835479"/>
                <a:gd name="connsiteX47" fmla="*/ 4363890 w 6858000"/>
                <a:gd name="connsiteY47" fmla="*/ 450658 h 835479"/>
                <a:gd name="connsiteX48" fmla="*/ 4482003 w 6858000"/>
                <a:gd name="connsiteY48" fmla="*/ 449896 h 835479"/>
                <a:gd name="connsiteX49" fmla="*/ 4659173 w 6858000"/>
                <a:gd name="connsiteY49" fmla="*/ 389886 h 835479"/>
                <a:gd name="connsiteX50" fmla="*/ 4677654 w 6858000"/>
                <a:gd name="connsiteY50" fmla="*/ 381884 h 835479"/>
                <a:gd name="connsiteX51" fmla="*/ 4767763 w 6858000"/>
                <a:gd name="connsiteY51" fmla="*/ 371977 h 835479"/>
                <a:gd name="connsiteX52" fmla="*/ 4800482 w 6858000"/>
                <a:gd name="connsiteY52" fmla="*/ 370668 h 835479"/>
                <a:gd name="connsiteX53" fmla="*/ 4800483 w 6858000"/>
                <a:gd name="connsiteY53" fmla="*/ 370668 h 835479"/>
                <a:gd name="connsiteX54" fmla="*/ 4828916 w 6858000"/>
                <a:gd name="connsiteY54" fmla="*/ 385504 h 835479"/>
                <a:gd name="connsiteX55" fmla="*/ 4863342 w 6858000"/>
                <a:gd name="connsiteY55" fmla="*/ 407685 h 835479"/>
                <a:gd name="connsiteX56" fmla="*/ 4889274 w 6858000"/>
                <a:gd name="connsiteY56" fmla="*/ 415214 h 835479"/>
                <a:gd name="connsiteX57" fmla="*/ 4912167 w 6858000"/>
                <a:gd name="connsiteY57" fmla="*/ 413509 h 835479"/>
                <a:gd name="connsiteX58" fmla="*/ 4933803 w 6858000"/>
                <a:gd name="connsiteY58" fmla="*/ 412107 h 835479"/>
                <a:gd name="connsiteX59" fmla="*/ 4933804 w 6858000"/>
                <a:gd name="connsiteY59" fmla="*/ 412107 h 835479"/>
                <a:gd name="connsiteX60" fmla="*/ 4952672 w 6858000"/>
                <a:gd name="connsiteY60" fmla="*/ 416866 h 835479"/>
                <a:gd name="connsiteX61" fmla="*/ 4957452 w 6858000"/>
                <a:gd name="connsiteY61" fmla="*/ 419659 h 835479"/>
                <a:gd name="connsiteX62" fmla="*/ 4961455 w 6858000"/>
                <a:gd name="connsiteY62" fmla="*/ 420937 h 835479"/>
                <a:gd name="connsiteX63" fmla="*/ 4987037 w 6858000"/>
                <a:gd name="connsiteY63" fmla="*/ 436941 h 835479"/>
                <a:gd name="connsiteX64" fmla="*/ 5041521 w 6858000"/>
                <a:gd name="connsiteY64" fmla="*/ 463420 h 835479"/>
                <a:gd name="connsiteX65" fmla="*/ 5041527 w 6858000"/>
                <a:gd name="connsiteY65" fmla="*/ 463422 h 835479"/>
                <a:gd name="connsiteX66" fmla="*/ 5064789 w 6858000"/>
                <a:gd name="connsiteY66" fmla="*/ 468043 h 835479"/>
                <a:gd name="connsiteX67" fmla="*/ 5070584 w 6858000"/>
                <a:gd name="connsiteY67" fmla="*/ 470217 h 835479"/>
                <a:gd name="connsiteX68" fmla="*/ 5072375 w 6858000"/>
                <a:gd name="connsiteY68" fmla="*/ 470636 h 835479"/>
                <a:gd name="connsiteX69" fmla="*/ 5087443 w 6858000"/>
                <a:gd name="connsiteY69" fmla="*/ 476540 h 835479"/>
                <a:gd name="connsiteX70" fmla="*/ 5133219 w 6858000"/>
                <a:gd name="connsiteY70" fmla="*/ 489567 h 835479"/>
                <a:gd name="connsiteX71" fmla="*/ 5133224 w 6858000"/>
                <a:gd name="connsiteY71" fmla="*/ 489569 h 835479"/>
                <a:gd name="connsiteX72" fmla="*/ 5166112 w 6858000"/>
                <a:gd name="connsiteY72" fmla="*/ 482853 h 835479"/>
                <a:gd name="connsiteX73" fmla="*/ 5166113 w 6858000"/>
                <a:gd name="connsiteY73" fmla="*/ 482853 h 835479"/>
                <a:gd name="connsiteX74" fmla="*/ 5172090 w 6858000"/>
                <a:gd name="connsiteY74" fmla="*/ 483545 h 835479"/>
                <a:gd name="connsiteX75" fmla="*/ 5179067 w 6858000"/>
                <a:gd name="connsiteY75" fmla="*/ 486091 h 835479"/>
                <a:gd name="connsiteX76" fmla="*/ 5229432 w 6858000"/>
                <a:gd name="connsiteY76" fmla="*/ 485925 h 835479"/>
                <a:gd name="connsiteX77" fmla="*/ 5243613 w 6858000"/>
                <a:gd name="connsiteY77" fmla="*/ 478254 h 835479"/>
                <a:gd name="connsiteX78" fmla="*/ 5272795 w 6858000"/>
                <a:gd name="connsiteY78" fmla="*/ 462468 h 835479"/>
                <a:gd name="connsiteX79" fmla="*/ 5312287 w 6858000"/>
                <a:gd name="connsiteY79" fmla="*/ 438565 h 835479"/>
                <a:gd name="connsiteX80" fmla="*/ 5321350 w 6858000"/>
                <a:gd name="connsiteY80" fmla="*/ 437509 h 835479"/>
                <a:gd name="connsiteX81" fmla="*/ 5326162 w 6858000"/>
                <a:gd name="connsiteY81" fmla="*/ 435035 h 835479"/>
                <a:gd name="connsiteX82" fmla="*/ 5355013 w 6858000"/>
                <a:gd name="connsiteY82" fmla="*/ 433589 h 835479"/>
                <a:gd name="connsiteX83" fmla="*/ 5355014 w 6858000"/>
                <a:gd name="connsiteY83" fmla="*/ 433589 h 835479"/>
                <a:gd name="connsiteX84" fmla="*/ 5385384 w 6858000"/>
                <a:gd name="connsiteY84" fmla="*/ 438465 h 835479"/>
                <a:gd name="connsiteX85" fmla="*/ 5425582 w 6858000"/>
                <a:gd name="connsiteY85" fmla="*/ 446656 h 835479"/>
                <a:gd name="connsiteX86" fmla="*/ 5480637 w 6858000"/>
                <a:gd name="connsiteY86" fmla="*/ 458278 h 835479"/>
                <a:gd name="connsiteX87" fmla="*/ 5507667 w 6858000"/>
                <a:gd name="connsiteY87" fmla="*/ 462803 h 835479"/>
                <a:gd name="connsiteX88" fmla="*/ 5531691 w 6858000"/>
                <a:gd name="connsiteY88" fmla="*/ 452184 h 835479"/>
                <a:gd name="connsiteX89" fmla="*/ 5531692 w 6858000"/>
                <a:gd name="connsiteY89" fmla="*/ 452183 h 835479"/>
                <a:gd name="connsiteX90" fmla="*/ 5547577 w 6858000"/>
                <a:gd name="connsiteY90" fmla="*/ 442037 h 835479"/>
                <a:gd name="connsiteX91" fmla="*/ 5547578 w 6858000"/>
                <a:gd name="connsiteY91" fmla="*/ 442037 h 835479"/>
                <a:gd name="connsiteX92" fmla="*/ 5562746 w 6858000"/>
                <a:gd name="connsiteY92" fmla="*/ 451610 h 835479"/>
                <a:gd name="connsiteX93" fmla="*/ 5704483 w 6858000"/>
                <a:gd name="connsiteY93" fmla="*/ 522858 h 835479"/>
                <a:gd name="connsiteX94" fmla="*/ 5740488 w 6858000"/>
                <a:gd name="connsiteY94" fmla="*/ 528765 h 835479"/>
                <a:gd name="connsiteX95" fmla="*/ 5760873 w 6858000"/>
                <a:gd name="connsiteY95" fmla="*/ 537529 h 835479"/>
                <a:gd name="connsiteX96" fmla="*/ 5883751 w 6858000"/>
                <a:gd name="connsiteY96" fmla="*/ 625924 h 835479"/>
                <a:gd name="connsiteX97" fmla="*/ 5883755 w 6858000"/>
                <a:gd name="connsiteY97" fmla="*/ 625926 h 835479"/>
                <a:gd name="connsiteX98" fmla="*/ 5935945 w 6858000"/>
                <a:gd name="connsiteY98" fmla="*/ 643829 h 835479"/>
                <a:gd name="connsiteX99" fmla="*/ 5935949 w 6858000"/>
                <a:gd name="connsiteY99" fmla="*/ 643830 h 835479"/>
                <a:gd name="connsiteX100" fmla="*/ 5993289 w 6858000"/>
                <a:gd name="connsiteY100" fmla="*/ 640211 h 835479"/>
                <a:gd name="connsiteX101" fmla="*/ 5993290 w 6858000"/>
                <a:gd name="connsiteY101" fmla="*/ 640210 h 835479"/>
                <a:gd name="connsiteX102" fmla="*/ 6026439 w 6858000"/>
                <a:gd name="connsiteY102" fmla="*/ 633735 h 835479"/>
                <a:gd name="connsiteX103" fmla="*/ 6108737 w 6858000"/>
                <a:gd name="connsiteY103" fmla="*/ 577534 h 835479"/>
                <a:gd name="connsiteX104" fmla="*/ 6133313 w 6858000"/>
                <a:gd name="connsiteY104" fmla="*/ 563843 h 835479"/>
                <a:gd name="connsiteX105" fmla="*/ 6133314 w 6858000"/>
                <a:gd name="connsiteY105" fmla="*/ 563843 h 835479"/>
                <a:gd name="connsiteX106" fmla="*/ 6143189 w 6858000"/>
                <a:gd name="connsiteY106" fmla="*/ 567542 h 835479"/>
                <a:gd name="connsiteX107" fmla="*/ 6155599 w 6858000"/>
                <a:gd name="connsiteY107" fmla="*/ 579438 h 835479"/>
                <a:gd name="connsiteX108" fmla="*/ 6155602 w 6858000"/>
                <a:gd name="connsiteY108" fmla="*/ 579440 h 835479"/>
                <a:gd name="connsiteX109" fmla="*/ 6228756 w 6858000"/>
                <a:gd name="connsiteY109" fmla="*/ 618111 h 835479"/>
                <a:gd name="connsiteX110" fmla="*/ 6361539 w 6858000"/>
                <a:gd name="connsiteY110" fmla="*/ 635448 h 835479"/>
                <a:gd name="connsiteX111" fmla="*/ 6361538 w 6858000"/>
                <a:gd name="connsiteY111" fmla="*/ 635448 h 835479"/>
                <a:gd name="connsiteX112" fmla="*/ 6228755 w 6858000"/>
                <a:gd name="connsiteY112" fmla="*/ 618111 h 835479"/>
                <a:gd name="connsiteX113" fmla="*/ 6155601 w 6858000"/>
                <a:gd name="connsiteY113" fmla="*/ 579440 h 835479"/>
                <a:gd name="connsiteX114" fmla="*/ 6155599 w 6858000"/>
                <a:gd name="connsiteY114" fmla="*/ 579438 h 835479"/>
                <a:gd name="connsiteX115" fmla="*/ 6133314 w 6858000"/>
                <a:gd name="connsiteY115" fmla="*/ 563843 h 835479"/>
                <a:gd name="connsiteX116" fmla="*/ 6108738 w 6858000"/>
                <a:gd name="connsiteY116" fmla="*/ 577534 h 835479"/>
                <a:gd name="connsiteX117" fmla="*/ 6026440 w 6858000"/>
                <a:gd name="connsiteY117" fmla="*/ 633735 h 835479"/>
                <a:gd name="connsiteX118" fmla="*/ 5993291 w 6858000"/>
                <a:gd name="connsiteY118" fmla="*/ 640210 h 835479"/>
                <a:gd name="connsiteX119" fmla="*/ 5993289 w 6858000"/>
                <a:gd name="connsiteY119" fmla="*/ 640211 h 835479"/>
                <a:gd name="connsiteX120" fmla="*/ 5964476 w 6858000"/>
                <a:gd name="connsiteY120" fmla="*/ 643664 h 835479"/>
                <a:gd name="connsiteX121" fmla="*/ 5935949 w 6858000"/>
                <a:gd name="connsiteY121" fmla="*/ 643830 h 835479"/>
                <a:gd name="connsiteX122" fmla="*/ 5935948 w 6858000"/>
                <a:gd name="connsiteY122" fmla="*/ 643830 h 835479"/>
                <a:gd name="connsiteX123" fmla="*/ 5935945 w 6858000"/>
                <a:gd name="connsiteY123" fmla="*/ 643829 h 835479"/>
                <a:gd name="connsiteX124" fmla="*/ 5909350 w 6858000"/>
                <a:gd name="connsiteY124" fmla="*/ 636949 h 835479"/>
                <a:gd name="connsiteX125" fmla="*/ 5883755 w 6858000"/>
                <a:gd name="connsiteY125" fmla="*/ 625926 h 835479"/>
                <a:gd name="connsiteX126" fmla="*/ 5883750 w 6858000"/>
                <a:gd name="connsiteY126" fmla="*/ 625924 h 835479"/>
                <a:gd name="connsiteX127" fmla="*/ 5760872 w 6858000"/>
                <a:gd name="connsiteY127" fmla="*/ 537529 h 835479"/>
                <a:gd name="connsiteX128" fmla="*/ 5740487 w 6858000"/>
                <a:gd name="connsiteY128" fmla="*/ 528765 h 835479"/>
                <a:gd name="connsiteX129" fmla="*/ 5704482 w 6858000"/>
                <a:gd name="connsiteY129" fmla="*/ 522858 h 835479"/>
                <a:gd name="connsiteX130" fmla="*/ 5562745 w 6858000"/>
                <a:gd name="connsiteY130" fmla="*/ 451610 h 835479"/>
                <a:gd name="connsiteX131" fmla="*/ 5547577 w 6858000"/>
                <a:gd name="connsiteY131" fmla="*/ 442037 h 835479"/>
                <a:gd name="connsiteX132" fmla="*/ 5531693 w 6858000"/>
                <a:gd name="connsiteY132" fmla="*/ 452183 h 835479"/>
                <a:gd name="connsiteX133" fmla="*/ 5531691 w 6858000"/>
                <a:gd name="connsiteY133" fmla="*/ 452184 h 835479"/>
                <a:gd name="connsiteX134" fmla="*/ 5520421 w 6858000"/>
                <a:gd name="connsiteY134" fmla="*/ 460582 h 835479"/>
                <a:gd name="connsiteX135" fmla="*/ 5507667 w 6858000"/>
                <a:gd name="connsiteY135" fmla="*/ 462803 h 835479"/>
                <a:gd name="connsiteX136" fmla="*/ 5507666 w 6858000"/>
                <a:gd name="connsiteY136" fmla="*/ 462803 h 835479"/>
                <a:gd name="connsiteX137" fmla="*/ 5480636 w 6858000"/>
                <a:gd name="connsiteY137" fmla="*/ 458278 h 835479"/>
                <a:gd name="connsiteX138" fmla="*/ 5425581 w 6858000"/>
                <a:gd name="connsiteY138" fmla="*/ 446656 h 835479"/>
                <a:gd name="connsiteX139" fmla="*/ 5385383 w 6858000"/>
                <a:gd name="connsiteY139" fmla="*/ 438465 h 835479"/>
                <a:gd name="connsiteX140" fmla="*/ 5355013 w 6858000"/>
                <a:gd name="connsiteY140" fmla="*/ 433589 h 835479"/>
                <a:gd name="connsiteX141" fmla="*/ 5321350 w 6858000"/>
                <a:gd name="connsiteY141" fmla="*/ 437509 h 835479"/>
                <a:gd name="connsiteX142" fmla="*/ 5272796 w 6858000"/>
                <a:gd name="connsiteY142" fmla="*/ 462468 h 835479"/>
                <a:gd name="connsiteX143" fmla="*/ 5243613 w 6858000"/>
                <a:gd name="connsiteY143" fmla="*/ 478254 h 835479"/>
                <a:gd name="connsiteX144" fmla="*/ 5229433 w 6858000"/>
                <a:gd name="connsiteY144" fmla="*/ 485925 h 835479"/>
                <a:gd name="connsiteX145" fmla="*/ 5179067 w 6858000"/>
                <a:gd name="connsiteY145" fmla="*/ 486091 h 835479"/>
                <a:gd name="connsiteX146" fmla="*/ 5179066 w 6858000"/>
                <a:gd name="connsiteY146" fmla="*/ 486091 h 835479"/>
                <a:gd name="connsiteX147" fmla="*/ 5172089 w 6858000"/>
                <a:gd name="connsiteY147" fmla="*/ 483545 h 835479"/>
                <a:gd name="connsiteX148" fmla="*/ 5166113 w 6858000"/>
                <a:gd name="connsiteY148" fmla="*/ 482853 h 835479"/>
                <a:gd name="connsiteX149" fmla="*/ 5133224 w 6858000"/>
                <a:gd name="connsiteY149" fmla="*/ 489569 h 835479"/>
                <a:gd name="connsiteX150" fmla="*/ 5133223 w 6858000"/>
                <a:gd name="connsiteY150" fmla="*/ 489569 h 835479"/>
                <a:gd name="connsiteX151" fmla="*/ 5133219 w 6858000"/>
                <a:gd name="connsiteY151" fmla="*/ 489567 h 835479"/>
                <a:gd name="connsiteX152" fmla="*/ 5102460 w 6858000"/>
                <a:gd name="connsiteY152" fmla="*/ 482424 h 835479"/>
                <a:gd name="connsiteX153" fmla="*/ 5087443 w 6858000"/>
                <a:gd name="connsiteY153" fmla="*/ 476540 h 835479"/>
                <a:gd name="connsiteX154" fmla="*/ 5087422 w 6858000"/>
                <a:gd name="connsiteY154" fmla="*/ 476534 h 835479"/>
                <a:gd name="connsiteX155" fmla="*/ 5070584 w 6858000"/>
                <a:gd name="connsiteY155" fmla="*/ 470217 h 835479"/>
                <a:gd name="connsiteX156" fmla="*/ 5041527 w 6858000"/>
                <a:gd name="connsiteY156" fmla="*/ 463422 h 835479"/>
                <a:gd name="connsiteX157" fmla="*/ 5041520 w 6858000"/>
                <a:gd name="connsiteY157" fmla="*/ 463420 h 835479"/>
                <a:gd name="connsiteX158" fmla="*/ 4987036 w 6858000"/>
                <a:gd name="connsiteY158" fmla="*/ 436941 h 835479"/>
                <a:gd name="connsiteX159" fmla="*/ 4957452 w 6858000"/>
                <a:gd name="connsiteY159" fmla="*/ 419659 h 835479"/>
                <a:gd name="connsiteX160" fmla="*/ 4933804 w 6858000"/>
                <a:gd name="connsiteY160" fmla="*/ 412107 h 835479"/>
                <a:gd name="connsiteX161" fmla="*/ 4912168 w 6858000"/>
                <a:gd name="connsiteY161" fmla="*/ 413509 h 835479"/>
                <a:gd name="connsiteX162" fmla="*/ 4889275 w 6858000"/>
                <a:gd name="connsiteY162" fmla="*/ 415214 h 835479"/>
                <a:gd name="connsiteX163" fmla="*/ 4889274 w 6858000"/>
                <a:gd name="connsiteY163" fmla="*/ 415214 h 835479"/>
                <a:gd name="connsiteX164" fmla="*/ 4867613 w 6858000"/>
                <a:gd name="connsiteY164" fmla="*/ 410436 h 835479"/>
                <a:gd name="connsiteX165" fmla="*/ 4863342 w 6858000"/>
                <a:gd name="connsiteY165" fmla="*/ 407685 h 835479"/>
                <a:gd name="connsiteX166" fmla="*/ 4857316 w 6858000"/>
                <a:gd name="connsiteY166" fmla="*/ 405935 h 835479"/>
                <a:gd name="connsiteX167" fmla="*/ 4828915 w 6858000"/>
                <a:gd name="connsiteY167" fmla="*/ 385504 h 835479"/>
                <a:gd name="connsiteX168" fmla="*/ 4800482 w 6858000"/>
                <a:gd name="connsiteY168" fmla="*/ 370668 h 835479"/>
                <a:gd name="connsiteX169" fmla="*/ 4767764 w 6858000"/>
                <a:gd name="connsiteY169" fmla="*/ 371977 h 835479"/>
                <a:gd name="connsiteX170" fmla="*/ 4677655 w 6858000"/>
                <a:gd name="connsiteY170" fmla="*/ 381884 h 835479"/>
                <a:gd name="connsiteX171" fmla="*/ 4659174 w 6858000"/>
                <a:gd name="connsiteY171" fmla="*/ 389886 h 835479"/>
                <a:gd name="connsiteX172" fmla="*/ 4482004 w 6858000"/>
                <a:gd name="connsiteY172" fmla="*/ 449896 h 835479"/>
                <a:gd name="connsiteX173" fmla="*/ 4363890 w 6858000"/>
                <a:gd name="connsiteY173" fmla="*/ 450658 h 835479"/>
                <a:gd name="connsiteX174" fmla="*/ 4363889 w 6858000"/>
                <a:gd name="connsiteY174" fmla="*/ 450658 h 835479"/>
                <a:gd name="connsiteX175" fmla="*/ 4324644 w 6858000"/>
                <a:gd name="connsiteY175" fmla="*/ 441704 h 835479"/>
                <a:gd name="connsiteX176" fmla="*/ 4253013 w 6858000"/>
                <a:gd name="connsiteY176" fmla="*/ 401888 h 835479"/>
                <a:gd name="connsiteX177" fmla="*/ 4165382 w 6858000"/>
                <a:gd name="connsiteY177" fmla="*/ 392362 h 835479"/>
                <a:gd name="connsiteX178" fmla="*/ 4165383 w 6858000"/>
                <a:gd name="connsiteY178" fmla="*/ 392362 h 835479"/>
                <a:gd name="connsiteX179" fmla="*/ 4192387 w 6858000"/>
                <a:gd name="connsiteY179" fmla="*/ 396267 h 835479"/>
                <a:gd name="connsiteX180" fmla="*/ 4192386 w 6858000"/>
                <a:gd name="connsiteY180" fmla="*/ 396267 h 835479"/>
                <a:gd name="connsiteX181" fmla="*/ 4165382 w 6858000"/>
                <a:gd name="connsiteY181" fmla="*/ 392362 h 835479"/>
                <a:gd name="connsiteX182" fmla="*/ 3885337 w 6858000"/>
                <a:gd name="connsiteY182" fmla="*/ 379980 h 835479"/>
                <a:gd name="connsiteX183" fmla="*/ 3885338 w 6858000"/>
                <a:gd name="connsiteY183" fmla="*/ 379980 h 835479"/>
                <a:gd name="connsiteX184" fmla="*/ 3885341 w 6858000"/>
                <a:gd name="connsiteY184" fmla="*/ 379982 h 835479"/>
                <a:gd name="connsiteX185" fmla="*/ 3962157 w 6858000"/>
                <a:gd name="connsiteY185" fmla="*/ 411865 h 835479"/>
                <a:gd name="connsiteX186" fmla="*/ 3962159 w 6858000"/>
                <a:gd name="connsiteY186" fmla="*/ 411865 h 835479"/>
                <a:gd name="connsiteX187" fmla="*/ 4043837 w 6858000"/>
                <a:gd name="connsiteY187" fmla="*/ 396173 h 835479"/>
                <a:gd name="connsiteX188" fmla="*/ 4043838 w 6858000"/>
                <a:gd name="connsiteY188" fmla="*/ 396172 h 835479"/>
                <a:gd name="connsiteX189" fmla="*/ 4103824 w 6858000"/>
                <a:gd name="connsiteY189" fmla="*/ 381051 h 835479"/>
                <a:gd name="connsiteX190" fmla="*/ 4103825 w 6858000"/>
                <a:gd name="connsiteY190" fmla="*/ 381051 h 835479"/>
                <a:gd name="connsiteX191" fmla="*/ 4134255 w 6858000"/>
                <a:gd name="connsiteY191" fmla="*/ 383018 h 835479"/>
                <a:gd name="connsiteX192" fmla="*/ 4165381 w 6858000"/>
                <a:gd name="connsiteY192" fmla="*/ 392362 h 835479"/>
                <a:gd name="connsiteX193" fmla="*/ 4103825 w 6858000"/>
                <a:gd name="connsiteY193" fmla="*/ 381051 h 835479"/>
                <a:gd name="connsiteX194" fmla="*/ 4043839 w 6858000"/>
                <a:gd name="connsiteY194" fmla="*/ 396172 h 835479"/>
                <a:gd name="connsiteX195" fmla="*/ 4043837 w 6858000"/>
                <a:gd name="connsiteY195" fmla="*/ 396173 h 835479"/>
                <a:gd name="connsiteX196" fmla="*/ 4002409 w 6858000"/>
                <a:gd name="connsiteY196" fmla="*/ 409475 h 835479"/>
                <a:gd name="connsiteX197" fmla="*/ 3962159 w 6858000"/>
                <a:gd name="connsiteY197" fmla="*/ 411865 h 835479"/>
                <a:gd name="connsiteX198" fmla="*/ 3962158 w 6858000"/>
                <a:gd name="connsiteY198" fmla="*/ 411865 h 835479"/>
                <a:gd name="connsiteX199" fmla="*/ 3962157 w 6858000"/>
                <a:gd name="connsiteY199" fmla="*/ 411865 h 835479"/>
                <a:gd name="connsiteX200" fmla="*/ 3923124 w 6858000"/>
                <a:gd name="connsiteY200" fmla="*/ 402361 h 835479"/>
                <a:gd name="connsiteX201" fmla="*/ 3885341 w 6858000"/>
                <a:gd name="connsiteY201" fmla="*/ 379982 h 835479"/>
                <a:gd name="connsiteX202" fmla="*/ 3669899 w 6858000"/>
                <a:gd name="connsiteY202" fmla="*/ 394577 h 835479"/>
                <a:gd name="connsiteX203" fmla="*/ 3680163 w 6858000"/>
                <a:gd name="connsiteY203" fmla="*/ 397173 h 835479"/>
                <a:gd name="connsiteX204" fmla="*/ 3734836 w 6858000"/>
                <a:gd name="connsiteY204" fmla="*/ 393125 h 835479"/>
                <a:gd name="connsiteX205" fmla="*/ 3734837 w 6858000"/>
                <a:gd name="connsiteY205" fmla="*/ 393125 h 835479"/>
                <a:gd name="connsiteX206" fmla="*/ 3754652 w 6858000"/>
                <a:gd name="connsiteY206" fmla="*/ 393507 h 835479"/>
                <a:gd name="connsiteX207" fmla="*/ 3789775 w 6858000"/>
                <a:gd name="connsiteY207" fmla="*/ 399864 h 835479"/>
                <a:gd name="connsiteX208" fmla="*/ 3822471 w 6858000"/>
                <a:gd name="connsiteY208" fmla="*/ 384932 h 835479"/>
                <a:gd name="connsiteX209" fmla="*/ 3852618 w 6858000"/>
                <a:gd name="connsiteY209" fmla="*/ 370597 h 835479"/>
                <a:gd name="connsiteX210" fmla="*/ 3852619 w 6858000"/>
                <a:gd name="connsiteY210" fmla="*/ 370597 h 835479"/>
                <a:gd name="connsiteX211" fmla="*/ 3868763 w 6858000"/>
                <a:gd name="connsiteY211" fmla="*/ 371377 h 835479"/>
                <a:gd name="connsiteX212" fmla="*/ 3885336 w 6858000"/>
                <a:gd name="connsiteY212" fmla="*/ 379980 h 835479"/>
                <a:gd name="connsiteX213" fmla="*/ 3852619 w 6858000"/>
                <a:gd name="connsiteY213" fmla="*/ 370597 h 835479"/>
                <a:gd name="connsiteX214" fmla="*/ 3822472 w 6858000"/>
                <a:gd name="connsiteY214" fmla="*/ 384932 h 835479"/>
                <a:gd name="connsiteX215" fmla="*/ 3789776 w 6858000"/>
                <a:gd name="connsiteY215" fmla="*/ 399864 h 835479"/>
                <a:gd name="connsiteX216" fmla="*/ 3789775 w 6858000"/>
                <a:gd name="connsiteY216" fmla="*/ 399864 h 835479"/>
                <a:gd name="connsiteX217" fmla="*/ 3754651 w 6858000"/>
                <a:gd name="connsiteY217" fmla="*/ 393507 h 835479"/>
                <a:gd name="connsiteX218" fmla="*/ 3734837 w 6858000"/>
                <a:gd name="connsiteY218" fmla="*/ 393125 h 835479"/>
                <a:gd name="connsiteX219" fmla="*/ 3680163 w 6858000"/>
                <a:gd name="connsiteY219" fmla="*/ 397173 h 835479"/>
                <a:gd name="connsiteX220" fmla="*/ 3680162 w 6858000"/>
                <a:gd name="connsiteY220" fmla="*/ 397173 h 835479"/>
                <a:gd name="connsiteX221" fmla="*/ 2836171 w 6858000"/>
                <a:gd name="connsiteY221" fmla="*/ 465063 h 835479"/>
                <a:gd name="connsiteX222" fmla="*/ 2848792 w 6858000"/>
                <a:gd name="connsiteY222" fmla="*/ 456372 h 835479"/>
                <a:gd name="connsiteX223" fmla="*/ 2897784 w 6858000"/>
                <a:gd name="connsiteY223" fmla="*/ 440769 h 835479"/>
                <a:gd name="connsiteX224" fmla="*/ 2903549 w 6858000"/>
                <a:gd name="connsiteY224" fmla="*/ 439740 h 835479"/>
                <a:gd name="connsiteX225" fmla="*/ 2914327 w 6858000"/>
                <a:gd name="connsiteY225" fmla="*/ 436466 h 835479"/>
                <a:gd name="connsiteX226" fmla="*/ 2947858 w 6858000"/>
                <a:gd name="connsiteY226" fmla="*/ 431835 h 835479"/>
                <a:gd name="connsiteX227" fmla="*/ 2947861 w 6858000"/>
                <a:gd name="connsiteY227" fmla="*/ 431834 h 835479"/>
                <a:gd name="connsiteX228" fmla="*/ 2947862 w 6858000"/>
                <a:gd name="connsiteY228" fmla="*/ 431834 h 835479"/>
                <a:gd name="connsiteX229" fmla="*/ 2982148 w 6858000"/>
                <a:gd name="connsiteY229" fmla="*/ 435418 h 835479"/>
                <a:gd name="connsiteX230" fmla="*/ 3077401 w 6858000"/>
                <a:gd name="connsiteY230" fmla="*/ 447111 h 835479"/>
                <a:gd name="connsiteX231" fmla="*/ 3172653 w 6858000"/>
                <a:gd name="connsiteY231" fmla="*/ 434656 h 835479"/>
                <a:gd name="connsiteX232" fmla="*/ 3489466 w 6858000"/>
                <a:gd name="connsiteY232" fmla="*/ 387029 h 835479"/>
                <a:gd name="connsiteX233" fmla="*/ 3544712 w 6858000"/>
                <a:gd name="connsiteY233" fmla="*/ 364930 h 835479"/>
                <a:gd name="connsiteX234" fmla="*/ 3574407 w 6858000"/>
                <a:gd name="connsiteY234" fmla="*/ 347308 h 835479"/>
                <a:gd name="connsiteX235" fmla="*/ 3574408 w 6858000"/>
                <a:gd name="connsiteY235" fmla="*/ 347308 h 835479"/>
                <a:gd name="connsiteX236" fmla="*/ 3606817 w 6858000"/>
                <a:gd name="connsiteY236" fmla="*/ 359406 h 835479"/>
                <a:gd name="connsiteX237" fmla="*/ 3630632 w 6858000"/>
                <a:gd name="connsiteY237" fmla="*/ 372932 h 835479"/>
                <a:gd name="connsiteX238" fmla="*/ 3651953 w 6858000"/>
                <a:gd name="connsiteY238" fmla="*/ 388826 h 835479"/>
                <a:gd name="connsiteX239" fmla="*/ 3630631 w 6858000"/>
                <a:gd name="connsiteY239" fmla="*/ 372932 h 835479"/>
                <a:gd name="connsiteX240" fmla="*/ 3606816 w 6858000"/>
                <a:gd name="connsiteY240" fmla="*/ 359406 h 835479"/>
                <a:gd name="connsiteX241" fmla="*/ 3587173 w 6858000"/>
                <a:gd name="connsiteY241" fmla="*/ 349660 h 835479"/>
                <a:gd name="connsiteX242" fmla="*/ 3574407 w 6858000"/>
                <a:gd name="connsiteY242" fmla="*/ 347308 h 835479"/>
                <a:gd name="connsiteX243" fmla="*/ 3562320 w 6858000"/>
                <a:gd name="connsiteY243" fmla="*/ 352387 h 835479"/>
                <a:gd name="connsiteX244" fmla="*/ 3544713 w 6858000"/>
                <a:gd name="connsiteY244" fmla="*/ 364930 h 835479"/>
                <a:gd name="connsiteX245" fmla="*/ 3489467 w 6858000"/>
                <a:gd name="connsiteY245" fmla="*/ 387029 h 835479"/>
                <a:gd name="connsiteX246" fmla="*/ 3172654 w 6858000"/>
                <a:gd name="connsiteY246" fmla="*/ 434656 h 835479"/>
                <a:gd name="connsiteX247" fmla="*/ 3077401 w 6858000"/>
                <a:gd name="connsiteY247" fmla="*/ 447111 h 835479"/>
                <a:gd name="connsiteX248" fmla="*/ 3077400 w 6858000"/>
                <a:gd name="connsiteY248" fmla="*/ 447111 h 835479"/>
                <a:gd name="connsiteX249" fmla="*/ 2982147 w 6858000"/>
                <a:gd name="connsiteY249" fmla="*/ 435418 h 835479"/>
                <a:gd name="connsiteX250" fmla="*/ 2947862 w 6858000"/>
                <a:gd name="connsiteY250" fmla="*/ 431834 h 835479"/>
                <a:gd name="connsiteX251" fmla="*/ 2947858 w 6858000"/>
                <a:gd name="connsiteY251" fmla="*/ 431835 h 835479"/>
                <a:gd name="connsiteX252" fmla="*/ 2903549 w 6858000"/>
                <a:gd name="connsiteY252" fmla="*/ 439740 h 835479"/>
                <a:gd name="connsiteX253" fmla="*/ 2848793 w 6858000"/>
                <a:gd name="connsiteY253" fmla="*/ 456372 h 835479"/>
                <a:gd name="connsiteX254" fmla="*/ 2836172 w 6858000"/>
                <a:gd name="connsiteY254" fmla="*/ 465063 h 835479"/>
                <a:gd name="connsiteX255" fmla="*/ 1268757 w 6858000"/>
                <a:gd name="connsiteY255" fmla="*/ 18376 h 835479"/>
                <a:gd name="connsiteX256" fmla="*/ 1286069 w 6858000"/>
                <a:gd name="connsiteY256" fmla="*/ 23543 h 835479"/>
                <a:gd name="connsiteX257" fmla="*/ 1350627 w 6858000"/>
                <a:gd name="connsiteY257" fmla="*/ 45880 h 835479"/>
                <a:gd name="connsiteX258" fmla="*/ 1413839 w 6858000"/>
                <a:gd name="connsiteY258" fmla="*/ 40286 h 835479"/>
                <a:gd name="connsiteX259" fmla="*/ 1350626 w 6858000"/>
                <a:gd name="connsiteY259" fmla="*/ 45881 h 835479"/>
                <a:gd name="connsiteX260" fmla="*/ 1286068 w 6858000"/>
                <a:gd name="connsiteY260" fmla="*/ 23543 h 835479"/>
                <a:gd name="connsiteX261" fmla="*/ 313532 w 6858000"/>
                <a:gd name="connsiteY261" fmla="*/ 14019 h 835479"/>
                <a:gd name="connsiteX262" fmla="*/ 313533 w 6858000"/>
                <a:gd name="connsiteY262" fmla="*/ 14018 h 835479"/>
                <a:gd name="connsiteX263" fmla="*/ 338870 w 6858000"/>
                <a:gd name="connsiteY263" fmla="*/ 13446 h 835479"/>
                <a:gd name="connsiteX264" fmla="*/ 338902 w 6858000"/>
                <a:gd name="connsiteY264" fmla="*/ 13453 h 835479"/>
                <a:gd name="connsiteX265" fmla="*/ 395639 w 6858000"/>
                <a:gd name="connsiteY265" fmla="*/ 23353 h 835479"/>
                <a:gd name="connsiteX266" fmla="*/ 367327 w 6858000"/>
                <a:gd name="connsiteY266" fmla="*/ 19543 h 835479"/>
                <a:gd name="connsiteX267" fmla="*/ 338902 w 6858000"/>
                <a:gd name="connsiteY267" fmla="*/ 13453 h 835479"/>
                <a:gd name="connsiteX268" fmla="*/ 338869 w 6858000"/>
                <a:gd name="connsiteY268" fmla="*/ 13447 h 835479"/>
                <a:gd name="connsiteX269" fmla="*/ 324057 w 6858000"/>
                <a:gd name="connsiteY269" fmla="*/ 11661 h 835479"/>
                <a:gd name="connsiteX270" fmla="*/ 281567 w 6858000"/>
                <a:gd name="connsiteY270" fmla="*/ 36346 h 835479"/>
                <a:gd name="connsiteX271" fmla="*/ 295414 w 6858000"/>
                <a:gd name="connsiteY271" fmla="*/ 31451 h 835479"/>
                <a:gd name="connsiteX272" fmla="*/ 295414 w 6858000"/>
                <a:gd name="connsiteY272" fmla="*/ 31452 h 835479"/>
                <a:gd name="connsiteX273" fmla="*/ 24485 w 6858000"/>
                <a:gd name="connsiteY273" fmla="*/ 23026 h 835479"/>
                <a:gd name="connsiteX274" fmla="*/ 74128 w 6858000"/>
                <a:gd name="connsiteY274" fmla="*/ 20763 h 835479"/>
                <a:gd name="connsiteX275" fmla="*/ 125860 w 6858000"/>
                <a:gd name="connsiteY275" fmla="*/ 26687 h 835479"/>
                <a:gd name="connsiteX276" fmla="*/ 153386 w 6858000"/>
                <a:gd name="connsiteY276" fmla="*/ 31082 h 835479"/>
                <a:gd name="connsiteX277" fmla="*/ 228943 w 6858000"/>
                <a:gd name="connsiteY277" fmla="*/ 39355 h 835479"/>
                <a:gd name="connsiteX278" fmla="*/ 177270 w 6858000"/>
                <a:gd name="connsiteY278" fmla="*/ 34896 h 835479"/>
                <a:gd name="connsiteX279" fmla="*/ 153386 w 6858000"/>
                <a:gd name="connsiteY279" fmla="*/ 31082 h 835479"/>
                <a:gd name="connsiteX280" fmla="*/ 151568 w 6858000"/>
                <a:gd name="connsiteY280" fmla="*/ 30883 h 835479"/>
                <a:gd name="connsiteX281" fmla="*/ 74128 w 6858000"/>
                <a:gd name="connsiteY281" fmla="*/ 20764 h 835479"/>
                <a:gd name="connsiteX282" fmla="*/ 0 w 6858000"/>
                <a:gd name="connsiteY282" fmla="*/ 29969 h 835479"/>
                <a:gd name="connsiteX283" fmla="*/ 0 w 6858000"/>
                <a:gd name="connsiteY283" fmla="*/ 494077 h 835479"/>
                <a:gd name="connsiteX284" fmla="*/ 2816 w 6858000"/>
                <a:gd name="connsiteY284" fmla="*/ 492950 h 835479"/>
                <a:gd name="connsiteX285" fmla="*/ 63586 w 6858000"/>
                <a:gd name="connsiteY285" fmla="*/ 478851 h 835479"/>
                <a:gd name="connsiteX286" fmla="*/ 176938 w 6858000"/>
                <a:gd name="connsiteY286" fmla="*/ 464945 h 835479"/>
                <a:gd name="connsiteX287" fmla="*/ 200181 w 6858000"/>
                <a:gd name="connsiteY287" fmla="*/ 456943 h 835479"/>
                <a:gd name="connsiteX288" fmla="*/ 340773 w 6858000"/>
                <a:gd name="connsiteY288" fmla="*/ 419031 h 835479"/>
                <a:gd name="connsiteX289" fmla="*/ 453363 w 6858000"/>
                <a:gd name="connsiteY289" fmla="*/ 419796 h 835479"/>
                <a:gd name="connsiteX290" fmla="*/ 462125 w 6858000"/>
                <a:gd name="connsiteY290" fmla="*/ 421510 h 835479"/>
                <a:gd name="connsiteX291" fmla="*/ 505181 w 6858000"/>
                <a:gd name="connsiteY291" fmla="*/ 434082 h 835479"/>
                <a:gd name="connsiteX292" fmla="*/ 571859 w 6858000"/>
                <a:gd name="connsiteY292" fmla="*/ 430654 h 835479"/>
                <a:gd name="connsiteX293" fmla="*/ 617771 w 6858000"/>
                <a:gd name="connsiteY293" fmla="*/ 413317 h 835479"/>
                <a:gd name="connsiteX294" fmla="*/ 674922 w 6858000"/>
                <a:gd name="connsiteY294" fmla="*/ 412555 h 835479"/>
                <a:gd name="connsiteX295" fmla="*/ 740267 w 6858000"/>
                <a:gd name="connsiteY295" fmla="*/ 423414 h 835479"/>
                <a:gd name="connsiteX296" fmla="*/ 769604 w 6858000"/>
                <a:gd name="connsiteY296" fmla="*/ 425700 h 835479"/>
                <a:gd name="connsiteX297" fmla="*/ 850188 w 6858000"/>
                <a:gd name="connsiteY297" fmla="*/ 448180 h 835479"/>
                <a:gd name="connsiteX298" fmla="*/ 898197 w 6858000"/>
                <a:gd name="connsiteY298" fmla="*/ 442656 h 835479"/>
                <a:gd name="connsiteX299" fmla="*/ 945443 w 6858000"/>
                <a:gd name="connsiteY299" fmla="*/ 427796 h 835479"/>
                <a:gd name="connsiteX300" fmla="*/ 975732 w 6858000"/>
                <a:gd name="connsiteY300" fmla="*/ 413507 h 835479"/>
                <a:gd name="connsiteX301" fmla="*/ 1036886 w 6858000"/>
                <a:gd name="connsiteY301" fmla="*/ 403411 h 835479"/>
                <a:gd name="connsiteX302" fmla="*/ 1048124 w 6858000"/>
                <a:gd name="connsiteY302" fmla="*/ 404935 h 835479"/>
                <a:gd name="connsiteX303" fmla="*/ 1230632 w 6858000"/>
                <a:gd name="connsiteY303" fmla="*/ 417509 h 835479"/>
                <a:gd name="connsiteX304" fmla="*/ 1303023 w 6858000"/>
                <a:gd name="connsiteY304" fmla="*/ 437702 h 835479"/>
                <a:gd name="connsiteX305" fmla="*/ 1318455 w 6858000"/>
                <a:gd name="connsiteY305" fmla="*/ 440178 h 835479"/>
                <a:gd name="connsiteX306" fmla="*/ 1472574 w 6858000"/>
                <a:gd name="connsiteY306" fmla="*/ 462849 h 835479"/>
                <a:gd name="connsiteX307" fmla="*/ 1489719 w 6858000"/>
                <a:gd name="connsiteY307" fmla="*/ 463801 h 835479"/>
                <a:gd name="connsiteX308" fmla="*/ 1537536 w 6858000"/>
                <a:gd name="connsiteY308" fmla="*/ 459801 h 835479"/>
                <a:gd name="connsiteX309" fmla="*/ 1650316 w 6858000"/>
                <a:gd name="connsiteY309" fmla="*/ 500950 h 835479"/>
                <a:gd name="connsiteX310" fmla="*/ 1763286 w 6858000"/>
                <a:gd name="connsiteY310" fmla="*/ 515049 h 835479"/>
                <a:gd name="connsiteX311" fmla="*/ 1825392 w 6858000"/>
                <a:gd name="connsiteY311" fmla="*/ 514857 h 835479"/>
                <a:gd name="connsiteX312" fmla="*/ 1869779 w 6858000"/>
                <a:gd name="connsiteY312" fmla="*/ 524955 h 835479"/>
                <a:gd name="connsiteX313" fmla="*/ 1978939 w 6858000"/>
                <a:gd name="connsiteY313" fmla="*/ 555626 h 835479"/>
                <a:gd name="connsiteX314" fmla="*/ 2030377 w 6858000"/>
                <a:gd name="connsiteY314" fmla="*/ 560388 h 835479"/>
                <a:gd name="connsiteX315" fmla="*/ 2085053 w 6858000"/>
                <a:gd name="connsiteY315" fmla="*/ 570677 h 835479"/>
                <a:gd name="connsiteX316" fmla="*/ 2220311 w 6858000"/>
                <a:gd name="connsiteY316" fmla="*/ 616778 h 835479"/>
                <a:gd name="connsiteX317" fmla="*/ 2330805 w 6858000"/>
                <a:gd name="connsiteY317" fmla="*/ 614112 h 835479"/>
                <a:gd name="connsiteX318" fmla="*/ 2401291 w 6858000"/>
                <a:gd name="connsiteY318" fmla="*/ 614682 h 835479"/>
                <a:gd name="connsiteX319" fmla="*/ 2485306 w 6858000"/>
                <a:gd name="connsiteY319" fmla="*/ 629923 h 835479"/>
                <a:gd name="connsiteX320" fmla="*/ 2554078 w 6858000"/>
                <a:gd name="connsiteY320" fmla="*/ 652213 h 835479"/>
                <a:gd name="connsiteX321" fmla="*/ 2649142 w 6858000"/>
                <a:gd name="connsiteY321" fmla="*/ 669930 h 835479"/>
                <a:gd name="connsiteX322" fmla="*/ 2743825 w 6858000"/>
                <a:gd name="connsiteY322" fmla="*/ 704031 h 835479"/>
                <a:gd name="connsiteX323" fmla="*/ 2809929 w 6858000"/>
                <a:gd name="connsiteY323" fmla="*/ 730130 h 835479"/>
                <a:gd name="connsiteX324" fmla="*/ 2901942 w 6858000"/>
                <a:gd name="connsiteY324" fmla="*/ 753181 h 835479"/>
                <a:gd name="connsiteX325" fmla="*/ 3042727 w 6858000"/>
                <a:gd name="connsiteY325" fmla="*/ 769373 h 835479"/>
                <a:gd name="connsiteX326" fmla="*/ 3107499 w 6858000"/>
                <a:gd name="connsiteY326" fmla="*/ 771089 h 835479"/>
                <a:gd name="connsiteX327" fmla="*/ 3209992 w 6858000"/>
                <a:gd name="connsiteY327" fmla="*/ 808998 h 835479"/>
                <a:gd name="connsiteX328" fmla="*/ 3253808 w 6858000"/>
                <a:gd name="connsiteY328" fmla="*/ 827287 h 835479"/>
                <a:gd name="connsiteX329" fmla="*/ 3293243 w 6858000"/>
                <a:gd name="connsiteY329" fmla="*/ 812047 h 835479"/>
                <a:gd name="connsiteX330" fmla="*/ 3318770 w 6858000"/>
                <a:gd name="connsiteY330" fmla="*/ 794520 h 835479"/>
                <a:gd name="connsiteX331" fmla="*/ 3399545 w 6858000"/>
                <a:gd name="connsiteY331" fmla="*/ 809381 h 835479"/>
                <a:gd name="connsiteX332" fmla="*/ 3485274 w 6858000"/>
                <a:gd name="connsiteY332" fmla="*/ 825001 h 835479"/>
                <a:gd name="connsiteX333" fmla="*/ 3546616 w 6858000"/>
                <a:gd name="connsiteY333" fmla="*/ 835479 h 835479"/>
                <a:gd name="connsiteX334" fmla="*/ 3623200 w 6858000"/>
                <a:gd name="connsiteY334" fmla="*/ 827097 h 835479"/>
                <a:gd name="connsiteX335" fmla="*/ 3683590 w 6858000"/>
                <a:gd name="connsiteY335" fmla="*/ 823669 h 835479"/>
                <a:gd name="connsiteX336" fmla="*/ 3732360 w 6858000"/>
                <a:gd name="connsiteY336" fmla="*/ 813953 h 835479"/>
                <a:gd name="connsiteX337" fmla="*/ 3749505 w 6858000"/>
                <a:gd name="connsiteY337" fmla="*/ 808236 h 835479"/>
                <a:gd name="connsiteX338" fmla="*/ 3885337 w 6858000"/>
                <a:gd name="connsiteY338" fmla="*/ 763659 h 835479"/>
                <a:gd name="connsiteX339" fmla="*/ 4030502 w 6858000"/>
                <a:gd name="connsiteY339" fmla="*/ 728034 h 835479"/>
                <a:gd name="connsiteX340" fmla="*/ 4124613 w 6858000"/>
                <a:gd name="connsiteY340" fmla="*/ 750515 h 835479"/>
                <a:gd name="connsiteX341" fmla="*/ 4159666 w 6858000"/>
                <a:gd name="connsiteY341" fmla="*/ 750133 h 835479"/>
                <a:gd name="connsiteX342" fmla="*/ 4320836 w 6858000"/>
                <a:gd name="connsiteY342" fmla="*/ 755277 h 835479"/>
                <a:gd name="connsiteX343" fmla="*/ 4349221 w 6858000"/>
                <a:gd name="connsiteY343" fmla="*/ 760801 h 835479"/>
                <a:gd name="connsiteX344" fmla="*/ 4502578 w 6858000"/>
                <a:gd name="connsiteY344" fmla="*/ 738130 h 835479"/>
                <a:gd name="connsiteX345" fmla="*/ 4558206 w 6858000"/>
                <a:gd name="connsiteY345" fmla="*/ 734320 h 835479"/>
                <a:gd name="connsiteX346" fmla="*/ 4609451 w 6858000"/>
                <a:gd name="connsiteY346" fmla="*/ 728034 h 835479"/>
                <a:gd name="connsiteX347" fmla="*/ 4681082 w 6858000"/>
                <a:gd name="connsiteY347" fmla="*/ 726510 h 835479"/>
                <a:gd name="connsiteX348" fmla="*/ 4755380 w 6858000"/>
                <a:gd name="connsiteY348" fmla="*/ 729368 h 835479"/>
                <a:gd name="connsiteX349" fmla="*/ 4838249 w 6858000"/>
                <a:gd name="connsiteY349" fmla="*/ 728796 h 835479"/>
                <a:gd name="connsiteX350" fmla="*/ 4871018 w 6858000"/>
                <a:gd name="connsiteY350" fmla="*/ 723844 h 835479"/>
                <a:gd name="connsiteX351" fmla="*/ 4959601 w 6858000"/>
                <a:gd name="connsiteY351" fmla="*/ 727272 h 835479"/>
                <a:gd name="connsiteX352" fmla="*/ 5006085 w 6858000"/>
                <a:gd name="connsiteY352" fmla="*/ 721558 h 835479"/>
                <a:gd name="connsiteX353" fmla="*/ 5082669 w 6858000"/>
                <a:gd name="connsiteY353" fmla="*/ 720414 h 835479"/>
                <a:gd name="connsiteX354" fmla="*/ 5107626 w 6858000"/>
                <a:gd name="connsiteY354" fmla="*/ 719079 h 835479"/>
                <a:gd name="connsiteX355" fmla="*/ 5129915 w 6858000"/>
                <a:gd name="connsiteY355" fmla="*/ 718317 h 835479"/>
                <a:gd name="connsiteX356" fmla="*/ 5206307 w 6858000"/>
                <a:gd name="connsiteY356" fmla="*/ 733940 h 835479"/>
                <a:gd name="connsiteX357" fmla="*/ 5274128 w 6858000"/>
                <a:gd name="connsiteY357" fmla="*/ 734892 h 835479"/>
                <a:gd name="connsiteX358" fmla="*/ 5393004 w 6858000"/>
                <a:gd name="connsiteY358" fmla="*/ 747466 h 835479"/>
                <a:gd name="connsiteX359" fmla="*/ 5419294 w 6858000"/>
                <a:gd name="connsiteY359" fmla="*/ 743084 h 835479"/>
                <a:gd name="connsiteX360" fmla="*/ 5501593 w 6858000"/>
                <a:gd name="connsiteY360" fmla="*/ 741370 h 835479"/>
                <a:gd name="connsiteX361" fmla="*/ 5548459 w 6858000"/>
                <a:gd name="connsiteY361" fmla="*/ 740036 h 835479"/>
                <a:gd name="connsiteX362" fmla="*/ 5606371 w 6858000"/>
                <a:gd name="connsiteY362" fmla="*/ 749180 h 835479"/>
                <a:gd name="connsiteX363" fmla="*/ 5706958 w 6858000"/>
                <a:gd name="connsiteY363" fmla="*/ 768611 h 835479"/>
                <a:gd name="connsiteX364" fmla="*/ 5733439 w 6858000"/>
                <a:gd name="connsiteY364" fmla="*/ 771659 h 835479"/>
                <a:gd name="connsiteX365" fmla="*/ 5781829 w 6858000"/>
                <a:gd name="connsiteY365" fmla="*/ 780996 h 835479"/>
                <a:gd name="connsiteX366" fmla="*/ 5790591 w 6858000"/>
                <a:gd name="connsiteY366" fmla="*/ 782710 h 835479"/>
                <a:gd name="connsiteX367" fmla="*/ 5864317 w 6858000"/>
                <a:gd name="connsiteY367" fmla="*/ 806332 h 835479"/>
                <a:gd name="connsiteX368" fmla="*/ 5902609 w 6858000"/>
                <a:gd name="connsiteY368" fmla="*/ 808236 h 835479"/>
                <a:gd name="connsiteX369" fmla="*/ 6012722 w 6858000"/>
                <a:gd name="connsiteY369" fmla="*/ 808428 h 835479"/>
                <a:gd name="connsiteX370" fmla="*/ 6059396 w 6858000"/>
                <a:gd name="connsiteY370" fmla="*/ 804808 h 835479"/>
                <a:gd name="connsiteX371" fmla="*/ 6171604 w 6858000"/>
                <a:gd name="connsiteY371" fmla="*/ 790902 h 835479"/>
                <a:gd name="connsiteX372" fmla="*/ 6242092 w 6858000"/>
                <a:gd name="connsiteY372" fmla="*/ 784044 h 835479"/>
                <a:gd name="connsiteX373" fmla="*/ 6323057 w 6858000"/>
                <a:gd name="connsiteY373" fmla="*/ 773183 h 835479"/>
                <a:gd name="connsiteX374" fmla="*/ 6415832 w 6858000"/>
                <a:gd name="connsiteY374" fmla="*/ 766325 h 835479"/>
                <a:gd name="connsiteX375" fmla="*/ 6584811 w 6858000"/>
                <a:gd name="connsiteY375" fmla="*/ 745560 h 835479"/>
                <a:gd name="connsiteX376" fmla="*/ 6748457 w 6858000"/>
                <a:gd name="connsiteY376" fmla="*/ 724034 h 835479"/>
                <a:gd name="connsiteX377" fmla="*/ 6815515 w 6858000"/>
                <a:gd name="connsiteY377" fmla="*/ 704983 h 835479"/>
                <a:gd name="connsiteX378" fmla="*/ 6858000 w 6858000"/>
                <a:gd name="connsiteY378" fmla="*/ 695283 h 835479"/>
                <a:gd name="connsiteX379" fmla="*/ 6858000 w 6858000"/>
                <a:gd name="connsiteY379" fmla="*/ 456 h 835479"/>
                <a:gd name="connsiteX380" fmla="*/ 1687322 w 6858000"/>
                <a:gd name="connsiteY380" fmla="*/ 456 h 835479"/>
                <a:gd name="connsiteX381" fmla="*/ 1697753 w 6858000"/>
                <a:gd name="connsiteY381" fmla="*/ 10970 h 835479"/>
                <a:gd name="connsiteX382" fmla="*/ 1733188 w 6858000"/>
                <a:gd name="connsiteY382" fmla="*/ 33639 h 835479"/>
                <a:gd name="connsiteX383" fmla="*/ 1833775 w 6858000"/>
                <a:gd name="connsiteY383" fmla="*/ 75360 h 835479"/>
                <a:gd name="connsiteX384" fmla="*/ 1842158 w 6858000"/>
                <a:gd name="connsiteY384" fmla="*/ 82981 h 835479"/>
                <a:gd name="connsiteX385" fmla="*/ 1916454 w 6858000"/>
                <a:gd name="connsiteY385" fmla="*/ 173472 h 835479"/>
                <a:gd name="connsiteX386" fmla="*/ 1933219 w 6858000"/>
                <a:gd name="connsiteY386" fmla="*/ 188902 h 835479"/>
                <a:gd name="connsiteX387" fmla="*/ 1953413 w 6858000"/>
                <a:gd name="connsiteY387" fmla="*/ 212907 h 835479"/>
                <a:gd name="connsiteX388" fmla="*/ 2016469 w 6858000"/>
                <a:gd name="connsiteY388" fmla="*/ 259390 h 835479"/>
                <a:gd name="connsiteX389" fmla="*/ 2094578 w 6858000"/>
                <a:gd name="connsiteY389" fmla="*/ 274249 h 835479"/>
                <a:gd name="connsiteX390" fmla="*/ 2188879 w 6858000"/>
                <a:gd name="connsiteY390" fmla="*/ 296920 h 835479"/>
                <a:gd name="connsiteX391" fmla="*/ 2228314 w 6858000"/>
                <a:gd name="connsiteY391" fmla="*/ 312160 h 835479"/>
                <a:gd name="connsiteX392" fmla="*/ 2334044 w 6858000"/>
                <a:gd name="connsiteY392" fmla="*/ 341117 h 835479"/>
                <a:gd name="connsiteX393" fmla="*/ 2409485 w 6858000"/>
                <a:gd name="connsiteY393" fmla="*/ 365502 h 835479"/>
                <a:gd name="connsiteX394" fmla="*/ 2409487 w 6858000"/>
                <a:gd name="connsiteY394" fmla="*/ 365504 h 835479"/>
                <a:gd name="connsiteX395" fmla="*/ 2463015 w 6858000"/>
                <a:gd name="connsiteY395" fmla="*/ 388434 h 835479"/>
                <a:gd name="connsiteX396" fmla="*/ 2463017 w 6858000"/>
                <a:gd name="connsiteY396" fmla="*/ 388434 h 835479"/>
                <a:gd name="connsiteX397" fmla="*/ 2518262 w 6858000"/>
                <a:gd name="connsiteY397" fmla="*/ 379792 h 835479"/>
                <a:gd name="connsiteX398" fmla="*/ 2518263 w 6858000"/>
                <a:gd name="connsiteY398" fmla="*/ 379791 h 835479"/>
                <a:gd name="connsiteX399" fmla="*/ 2545005 w 6858000"/>
                <a:gd name="connsiteY399" fmla="*/ 376147 h 835479"/>
                <a:gd name="connsiteX400" fmla="*/ 2545006 w 6858000"/>
                <a:gd name="connsiteY400" fmla="*/ 376147 h 835479"/>
                <a:gd name="connsiteX401" fmla="*/ 2571034 w 6858000"/>
                <a:gd name="connsiteY401" fmla="*/ 380361 h 835479"/>
                <a:gd name="connsiteX402" fmla="*/ 2668001 w 6858000"/>
                <a:gd name="connsiteY402" fmla="*/ 453514 h 835479"/>
                <a:gd name="connsiteX403" fmla="*/ 2745348 w 6858000"/>
                <a:gd name="connsiteY403" fmla="*/ 501904 h 835479"/>
                <a:gd name="connsiteX404" fmla="*/ 2745351 w 6858000"/>
                <a:gd name="connsiteY404" fmla="*/ 501906 h 835479"/>
                <a:gd name="connsiteX405" fmla="*/ 2778005 w 6858000"/>
                <a:gd name="connsiteY405" fmla="*/ 507825 h 835479"/>
                <a:gd name="connsiteX406" fmla="*/ 2785439 w 6858000"/>
                <a:gd name="connsiteY406" fmla="*/ 507405 h 835479"/>
                <a:gd name="connsiteX407" fmla="*/ 2811779 w 6858000"/>
                <a:gd name="connsiteY407" fmla="*/ 497326 h 835479"/>
                <a:gd name="connsiteX408" fmla="*/ 2811786 w 6858000"/>
                <a:gd name="connsiteY408" fmla="*/ 497322 h 835479"/>
                <a:gd name="connsiteX409" fmla="*/ 2811786 w 6858000"/>
                <a:gd name="connsiteY409" fmla="*/ 497323 h 835479"/>
                <a:gd name="connsiteX410" fmla="*/ 2811779 w 6858000"/>
                <a:gd name="connsiteY410" fmla="*/ 497326 h 835479"/>
                <a:gd name="connsiteX411" fmla="*/ 2793022 w 6858000"/>
                <a:gd name="connsiteY411" fmla="*/ 506976 h 835479"/>
                <a:gd name="connsiteX412" fmla="*/ 2785439 w 6858000"/>
                <a:gd name="connsiteY412" fmla="*/ 507405 h 835479"/>
                <a:gd name="connsiteX413" fmla="*/ 2782304 w 6858000"/>
                <a:gd name="connsiteY413" fmla="*/ 508605 h 835479"/>
                <a:gd name="connsiteX414" fmla="*/ 2778005 w 6858000"/>
                <a:gd name="connsiteY414" fmla="*/ 507825 h 835479"/>
                <a:gd name="connsiteX415" fmla="*/ 2770757 w 6858000"/>
                <a:gd name="connsiteY415" fmla="*/ 508235 h 835479"/>
                <a:gd name="connsiteX416" fmla="*/ 2745351 w 6858000"/>
                <a:gd name="connsiteY416" fmla="*/ 501906 h 835479"/>
                <a:gd name="connsiteX417" fmla="*/ 2745347 w 6858000"/>
                <a:gd name="connsiteY417" fmla="*/ 501904 h 835479"/>
                <a:gd name="connsiteX418" fmla="*/ 2668000 w 6858000"/>
                <a:gd name="connsiteY418" fmla="*/ 453514 h 835479"/>
                <a:gd name="connsiteX419" fmla="*/ 2571033 w 6858000"/>
                <a:gd name="connsiteY419" fmla="*/ 380361 h 835479"/>
                <a:gd name="connsiteX420" fmla="*/ 2545006 w 6858000"/>
                <a:gd name="connsiteY420" fmla="*/ 376147 h 835479"/>
                <a:gd name="connsiteX421" fmla="*/ 2518264 w 6858000"/>
                <a:gd name="connsiteY421" fmla="*/ 379791 h 835479"/>
                <a:gd name="connsiteX422" fmla="*/ 2518262 w 6858000"/>
                <a:gd name="connsiteY422" fmla="*/ 379792 h 835479"/>
                <a:gd name="connsiteX423" fmla="*/ 2490550 w 6858000"/>
                <a:gd name="connsiteY423" fmla="*/ 386372 h 835479"/>
                <a:gd name="connsiteX424" fmla="*/ 2463017 w 6858000"/>
                <a:gd name="connsiteY424" fmla="*/ 388434 h 835479"/>
                <a:gd name="connsiteX425" fmla="*/ 2463016 w 6858000"/>
                <a:gd name="connsiteY425" fmla="*/ 388434 h 835479"/>
                <a:gd name="connsiteX426" fmla="*/ 2463015 w 6858000"/>
                <a:gd name="connsiteY426" fmla="*/ 388434 h 835479"/>
                <a:gd name="connsiteX427" fmla="*/ 2435912 w 6858000"/>
                <a:gd name="connsiteY427" fmla="*/ 382603 h 835479"/>
                <a:gd name="connsiteX428" fmla="*/ 2409487 w 6858000"/>
                <a:gd name="connsiteY428" fmla="*/ 365504 h 835479"/>
                <a:gd name="connsiteX429" fmla="*/ 2409484 w 6858000"/>
                <a:gd name="connsiteY429" fmla="*/ 365502 h 835479"/>
                <a:gd name="connsiteX430" fmla="*/ 2334043 w 6858000"/>
                <a:gd name="connsiteY430" fmla="*/ 341117 h 835479"/>
                <a:gd name="connsiteX431" fmla="*/ 2228313 w 6858000"/>
                <a:gd name="connsiteY431" fmla="*/ 312160 h 835479"/>
                <a:gd name="connsiteX432" fmla="*/ 2188878 w 6858000"/>
                <a:gd name="connsiteY432" fmla="*/ 296920 h 835479"/>
                <a:gd name="connsiteX433" fmla="*/ 2094577 w 6858000"/>
                <a:gd name="connsiteY433" fmla="*/ 274249 h 835479"/>
                <a:gd name="connsiteX434" fmla="*/ 2016468 w 6858000"/>
                <a:gd name="connsiteY434" fmla="*/ 259390 h 835479"/>
                <a:gd name="connsiteX435" fmla="*/ 1953412 w 6858000"/>
                <a:gd name="connsiteY435" fmla="*/ 212907 h 835479"/>
                <a:gd name="connsiteX436" fmla="*/ 1933218 w 6858000"/>
                <a:gd name="connsiteY436" fmla="*/ 188902 h 835479"/>
                <a:gd name="connsiteX437" fmla="*/ 1916453 w 6858000"/>
                <a:gd name="connsiteY437" fmla="*/ 173472 h 835479"/>
                <a:gd name="connsiteX438" fmla="*/ 1842157 w 6858000"/>
                <a:gd name="connsiteY438" fmla="*/ 82981 h 835479"/>
                <a:gd name="connsiteX439" fmla="*/ 1833774 w 6858000"/>
                <a:gd name="connsiteY439" fmla="*/ 75360 h 835479"/>
                <a:gd name="connsiteX440" fmla="*/ 1733187 w 6858000"/>
                <a:gd name="connsiteY440" fmla="*/ 33639 h 835479"/>
                <a:gd name="connsiteX441" fmla="*/ 1697752 w 6858000"/>
                <a:gd name="connsiteY441" fmla="*/ 10971 h 835479"/>
                <a:gd name="connsiteX442" fmla="*/ 1687320 w 6858000"/>
                <a:gd name="connsiteY442" fmla="*/ 456 h 835479"/>
                <a:gd name="connsiteX443" fmla="*/ 916806 w 6858000"/>
                <a:gd name="connsiteY443" fmla="*/ 456 h 835479"/>
                <a:gd name="connsiteX444" fmla="*/ 927155 w 6858000"/>
                <a:gd name="connsiteY444" fmla="*/ 9636 h 835479"/>
                <a:gd name="connsiteX445" fmla="*/ 1097087 w 6858000"/>
                <a:gd name="connsiteY445" fmla="*/ 6016 h 835479"/>
                <a:gd name="connsiteX446" fmla="*/ 1123185 w 6858000"/>
                <a:gd name="connsiteY446" fmla="*/ 1634 h 835479"/>
                <a:gd name="connsiteX447" fmla="*/ 1184028 w 6858000"/>
                <a:gd name="connsiteY447" fmla="*/ 26353 h 835479"/>
                <a:gd name="connsiteX448" fmla="*/ 1123184 w 6858000"/>
                <a:gd name="connsiteY448" fmla="*/ 1635 h 835479"/>
                <a:gd name="connsiteX449" fmla="*/ 1097086 w 6858000"/>
                <a:gd name="connsiteY449" fmla="*/ 6017 h 835479"/>
                <a:gd name="connsiteX450" fmla="*/ 927154 w 6858000"/>
                <a:gd name="connsiteY450" fmla="*/ 9637 h 835479"/>
                <a:gd name="connsiteX451" fmla="*/ 916804 w 6858000"/>
                <a:gd name="connsiteY451" fmla="*/ 456 h 835479"/>
                <a:gd name="connsiteX452" fmla="*/ 578772 w 6858000"/>
                <a:gd name="connsiteY452" fmla="*/ 456 h 835479"/>
                <a:gd name="connsiteX453" fmla="*/ 556046 w 6858000"/>
                <a:gd name="connsiteY453" fmla="*/ 6589 h 835479"/>
                <a:gd name="connsiteX454" fmla="*/ 517850 w 6858000"/>
                <a:gd name="connsiteY454" fmla="*/ 15506 h 835479"/>
                <a:gd name="connsiteX455" fmla="*/ 556047 w 6858000"/>
                <a:gd name="connsiteY455" fmla="*/ 6588 h 835479"/>
                <a:gd name="connsiteX456" fmla="*/ 578770 w 6858000"/>
                <a:gd name="connsiteY456" fmla="*/ 456 h 835479"/>
                <a:gd name="connsiteX457" fmla="*/ 0 w 6858000"/>
                <a:gd name="connsiteY457" fmla="*/ 456 h 835479"/>
                <a:gd name="connsiteX458" fmla="*/ 0 w 6858000"/>
                <a:gd name="connsiteY458" fmla="*/ 20445 h 835479"/>
                <a:gd name="connsiteX459" fmla="*/ 0 w 6858000"/>
                <a:gd name="connsiteY459" fmla="*/ 29969 h 83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Lst>
              <a:rect l="l" t="t" r="r" b="b"/>
              <a:pathLst>
                <a:path w="6858000" h="835479">
                  <a:moveTo>
                    <a:pt x="6564619" y="468946"/>
                  </a:moveTo>
                  <a:lnTo>
                    <a:pt x="6564620" y="468946"/>
                  </a:lnTo>
                  <a:cubicBezTo>
                    <a:pt x="6575478" y="479233"/>
                    <a:pt x="6582146" y="485329"/>
                    <a:pt x="6588625" y="491425"/>
                  </a:cubicBezTo>
                  <a:lnTo>
                    <a:pt x="6625224" y="508047"/>
                  </a:lnTo>
                  <a:lnTo>
                    <a:pt x="6662539" y="500953"/>
                  </a:lnTo>
                  <a:lnTo>
                    <a:pt x="6662540" y="500952"/>
                  </a:lnTo>
                  <a:lnTo>
                    <a:pt x="6662543" y="500951"/>
                  </a:lnTo>
                  <a:lnTo>
                    <a:pt x="6683026" y="489501"/>
                  </a:lnTo>
                  <a:lnTo>
                    <a:pt x="6702975" y="486354"/>
                  </a:lnTo>
                  <a:lnTo>
                    <a:pt x="6702976" y="486354"/>
                  </a:lnTo>
                  <a:cubicBezTo>
                    <a:pt x="6716168" y="486759"/>
                    <a:pt x="6729218" y="491903"/>
                    <a:pt x="6742552" y="500190"/>
                  </a:cubicBezTo>
                  <a:lnTo>
                    <a:pt x="6742554" y="500191"/>
                  </a:lnTo>
                  <a:lnTo>
                    <a:pt x="6812061" y="519668"/>
                  </a:lnTo>
                  <a:lnTo>
                    <a:pt x="6776799" y="514894"/>
                  </a:lnTo>
                  <a:lnTo>
                    <a:pt x="6742554" y="500191"/>
                  </a:lnTo>
                  <a:lnTo>
                    <a:pt x="6742551" y="500190"/>
                  </a:lnTo>
                  <a:lnTo>
                    <a:pt x="6702975" y="486354"/>
                  </a:lnTo>
                  <a:lnTo>
                    <a:pt x="6662543" y="500951"/>
                  </a:lnTo>
                  <a:lnTo>
                    <a:pt x="6662541" y="500952"/>
                  </a:lnTo>
                  <a:lnTo>
                    <a:pt x="6662539" y="500953"/>
                  </a:lnTo>
                  <a:lnTo>
                    <a:pt x="6645551" y="508036"/>
                  </a:lnTo>
                  <a:lnTo>
                    <a:pt x="6625224" y="508047"/>
                  </a:lnTo>
                  <a:lnTo>
                    <a:pt x="6625223" y="508047"/>
                  </a:lnTo>
                  <a:cubicBezTo>
                    <a:pt x="6611340" y="505951"/>
                    <a:pt x="6597577" y="499903"/>
                    <a:pt x="6588624" y="491425"/>
                  </a:cubicBezTo>
                  <a:close/>
                  <a:moveTo>
                    <a:pt x="6438980" y="549267"/>
                  </a:moveTo>
                  <a:lnTo>
                    <a:pt x="6463839" y="529336"/>
                  </a:lnTo>
                  <a:lnTo>
                    <a:pt x="6463848" y="529334"/>
                  </a:lnTo>
                  <a:lnTo>
                    <a:pt x="6513011" y="515538"/>
                  </a:lnTo>
                  <a:lnTo>
                    <a:pt x="6546193" y="496733"/>
                  </a:lnTo>
                  <a:lnTo>
                    <a:pt x="6546194" y="496733"/>
                  </a:lnTo>
                  <a:lnTo>
                    <a:pt x="6521803" y="513071"/>
                  </a:lnTo>
                  <a:lnTo>
                    <a:pt x="6513011" y="515538"/>
                  </a:lnTo>
                  <a:lnTo>
                    <a:pt x="6508051" y="518349"/>
                  </a:lnTo>
                  <a:lnTo>
                    <a:pt x="6463848" y="529334"/>
                  </a:lnTo>
                  <a:lnTo>
                    <a:pt x="6463840" y="529336"/>
                  </a:lnTo>
                  <a:cubicBezTo>
                    <a:pt x="6451649" y="532288"/>
                    <a:pt x="6444076" y="539765"/>
                    <a:pt x="6438980" y="549267"/>
                  </a:cubicBezTo>
                  <a:close/>
                  <a:moveTo>
                    <a:pt x="6365203" y="635242"/>
                  </a:moveTo>
                  <a:lnTo>
                    <a:pt x="6387909" y="633959"/>
                  </a:lnTo>
                  <a:lnTo>
                    <a:pt x="6391548" y="632195"/>
                  </a:lnTo>
                  <a:lnTo>
                    <a:pt x="6407331" y="624541"/>
                  </a:lnTo>
                  <a:lnTo>
                    <a:pt x="6407332" y="624541"/>
                  </a:lnTo>
                  <a:lnTo>
                    <a:pt x="6391548" y="632195"/>
                  </a:lnTo>
                  <a:lnTo>
                    <a:pt x="6387909" y="633961"/>
                  </a:lnTo>
                  <a:close/>
                  <a:moveTo>
                    <a:pt x="4221390" y="396172"/>
                  </a:moveTo>
                  <a:lnTo>
                    <a:pt x="4221391" y="396172"/>
                  </a:lnTo>
                  <a:cubicBezTo>
                    <a:pt x="4232060" y="396934"/>
                    <a:pt x="4243872" y="397124"/>
                    <a:pt x="4253014" y="401888"/>
                  </a:cubicBezTo>
                  <a:cubicBezTo>
                    <a:pt x="4277401" y="414081"/>
                    <a:pt x="4300070" y="429701"/>
                    <a:pt x="4324645" y="441704"/>
                  </a:cubicBezTo>
                  <a:lnTo>
                    <a:pt x="4363890" y="450658"/>
                  </a:lnTo>
                  <a:lnTo>
                    <a:pt x="4482003" y="449896"/>
                  </a:lnTo>
                  <a:cubicBezTo>
                    <a:pt x="4546775" y="447228"/>
                    <a:pt x="4612499" y="446656"/>
                    <a:pt x="4659173" y="389886"/>
                  </a:cubicBezTo>
                  <a:cubicBezTo>
                    <a:pt x="4662985" y="385314"/>
                    <a:pt x="4671175" y="382646"/>
                    <a:pt x="4677654" y="381884"/>
                  </a:cubicBezTo>
                  <a:cubicBezTo>
                    <a:pt x="4707563" y="378265"/>
                    <a:pt x="4738234" y="377883"/>
                    <a:pt x="4767763" y="371977"/>
                  </a:cubicBezTo>
                  <a:cubicBezTo>
                    <a:pt x="4779574" y="369596"/>
                    <a:pt x="4790386" y="368787"/>
                    <a:pt x="4800482" y="370668"/>
                  </a:cubicBezTo>
                  <a:lnTo>
                    <a:pt x="4800483" y="370668"/>
                  </a:lnTo>
                  <a:cubicBezTo>
                    <a:pt x="4810580" y="372549"/>
                    <a:pt x="4819963" y="377122"/>
                    <a:pt x="4828916" y="385504"/>
                  </a:cubicBezTo>
                  <a:lnTo>
                    <a:pt x="4863342" y="407685"/>
                  </a:lnTo>
                  <a:lnTo>
                    <a:pt x="4889274" y="415214"/>
                  </a:lnTo>
                  <a:lnTo>
                    <a:pt x="4912167" y="413509"/>
                  </a:lnTo>
                  <a:cubicBezTo>
                    <a:pt x="4919977" y="411794"/>
                    <a:pt x="4927121" y="411437"/>
                    <a:pt x="4933803" y="412107"/>
                  </a:cubicBezTo>
                  <a:lnTo>
                    <a:pt x="4933804" y="412107"/>
                  </a:lnTo>
                  <a:lnTo>
                    <a:pt x="4952672" y="416866"/>
                  </a:lnTo>
                  <a:lnTo>
                    <a:pt x="4957452" y="419659"/>
                  </a:lnTo>
                  <a:lnTo>
                    <a:pt x="4961455" y="420937"/>
                  </a:lnTo>
                  <a:cubicBezTo>
                    <a:pt x="4970096" y="425448"/>
                    <a:pt x="4978393" y="431154"/>
                    <a:pt x="4987037" y="436941"/>
                  </a:cubicBezTo>
                  <a:cubicBezTo>
                    <a:pt x="5003801" y="448180"/>
                    <a:pt x="5022852" y="462278"/>
                    <a:pt x="5041521" y="463420"/>
                  </a:cubicBezTo>
                  <a:lnTo>
                    <a:pt x="5041527" y="463422"/>
                  </a:lnTo>
                  <a:lnTo>
                    <a:pt x="5064789" y="468043"/>
                  </a:lnTo>
                  <a:lnTo>
                    <a:pt x="5070584" y="470217"/>
                  </a:lnTo>
                  <a:lnTo>
                    <a:pt x="5072375" y="470636"/>
                  </a:lnTo>
                  <a:lnTo>
                    <a:pt x="5087443" y="476540"/>
                  </a:lnTo>
                  <a:lnTo>
                    <a:pt x="5133219" y="489567"/>
                  </a:lnTo>
                  <a:lnTo>
                    <a:pt x="5133224" y="489569"/>
                  </a:lnTo>
                  <a:lnTo>
                    <a:pt x="5166112" y="482853"/>
                  </a:lnTo>
                  <a:lnTo>
                    <a:pt x="5166113" y="482853"/>
                  </a:lnTo>
                  <a:cubicBezTo>
                    <a:pt x="5167637" y="482091"/>
                    <a:pt x="5169780" y="482663"/>
                    <a:pt x="5172090" y="483545"/>
                  </a:cubicBezTo>
                  <a:lnTo>
                    <a:pt x="5179067" y="486091"/>
                  </a:lnTo>
                  <a:lnTo>
                    <a:pt x="5229432" y="485925"/>
                  </a:lnTo>
                  <a:lnTo>
                    <a:pt x="5243613" y="478254"/>
                  </a:lnTo>
                  <a:lnTo>
                    <a:pt x="5272795" y="462468"/>
                  </a:lnTo>
                  <a:cubicBezTo>
                    <a:pt x="5285440" y="450823"/>
                    <a:pt x="5298594" y="443117"/>
                    <a:pt x="5312287" y="438565"/>
                  </a:cubicBezTo>
                  <a:lnTo>
                    <a:pt x="5321350" y="437509"/>
                  </a:lnTo>
                  <a:lnTo>
                    <a:pt x="5326162" y="435035"/>
                  </a:lnTo>
                  <a:lnTo>
                    <a:pt x="5355013" y="433589"/>
                  </a:lnTo>
                  <a:lnTo>
                    <a:pt x="5355014" y="433589"/>
                  </a:lnTo>
                  <a:cubicBezTo>
                    <a:pt x="5364882" y="434238"/>
                    <a:pt x="5375002" y="435941"/>
                    <a:pt x="5385384" y="438465"/>
                  </a:cubicBezTo>
                  <a:cubicBezTo>
                    <a:pt x="5398721" y="441704"/>
                    <a:pt x="5412057" y="443990"/>
                    <a:pt x="5425582" y="446656"/>
                  </a:cubicBezTo>
                  <a:cubicBezTo>
                    <a:pt x="5443870" y="450466"/>
                    <a:pt x="5462351" y="454468"/>
                    <a:pt x="5480637" y="458278"/>
                  </a:cubicBezTo>
                  <a:lnTo>
                    <a:pt x="5507667" y="462803"/>
                  </a:lnTo>
                  <a:lnTo>
                    <a:pt x="5531691" y="452184"/>
                  </a:lnTo>
                  <a:lnTo>
                    <a:pt x="5531692" y="452183"/>
                  </a:lnTo>
                  <a:cubicBezTo>
                    <a:pt x="5537599" y="445133"/>
                    <a:pt x="5542648" y="441941"/>
                    <a:pt x="5547577" y="442037"/>
                  </a:cubicBezTo>
                  <a:lnTo>
                    <a:pt x="5547578" y="442037"/>
                  </a:lnTo>
                  <a:cubicBezTo>
                    <a:pt x="5552507" y="442132"/>
                    <a:pt x="5557317" y="445514"/>
                    <a:pt x="5562746" y="451610"/>
                  </a:cubicBezTo>
                  <a:cubicBezTo>
                    <a:pt x="5600467" y="494284"/>
                    <a:pt x="5646189" y="520954"/>
                    <a:pt x="5704483" y="522858"/>
                  </a:cubicBezTo>
                  <a:cubicBezTo>
                    <a:pt x="5716485" y="523241"/>
                    <a:pt x="5728678" y="525906"/>
                    <a:pt x="5740488" y="528765"/>
                  </a:cubicBezTo>
                  <a:cubicBezTo>
                    <a:pt x="5747728" y="530479"/>
                    <a:pt x="5756493" y="532385"/>
                    <a:pt x="5760873" y="537529"/>
                  </a:cubicBezTo>
                  <a:cubicBezTo>
                    <a:pt x="5794974" y="576772"/>
                    <a:pt x="5837457" y="604015"/>
                    <a:pt x="5883751" y="625924"/>
                  </a:cubicBezTo>
                  <a:lnTo>
                    <a:pt x="5883755" y="625926"/>
                  </a:lnTo>
                  <a:lnTo>
                    <a:pt x="5935945" y="643829"/>
                  </a:lnTo>
                  <a:lnTo>
                    <a:pt x="5935949" y="643830"/>
                  </a:lnTo>
                  <a:lnTo>
                    <a:pt x="5993289" y="640211"/>
                  </a:lnTo>
                  <a:lnTo>
                    <a:pt x="5993290" y="640210"/>
                  </a:lnTo>
                  <a:cubicBezTo>
                    <a:pt x="6004530" y="639068"/>
                    <a:pt x="6017484" y="639259"/>
                    <a:pt x="6026439" y="633735"/>
                  </a:cubicBezTo>
                  <a:cubicBezTo>
                    <a:pt x="6054824" y="616397"/>
                    <a:pt x="6082257" y="597729"/>
                    <a:pt x="6108737" y="577534"/>
                  </a:cubicBezTo>
                  <a:cubicBezTo>
                    <a:pt x="6120073" y="568866"/>
                    <a:pt x="6126883" y="563913"/>
                    <a:pt x="6133313" y="563843"/>
                  </a:cubicBezTo>
                  <a:lnTo>
                    <a:pt x="6133314" y="563843"/>
                  </a:lnTo>
                  <a:lnTo>
                    <a:pt x="6143189" y="567542"/>
                  </a:lnTo>
                  <a:lnTo>
                    <a:pt x="6155599" y="579438"/>
                  </a:lnTo>
                  <a:lnTo>
                    <a:pt x="6155602" y="579440"/>
                  </a:lnTo>
                  <a:cubicBezTo>
                    <a:pt x="6175797" y="601729"/>
                    <a:pt x="6200944" y="613349"/>
                    <a:pt x="6228756" y="618111"/>
                  </a:cubicBezTo>
                  <a:lnTo>
                    <a:pt x="6361539" y="635448"/>
                  </a:lnTo>
                  <a:lnTo>
                    <a:pt x="6361538" y="635448"/>
                  </a:lnTo>
                  <a:cubicBezTo>
                    <a:pt x="6317150" y="631828"/>
                    <a:pt x="6272763" y="625542"/>
                    <a:pt x="6228755" y="618111"/>
                  </a:cubicBezTo>
                  <a:cubicBezTo>
                    <a:pt x="6200943" y="613349"/>
                    <a:pt x="6175796" y="601729"/>
                    <a:pt x="6155601" y="579440"/>
                  </a:cubicBezTo>
                  <a:lnTo>
                    <a:pt x="6155599" y="579438"/>
                  </a:lnTo>
                  <a:lnTo>
                    <a:pt x="6133314" y="563843"/>
                  </a:lnTo>
                  <a:lnTo>
                    <a:pt x="6108738" y="577534"/>
                  </a:lnTo>
                  <a:cubicBezTo>
                    <a:pt x="6082258" y="597729"/>
                    <a:pt x="6054825" y="616397"/>
                    <a:pt x="6026440" y="633735"/>
                  </a:cubicBezTo>
                  <a:cubicBezTo>
                    <a:pt x="6017485" y="639259"/>
                    <a:pt x="6004531" y="639068"/>
                    <a:pt x="5993291" y="640210"/>
                  </a:cubicBezTo>
                  <a:lnTo>
                    <a:pt x="5993289" y="640211"/>
                  </a:lnTo>
                  <a:lnTo>
                    <a:pt x="5964476" y="643664"/>
                  </a:lnTo>
                  <a:lnTo>
                    <a:pt x="5935949" y="643830"/>
                  </a:lnTo>
                  <a:lnTo>
                    <a:pt x="5935948" y="643830"/>
                  </a:lnTo>
                  <a:lnTo>
                    <a:pt x="5935945" y="643829"/>
                  </a:lnTo>
                  <a:lnTo>
                    <a:pt x="5909350" y="636949"/>
                  </a:lnTo>
                  <a:lnTo>
                    <a:pt x="5883755" y="625926"/>
                  </a:lnTo>
                  <a:lnTo>
                    <a:pt x="5883750" y="625924"/>
                  </a:lnTo>
                  <a:cubicBezTo>
                    <a:pt x="5837456" y="604015"/>
                    <a:pt x="5794973" y="576772"/>
                    <a:pt x="5760872" y="537529"/>
                  </a:cubicBezTo>
                  <a:cubicBezTo>
                    <a:pt x="5756492" y="532385"/>
                    <a:pt x="5747727" y="530479"/>
                    <a:pt x="5740487" y="528765"/>
                  </a:cubicBezTo>
                  <a:cubicBezTo>
                    <a:pt x="5728677" y="525906"/>
                    <a:pt x="5716484" y="523241"/>
                    <a:pt x="5704482" y="522858"/>
                  </a:cubicBezTo>
                  <a:cubicBezTo>
                    <a:pt x="5646188" y="520954"/>
                    <a:pt x="5600466" y="494284"/>
                    <a:pt x="5562745" y="451610"/>
                  </a:cubicBezTo>
                  <a:lnTo>
                    <a:pt x="5547577" y="442037"/>
                  </a:lnTo>
                  <a:lnTo>
                    <a:pt x="5531693" y="452183"/>
                  </a:lnTo>
                  <a:lnTo>
                    <a:pt x="5531691" y="452184"/>
                  </a:lnTo>
                  <a:lnTo>
                    <a:pt x="5520421" y="460582"/>
                  </a:lnTo>
                  <a:lnTo>
                    <a:pt x="5507667" y="462803"/>
                  </a:lnTo>
                  <a:lnTo>
                    <a:pt x="5507666" y="462803"/>
                  </a:lnTo>
                  <a:cubicBezTo>
                    <a:pt x="5498831" y="462755"/>
                    <a:pt x="5489496" y="460183"/>
                    <a:pt x="5480636" y="458278"/>
                  </a:cubicBezTo>
                  <a:cubicBezTo>
                    <a:pt x="5462350" y="454468"/>
                    <a:pt x="5443869" y="450466"/>
                    <a:pt x="5425581" y="446656"/>
                  </a:cubicBezTo>
                  <a:cubicBezTo>
                    <a:pt x="5412056" y="443990"/>
                    <a:pt x="5398720" y="441704"/>
                    <a:pt x="5385383" y="438465"/>
                  </a:cubicBezTo>
                  <a:lnTo>
                    <a:pt x="5355013" y="433589"/>
                  </a:lnTo>
                  <a:lnTo>
                    <a:pt x="5321350" y="437509"/>
                  </a:lnTo>
                  <a:lnTo>
                    <a:pt x="5272796" y="462468"/>
                  </a:lnTo>
                  <a:lnTo>
                    <a:pt x="5243613" y="478254"/>
                  </a:lnTo>
                  <a:lnTo>
                    <a:pt x="5229433" y="485925"/>
                  </a:lnTo>
                  <a:cubicBezTo>
                    <a:pt x="5213597" y="489759"/>
                    <a:pt x="5196594" y="489711"/>
                    <a:pt x="5179067" y="486091"/>
                  </a:cubicBezTo>
                  <a:lnTo>
                    <a:pt x="5179066" y="486091"/>
                  </a:lnTo>
                  <a:cubicBezTo>
                    <a:pt x="5176875" y="485615"/>
                    <a:pt x="5174399" y="484425"/>
                    <a:pt x="5172089" y="483545"/>
                  </a:cubicBezTo>
                  <a:lnTo>
                    <a:pt x="5166113" y="482853"/>
                  </a:lnTo>
                  <a:lnTo>
                    <a:pt x="5133224" y="489569"/>
                  </a:lnTo>
                  <a:lnTo>
                    <a:pt x="5133223" y="489569"/>
                  </a:lnTo>
                  <a:lnTo>
                    <a:pt x="5133219" y="489567"/>
                  </a:lnTo>
                  <a:lnTo>
                    <a:pt x="5102460" y="482424"/>
                  </a:lnTo>
                  <a:lnTo>
                    <a:pt x="5087443" y="476540"/>
                  </a:lnTo>
                  <a:lnTo>
                    <a:pt x="5087422" y="476534"/>
                  </a:lnTo>
                  <a:lnTo>
                    <a:pt x="5070584" y="470217"/>
                  </a:lnTo>
                  <a:lnTo>
                    <a:pt x="5041527" y="463422"/>
                  </a:lnTo>
                  <a:lnTo>
                    <a:pt x="5041520" y="463420"/>
                  </a:lnTo>
                  <a:cubicBezTo>
                    <a:pt x="5022851" y="462278"/>
                    <a:pt x="5003800" y="448180"/>
                    <a:pt x="4987036" y="436941"/>
                  </a:cubicBezTo>
                  <a:lnTo>
                    <a:pt x="4957452" y="419659"/>
                  </a:lnTo>
                  <a:lnTo>
                    <a:pt x="4933804" y="412107"/>
                  </a:lnTo>
                  <a:lnTo>
                    <a:pt x="4912168" y="413509"/>
                  </a:lnTo>
                  <a:cubicBezTo>
                    <a:pt x="4904357" y="415271"/>
                    <a:pt x="4896713" y="415783"/>
                    <a:pt x="4889275" y="415214"/>
                  </a:cubicBezTo>
                  <a:lnTo>
                    <a:pt x="4889274" y="415214"/>
                  </a:lnTo>
                  <a:lnTo>
                    <a:pt x="4867613" y="410436"/>
                  </a:lnTo>
                  <a:lnTo>
                    <a:pt x="4863342" y="407685"/>
                  </a:lnTo>
                  <a:lnTo>
                    <a:pt x="4857316" y="405935"/>
                  </a:lnTo>
                  <a:cubicBezTo>
                    <a:pt x="4847213" y="400792"/>
                    <a:pt x="4837702" y="393791"/>
                    <a:pt x="4828915" y="385504"/>
                  </a:cubicBezTo>
                  <a:lnTo>
                    <a:pt x="4800482" y="370668"/>
                  </a:lnTo>
                  <a:lnTo>
                    <a:pt x="4767764" y="371977"/>
                  </a:lnTo>
                  <a:cubicBezTo>
                    <a:pt x="4738235" y="377883"/>
                    <a:pt x="4707564" y="378265"/>
                    <a:pt x="4677655" y="381884"/>
                  </a:cubicBezTo>
                  <a:cubicBezTo>
                    <a:pt x="4671176" y="382646"/>
                    <a:pt x="4662986" y="385314"/>
                    <a:pt x="4659174" y="389886"/>
                  </a:cubicBezTo>
                  <a:cubicBezTo>
                    <a:pt x="4612500" y="446656"/>
                    <a:pt x="4546776" y="447228"/>
                    <a:pt x="4482004" y="449896"/>
                  </a:cubicBezTo>
                  <a:cubicBezTo>
                    <a:pt x="4442761" y="451610"/>
                    <a:pt x="4403325" y="451610"/>
                    <a:pt x="4363890" y="450658"/>
                  </a:cubicBezTo>
                  <a:lnTo>
                    <a:pt x="4363889" y="450658"/>
                  </a:lnTo>
                  <a:cubicBezTo>
                    <a:pt x="4350553" y="450466"/>
                    <a:pt x="4336456" y="447418"/>
                    <a:pt x="4324644" y="441704"/>
                  </a:cubicBezTo>
                  <a:cubicBezTo>
                    <a:pt x="4300069" y="429701"/>
                    <a:pt x="4277400" y="414081"/>
                    <a:pt x="4253013" y="401888"/>
                  </a:cubicBezTo>
                  <a:close/>
                  <a:moveTo>
                    <a:pt x="4165382" y="392362"/>
                  </a:moveTo>
                  <a:lnTo>
                    <a:pt x="4165383" y="392362"/>
                  </a:lnTo>
                  <a:lnTo>
                    <a:pt x="4192387" y="396267"/>
                  </a:lnTo>
                  <a:lnTo>
                    <a:pt x="4192386" y="396267"/>
                  </a:lnTo>
                  <a:cubicBezTo>
                    <a:pt x="4182766" y="396363"/>
                    <a:pt x="4173479" y="395791"/>
                    <a:pt x="4165382" y="392362"/>
                  </a:cubicBezTo>
                  <a:close/>
                  <a:moveTo>
                    <a:pt x="3885337" y="379980"/>
                  </a:moveTo>
                  <a:lnTo>
                    <a:pt x="3885338" y="379980"/>
                  </a:lnTo>
                  <a:lnTo>
                    <a:pt x="3885341" y="379982"/>
                  </a:lnTo>
                  <a:lnTo>
                    <a:pt x="3962157" y="411865"/>
                  </a:lnTo>
                  <a:lnTo>
                    <a:pt x="3962159" y="411865"/>
                  </a:lnTo>
                  <a:lnTo>
                    <a:pt x="4043837" y="396173"/>
                  </a:lnTo>
                  <a:lnTo>
                    <a:pt x="4043838" y="396172"/>
                  </a:lnTo>
                  <a:cubicBezTo>
                    <a:pt x="4063841" y="387409"/>
                    <a:pt x="4083701" y="382027"/>
                    <a:pt x="4103824" y="381051"/>
                  </a:cubicBezTo>
                  <a:lnTo>
                    <a:pt x="4103825" y="381051"/>
                  </a:lnTo>
                  <a:lnTo>
                    <a:pt x="4134255" y="383018"/>
                  </a:lnTo>
                  <a:lnTo>
                    <a:pt x="4165381" y="392362"/>
                  </a:lnTo>
                  <a:lnTo>
                    <a:pt x="4103825" y="381051"/>
                  </a:lnTo>
                  <a:lnTo>
                    <a:pt x="4043839" y="396172"/>
                  </a:lnTo>
                  <a:lnTo>
                    <a:pt x="4043837" y="396173"/>
                  </a:lnTo>
                  <a:lnTo>
                    <a:pt x="4002409" y="409475"/>
                  </a:lnTo>
                  <a:lnTo>
                    <a:pt x="3962159" y="411865"/>
                  </a:lnTo>
                  <a:lnTo>
                    <a:pt x="3962158" y="411865"/>
                  </a:lnTo>
                  <a:lnTo>
                    <a:pt x="3962157" y="411865"/>
                  </a:lnTo>
                  <a:lnTo>
                    <a:pt x="3923124" y="402361"/>
                  </a:lnTo>
                  <a:lnTo>
                    <a:pt x="3885341" y="379982"/>
                  </a:lnTo>
                  <a:close/>
                  <a:moveTo>
                    <a:pt x="3669899" y="394577"/>
                  </a:moveTo>
                  <a:lnTo>
                    <a:pt x="3680163" y="397173"/>
                  </a:lnTo>
                  <a:lnTo>
                    <a:pt x="3734836" y="393125"/>
                  </a:lnTo>
                  <a:lnTo>
                    <a:pt x="3734837" y="393125"/>
                  </a:lnTo>
                  <a:cubicBezTo>
                    <a:pt x="3741315" y="392173"/>
                    <a:pt x="3749125" y="390839"/>
                    <a:pt x="3754652" y="393507"/>
                  </a:cubicBezTo>
                  <a:lnTo>
                    <a:pt x="3789775" y="399864"/>
                  </a:lnTo>
                  <a:lnTo>
                    <a:pt x="3822471" y="384932"/>
                  </a:lnTo>
                  <a:cubicBezTo>
                    <a:pt x="3831901" y="377884"/>
                    <a:pt x="3842045" y="372264"/>
                    <a:pt x="3852618" y="370597"/>
                  </a:cubicBezTo>
                  <a:lnTo>
                    <a:pt x="3852619" y="370597"/>
                  </a:lnTo>
                  <a:lnTo>
                    <a:pt x="3868763" y="371377"/>
                  </a:lnTo>
                  <a:lnTo>
                    <a:pt x="3885336" y="379980"/>
                  </a:lnTo>
                  <a:lnTo>
                    <a:pt x="3852619" y="370597"/>
                  </a:lnTo>
                  <a:lnTo>
                    <a:pt x="3822472" y="384932"/>
                  </a:lnTo>
                  <a:cubicBezTo>
                    <a:pt x="3811613" y="393124"/>
                    <a:pt x="3800896" y="398269"/>
                    <a:pt x="3789776" y="399864"/>
                  </a:cubicBezTo>
                  <a:lnTo>
                    <a:pt x="3789775" y="399864"/>
                  </a:lnTo>
                  <a:cubicBezTo>
                    <a:pt x="3778654" y="401460"/>
                    <a:pt x="3767129" y="399507"/>
                    <a:pt x="3754651" y="393507"/>
                  </a:cubicBezTo>
                  <a:lnTo>
                    <a:pt x="3734837" y="393125"/>
                  </a:lnTo>
                  <a:lnTo>
                    <a:pt x="3680163" y="397173"/>
                  </a:lnTo>
                  <a:lnTo>
                    <a:pt x="3680162" y="397173"/>
                  </a:lnTo>
                  <a:close/>
                  <a:moveTo>
                    <a:pt x="2836171" y="465063"/>
                  </a:moveTo>
                  <a:lnTo>
                    <a:pt x="2848792" y="456372"/>
                  </a:lnTo>
                  <a:cubicBezTo>
                    <a:pt x="2865009" y="451372"/>
                    <a:pt x="2881306" y="445515"/>
                    <a:pt x="2897784" y="440769"/>
                  </a:cubicBezTo>
                  <a:lnTo>
                    <a:pt x="2903549" y="439740"/>
                  </a:lnTo>
                  <a:lnTo>
                    <a:pt x="2914327" y="436466"/>
                  </a:lnTo>
                  <a:lnTo>
                    <a:pt x="2947858" y="431835"/>
                  </a:lnTo>
                  <a:lnTo>
                    <a:pt x="2947861" y="431834"/>
                  </a:lnTo>
                  <a:lnTo>
                    <a:pt x="2947862" y="431834"/>
                  </a:lnTo>
                  <a:cubicBezTo>
                    <a:pt x="2959156" y="431465"/>
                    <a:pt x="2970575" y="432465"/>
                    <a:pt x="2982148" y="435418"/>
                  </a:cubicBezTo>
                  <a:lnTo>
                    <a:pt x="3077401" y="447111"/>
                  </a:lnTo>
                  <a:lnTo>
                    <a:pt x="3172653" y="434656"/>
                  </a:lnTo>
                  <a:cubicBezTo>
                    <a:pt x="3276479" y="408747"/>
                    <a:pt x="3380304" y="381315"/>
                    <a:pt x="3489466" y="387029"/>
                  </a:cubicBezTo>
                  <a:cubicBezTo>
                    <a:pt x="3507562" y="387981"/>
                    <a:pt x="3529089" y="376360"/>
                    <a:pt x="3544712" y="364930"/>
                  </a:cubicBezTo>
                  <a:cubicBezTo>
                    <a:pt x="3559667" y="354072"/>
                    <a:pt x="3566811" y="348213"/>
                    <a:pt x="3574407" y="347308"/>
                  </a:cubicBezTo>
                  <a:lnTo>
                    <a:pt x="3574408" y="347308"/>
                  </a:lnTo>
                  <a:cubicBezTo>
                    <a:pt x="3582004" y="346403"/>
                    <a:pt x="3590053" y="350452"/>
                    <a:pt x="3606817" y="359406"/>
                  </a:cubicBezTo>
                  <a:cubicBezTo>
                    <a:pt x="3614819" y="363788"/>
                    <a:pt x="3624725" y="366454"/>
                    <a:pt x="3630632" y="372932"/>
                  </a:cubicBezTo>
                  <a:lnTo>
                    <a:pt x="3651953" y="388826"/>
                  </a:lnTo>
                  <a:lnTo>
                    <a:pt x="3630631" y="372932"/>
                  </a:lnTo>
                  <a:cubicBezTo>
                    <a:pt x="3624724" y="366454"/>
                    <a:pt x="3614818" y="363788"/>
                    <a:pt x="3606816" y="359406"/>
                  </a:cubicBezTo>
                  <a:cubicBezTo>
                    <a:pt x="3598434" y="354929"/>
                    <a:pt x="3592231" y="351678"/>
                    <a:pt x="3587173" y="349660"/>
                  </a:cubicBezTo>
                  <a:lnTo>
                    <a:pt x="3574407" y="347308"/>
                  </a:lnTo>
                  <a:lnTo>
                    <a:pt x="3562320" y="352387"/>
                  </a:lnTo>
                  <a:cubicBezTo>
                    <a:pt x="3557715" y="355322"/>
                    <a:pt x="3552190" y="359501"/>
                    <a:pt x="3544713" y="364930"/>
                  </a:cubicBezTo>
                  <a:cubicBezTo>
                    <a:pt x="3529090" y="376360"/>
                    <a:pt x="3507563" y="387981"/>
                    <a:pt x="3489467" y="387029"/>
                  </a:cubicBezTo>
                  <a:cubicBezTo>
                    <a:pt x="3380305" y="381315"/>
                    <a:pt x="3276480" y="408747"/>
                    <a:pt x="3172654" y="434656"/>
                  </a:cubicBezTo>
                  <a:cubicBezTo>
                    <a:pt x="3140649" y="442658"/>
                    <a:pt x="3109025" y="446896"/>
                    <a:pt x="3077401" y="447111"/>
                  </a:cubicBezTo>
                  <a:lnTo>
                    <a:pt x="3077400" y="447111"/>
                  </a:lnTo>
                  <a:cubicBezTo>
                    <a:pt x="3045776" y="447325"/>
                    <a:pt x="3014152" y="443515"/>
                    <a:pt x="2982147" y="435418"/>
                  </a:cubicBezTo>
                  <a:lnTo>
                    <a:pt x="2947862" y="431834"/>
                  </a:lnTo>
                  <a:lnTo>
                    <a:pt x="2947858" y="431835"/>
                  </a:lnTo>
                  <a:lnTo>
                    <a:pt x="2903549" y="439740"/>
                  </a:lnTo>
                  <a:lnTo>
                    <a:pt x="2848793" y="456372"/>
                  </a:lnTo>
                  <a:cubicBezTo>
                    <a:pt x="2844316" y="457705"/>
                    <a:pt x="2839982" y="460991"/>
                    <a:pt x="2836172" y="465063"/>
                  </a:cubicBezTo>
                  <a:close/>
                  <a:moveTo>
                    <a:pt x="1268757" y="18376"/>
                  </a:moveTo>
                  <a:cubicBezTo>
                    <a:pt x="1275401" y="18828"/>
                    <a:pt x="1281688" y="20400"/>
                    <a:pt x="1286069" y="23543"/>
                  </a:cubicBezTo>
                  <a:cubicBezTo>
                    <a:pt x="1306929" y="38116"/>
                    <a:pt x="1328552" y="44356"/>
                    <a:pt x="1350627" y="45880"/>
                  </a:cubicBezTo>
                  <a:lnTo>
                    <a:pt x="1413839" y="40286"/>
                  </a:lnTo>
                  <a:lnTo>
                    <a:pt x="1350626" y="45881"/>
                  </a:lnTo>
                  <a:cubicBezTo>
                    <a:pt x="1328551" y="44356"/>
                    <a:pt x="1306929" y="38117"/>
                    <a:pt x="1286068" y="23543"/>
                  </a:cubicBezTo>
                  <a:close/>
                  <a:moveTo>
                    <a:pt x="313532" y="14019"/>
                  </a:moveTo>
                  <a:lnTo>
                    <a:pt x="313533" y="14018"/>
                  </a:lnTo>
                  <a:cubicBezTo>
                    <a:pt x="316389" y="9826"/>
                    <a:pt x="330298" y="12112"/>
                    <a:pt x="338870" y="13446"/>
                  </a:cubicBezTo>
                  <a:lnTo>
                    <a:pt x="338902" y="13453"/>
                  </a:lnTo>
                  <a:lnTo>
                    <a:pt x="395639" y="23353"/>
                  </a:lnTo>
                  <a:lnTo>
                    <a:pt x="367327" y="19543"/>
                  </a:lnTo>
                  <a:lnTo>
                    <a:pt x="338902" y="13453"/>
                  </a:lnTo>
                  <a:lnTo>
                    <a:pt x="338869" y="13447"/>
                  </a:lnTo>
                  <a:cubicBezTo>
                    <a:pt x="334583" y="12780"/>
                    <a:pt x="328963" y="11875"/>
                    <a:pt x="324057" y="11661"/>
                  </a:cubicBezTo>
                  <a:close/>
                  <a:moveTo>
                    <a:pt x="281567" y="36346"/>
                  </a:moveTo>
                  <a:lnTo>
                    <a:pt x="295414" y="31451"/>
                  </a:lnTo>
                  <a:lnTo>
                    <a:pt x="295414" y="31452"/>
                  </a:lnTo>
                  <a:close/>
                  <a:moveTo>
                    <a:pt x="24485" y="23026"/>
                  </a:moveTo>
                  <a:lnTo>
                    <a:pt x="74128" y="20763"/>
                  </a:lnTo>
                  <a:cubicBezTo>
                    <a:pt x="91491" y="21686"/>
                    <a:pt x="108702" y="23996"/>
                    <a:pt x="125860" y="26687"/>
                  </a:cubicBezTo>
                  <a:lnTo>
                    <a:pt x="153386" y="31082"/>
                  </a:lnTo>
                  <a:lnTo>
                    <a:pt x="228943" y="39355"/>
                  </a:lnTo>
                  <a:lnTo>
                    <a:pt x="177270" y="34896"/>
                  </a:lnTo>
                  <a:lnTo>
                    <a:pt x="153386" y="31082"/>
                  </a:lnTo>
                  <a:lnTo>
                    <a:pt x="151568" y="30883"/>
                  </a:lnTo>
                  <a:cubicBezTo>
                    <a:pt x="125875" y="26653"/>
                    <a:pt x="100173" y="22148"/>
                    <a:pt x="74128" y="20764"/>
                  </a:cubicBezTo>
                  <a:close/>
                  <a:moveTo>
                    <a:pt x="0" y="29969"/>
                  </a:moveTo>
                  <a:lnTo>
                    <a:pt x="0" y="494077"/>
                  </a:lnTo>
                  <a:lnTo>
                    <a:pt x="2816" y="492950"/>
                  </a:lnTo>
                  <a:cubicBezTo>
                    <a:pt x="21485" y="484568"/>
                    <a:pt x="43011" y="481900"/>
                    <a:pt x="63586" y="478851"/>
                  </a:cubicBezTo>
                  <a:cubicBezTo>
                    <a:pt x="101307" y="473327"/>
                    <a:pt x="139218" y="469897"/>
                    <a:pt x="176938" y="464945"/>
                  </a:cubicBezTo>
                  <a:cubicBezTo>
                    <a:pt x="184940" y="463801"/>
                    <a:pt x="194084" y="461707"/>
                    <a:pt x="200181" y="456943"/>
                  </a:cubicBezTo>
                  <a:cubicBezTo>
                    <a:pt x="241900" y="424938"/>
                    <a:pt x="292578" y="415985"/>
                    <a:pt x="340773" y="419031"/>
                  </a:cubicBezTo>
                  <a:cubicBezTo>
                    <a:pt x="378685" y="421320"/>
                    <a:pt x="415834" y="423034"/>
                    <a:pt x="453363" y="419796"/>
                  </a:cubicBezTo>
                  <a:cubicBezTo>
                    <a:pt x="456221" y="419604"/>
                    <a:pt x="460031" y="419986"/>
                    <a:pt x="462125" y="421510"/>
                  </a:cubicBezTo>
                  <a:cubicBezTo>
                    <a:pt x="475080" y="431606"/>
                    <a:pt x="488606" y="432368"/>
                    <a:pt x="505181" y="434082"/>
                  </a:cubicBezTo>
                  <a:cubicBezTo>
                    <a:pt x="528614" y="436560"/>
                    <a:pt x="550140" y="434844"/>
                    <a:pt x="571859" y="430654"/>
                  </a:cubicBezTo>
                  <a:cubicBezTo>
                    <a:pt x="587671" y="427606"/>
                    <a:pt x="603672" y="421320"/>
                    <a:pt x="617771" y="413317"/>
                  </a:cubicBezTo>
                  <a:cubicBezTo>
                    <a:pt x="637391" y="402077"/>
                    <a:pt x="656254" y="397697"/>
                    <a:pt x="674922" y="412555"/>
                  </a:cubicBezTo>
                  <a:cubicBezTo>
                    <a:pt x="695115" y="428368"/>
                    <a:pt x="717976" y="422844"/>
                    <a:pt x="740267" y="423414"/>
                  </a:cubicBezTo>
                  <a:cubicBezTo>
                    <a:pt x="749981" y="423606"/>
                    <a:pt x="760269" y="423224"/>
                    <a:pt x="769604" y="425700"/>
                  </a:cubicBezTo>
                  <a:cubicBezTo>
                    <a:pt x="796654" y="432750"/>
                    <a:pt x="822755" y="443418"/>
                    <a:pt x="850188" y="448180"/>
                  </a:cubicBezTo>
                  <a:cubicBezTo>
                    <a:pt x="865429" y="450847"/>
                    <a:pt x="882383" y="446084"/>
                    <a:pt x="898197" y="442656"/>
                  </a:cubicBezTo>
                  <a:cubicBezTo>
                    <a:pt x="914199" y="439036"/>
                    <a:pt x="930010" y="433512"/>
                    <a:pt x="945443" y="427796"/>
                  </a:cubicBezTo>
                  <a:cubicBezTo>
                    <a:pt x="955919" y="423986"/>
                    <a:pt x="967349" y="420366"/>
                    <a:pt x="975732" y="413507"/>
                  </a:cubicBezTo>
                  <a:cubicBezTo>
                    <a:pt x="994784" y="397887"/>
                    <a:pt x="1014405" y="395219"/>
                    <a:pt x="1036886" y="403411"/>
                  </a:cubicBezTo>
                  <a:cubicBezTo>
                    <a:pt x="1040314" y="404745"/>
                    <a:pt x="1044314" y="404745"/>
                    <a:pt x="1048124" y="404935"/>
                  </a:cubicBezTo>
                  <a:cubicBezTo>
                    <a:pt x="1109090" y="408935"/>
                    <a:pt x="1170050" y="411413"/>
                    <a:pt x="1230632" y="417509"/>
                  </a:cubicBezTo>
                  <a:cubicBezTo>
                    <a:pt x="1255205" y="419986"/>
                    <a:pt x="1278828" y="430844"/>
                    <a:pt x="1303023" y="437702"/>
                  </a:cubicBezTo>
                  <a:cubicBezTo>
                    <a:pt x="1307977" y="439036"/>
                    <a:pt x="1313503" y="441132"/>
                    <a:pt x="1318455" y="440178"/>
                  </a:cubicBezTo>
                  <a:cubicBezTo>
                    <a:pt x="1372367" y="430654"/>
                    <a:pt x="1422853" y="444560"/>
                    <a:pt x="1472574" y="462849"/>
                  </a:cubicBezTo>
                  <a:cubicBezTo>
                    <a:pt x="1477716" y="464755"/>
                    <a:pt x="1484003" y="464183"/>
                    <a:pt x="1489719" y="463801"/>
                  </a:cubicBezTo>
                  <a:cubicBezTo>
                    <a:pt x="1505723" y="462469"/>
                    <a:pt x="1523058" y="455801"/>
                    <a:pt x="1537536" y="459801"/>
                  </a:cubicBezTo>
                  <a:cubicBezTo>
                    <a:pt x="1576018" y="470851"/>
                    <a:pt x="1614119" y="484186"/>
                    <a:pt x="1650316" y="500950"/>
                  </a:cubicBezTo>
                  <a:cubicBezTo>
                    <a:pt x="1687085" y="517905"/>
                    <a:pt x="1721184" y="532193"/>
                    <a:pt x="1763286" y="515049"/>
                  </a:cubicBezTo>
                  <a:cubicBezTo>
                    <a:pt x="1781193" y="507808"/>
                    <a:pt x="1804815" y="512953"/>
                    <a:pt x="1825392" y="514857"/>
                  </a:cubicBezTo>
                  <a:cubicBezTo>
                    <a:pt x="1840440" y="516381"/>
                    <a:pt x="1854919" y="524955"/>
                    <a:pt x="1869779" y="524955"/>
                  </a:cubicBezTo>
                  <a:cubicBezTo>
                    <a:pt x="1909407" y="524955"/>
                    <a:pt x="1944648" y="535051"/>
                    <a:pt x="1978939" y="555626"/>
                  </a:cubicBezTo>
                  <a:cubicBezTo>
                    <a:pt x="1992278" y="563626"/>
                    <a:pt x="2013042" y="558292"/>
                    <a:pt x="2030377" y="560388"/>
                  </a:cubicBezTo>
                  <a:cubicBezTo>
                    <a:pt x="2048667" y="562864"/>
                    <a:pt x="2067524" y="565150"/>
                    <a:pt x="2085053" y="570677"/>
                  </a:cubicBezTo>
                  <a:cubicBezTo>
                    <a:pt x="2130392" y="585155"/>
                    <a:pt x="2175162" y="601538"/>
                    <a:pt x="2220311" y="616778"/>
                  </a:cubicBezTo>
                  <a:cubicBezTo>
                    <a:pt x="2257458" y="629353"/>
                    <a:pt x="2294038" y="619446"/>
                    <a:pt x="2330805" y="614112"/>
                  </a:cubicBezTo>
                  <a:cubicBezTo>
                    <a:pt x="2353858" y="610682"/>
                    <a:pt x="2375382" y="602490"/>
                    <a:pt x="2401291" y="614682"/>
                  </a:cubicBezTo>
                  <a:cubicBezTo>
                    <a:pt x="2426058" y="626304"/>
                    <a:pt x="2457491" y="623636"/>
                    <a:pt x="2485306" y="629923"/>
                  </a:cubicBezTo>
                  <a:cubicBezTo>
                    <a:pt x="2508741" y="635257"/>
                    <a:pt x="2531408" y="643831"/>
                    <a:pt x="2554078" y="652213"/>
                  </a:cubicBezTo>
                  <a:cubicBezTo>
                    <a:pt x="2584941" y="663644"/>
                    <a:pt x="2615420" y="675644"/>
                    <a:pt x="2649142" y="669930"/>
                  </a:cubicBezTo>
                  <a:cubicBezTo>
                    <a:pt x="2687435" y="663452"/>
                    <a:pt x="2713722" y="687836"/>
                    <a:pt x="2743825" y="704031"/>
                  </a:cubicBezTo>
                  <a:cubicBezTo>
                    <a:pt x="2764589" y="715079"/>
                    <a:pt x="2787258" y="723272"/>
                    <a:pt x="2809929" y="730130"/>
                  </a:cubicBezTo>
                  <a:cubicBezTo>
                    <a:pt x="2840218" y="739084"/>
                    <a:pt x="2871461" y="744418"/>
                    <a:pt x="2901942" y="753181"/>
                  </a:cubicBezTo>
                  <a:cubicBezTo>
                    <a:pt x="2948046" y="766325"/>
                    <a:pt x="2994721" y="776613"/>
                    <a:pt x="3042727" y="769373"/>
                  </a:cubicBezTo>
                  <a:cubicBezTo>
                    <a:pt x="3064826" y="766135"/>
                    <a:pt x="3085402" y="766325"/>
                    <a:pt x="3107499" y="771089"/>
                  </a:cubicBezTo>
                  <a:cubicBezTo>
                    <a:pt x="3143694" y="778899"/>
                    <a:pt x="3180843" y="779852"/>
                    <a:pt x="3209992" y="808998"/>
                  </a:cubicBezTo>
                  <a:cubicBezTo>
                    <a:pt x="3220279" y="819287"/>
                    <a:pt x="3238757" y="821953"/>
                    <a:pt x="3253808" y="827287"/>
                  </a:cubicBezTo>
                  <a:cubicBezTo>
                    <a:pt x="3271144" y="833575"/>
                    <a:pt x="3283907" y="830335"/>
                    <a:pt x="3293243" y="812047"/>
                  </a:cubicBezTo>
                  <a:cubicBezTo>
                    <a:pt x="3297433" y="803856"/>
                    <a:pt x="3309436" y="795854"/>
                    <a:pt x="3318770" y="794520"/>
                  </a:cubicBezTo>
                  <a:cubicBezTo>
                    <a:pt x="3346775" y="790520"/>
                    <a:pt x="3372494" y="796426"/>
                    <a:pt x="3399545" y="809381"/>
                  </a:cubicBezTo>
                  <a:cubicBezTo>
                    <a:pt x="3424882" y="821573"/>
                    <a:pt x="3456507" y="820239"/>
                    <a:pt x="3485274" y="825001"/>
                  </a:cubicBezTo>
                  <a:cubicBezTo>
                    <a:pt x="3505656" y="828431"/>
                    <a:pt x="3526041" y="835479"/>
                    <a:pt x="3546616" y="835479"/>
                  </a:cubicBezTo>
                  <a:cubicBezTo>
                    <a:pt x="3572145" y="835479"/>
                    <a:pt x="3597481" y="829383"/>
                    <a:pt x="3623200" y="827097"/>
                  </a:cubicBezTo>
                  <a:cubicBezTo>
                    <a:pt x="3643203" y="825193"/>
                    <a:pt x="3663588" y="825955"/>
                    <a:pt x="3683590" y="823669"/>
                  </a:cubicBezTo>
                  <a:cubicBezTo>
                    <a:pt x="3699975" y="821953"/>
                    <a:pt x="3716167" y="817573"/>
                    <a:pt x="3732360" y="813953"/>
                  </a:cubicBezTo>
                  <a:cubicBezTo>
                    <a:pt x="3738266" y="812619"/>
                    <a:pt x="3744172" y="807474"/>
                    <a:pt x="3749505" y="808236"/>
                  </a:cubicBezTo>
                  <a:cubicBezTo>
                    <a:pt x="3802466" y="816429"/>
                    <a:pt x="3840568" y="779852"/>
                    <a:pt x="3885337" y="763659"/>
                  </a:cubicBezTo>
                  <a:cubicBezTo>
                    <a:pt x="3932393" y="746512"/>
                    <a:pt x="3977924" y="720224"/>
                    <a:pt x="4030502" y="728034"/>
                  </a:cubicBezTo>
                  <a:cubicBezTo>
                    <a:pt x="4062317" y="732796"/>
                    <a:pt x="4092988" y="743846"/>
                    <a:pt x="4124613" y="750515"/>
                  </a:cubicBezTo>
                  <a:cubicBezTo>
                    <a:pt x="4135853" y="752801"/>
                    <a:pt x="4148426" y="752419"/>
                    <a:pt x="4159666" y="750133"/>
                  </a:cubicBezTo>
                  <a:cubicBezTo>
                    <a:pt x="4213960" y="739654"/>
                    <a:pt x="4267492" y="738130"/>
                    <a:pt x="4320836" y="755277"/>
                  </a:cubicBezTo>
                  <a:cubicBezTo>
                    <a:pt x="4329978" y="758135"/>
                    <a:pt x="4339694" y="760801"/>
                    <a:pt x="4349221" y="760801"/>
                  </a:cubicBezTo>
                  <a:cubicBezTo>
                    <a:pt x="4401418" y="760801"/>
                    <a:pt x="4452664" y="756801"/>
                    <a:pt x="4502578" y="738130"/>
                  </a:cubicBezTo>
                  <a:cubicBezTo>
                    <a:pt x="4519342" y="731844"/>
                    <a:pt x="4539727" y="735844"/>
                    <a:pt x="4558206" y="734320"/>
                  </a:cubicBezTo>
                  <a:cubicBezTo>
                    <a:pt x="4575350" y="732988"/>
                    <a:pt x="4592877" y="732416"/>
                    <a:pt x="4609451" y="728034"/>
                  </a:cubicBezTo>
                  <a:cubicBezTo>
                    <a:pt x="4633646" y="721558"/>
                    <a:pt x="4656125" y="720796"/>
                    <a:pt x="4681082" y="726510"/>
                  </a:cubicBezTo>
                  <a:cubicBezTo>
                    <a:pt x="4704894" y="731844"/>
                    <a:pt x="4730613" y="729178"/>
                    <a:pt x="4755380" y="729368"/>
                  </a:cubicBezTo>
                  <a:cubicBezTo>
                    <a:pt x="4783003" y="729558"/>
                    <a:pt x="4810626" y="729748"/>
                    <a:pt x="4838249" y="728796"/>
                  </a:cubicBezTo>
                  <a:cubicBezTo>
                    <a:pt x="4849299" y="728416"/>
                    <a:pt x="4861872" y="720796"/>
                    <a:pt x="4871018" y="723844"/>
                  </a:cubicBezTo>
                  <a:cubicBezTo>
                    <a:pt x="4900545" y="734130"/>
                    <a:pt x="4930074" y="721748"/>
                    <a:pt x="4959601" y="727272"/>
                  </a:cubicBezTo>
                  <a:cubicBezTo>
                    <a:pt x="4974081" y="730130"/>
                    <a:pt x="4990464" y="722320"/>
                    <a:pt x="5006085" y="721558"/>
                  </a:cubicBezTo>
                  <a:cubicBezTo>
                    <a:pt x="5031613" y="720224"/>
                    <a:pt x="5057140" y="720796"/>
                    <a:pt x="5082669" y="720414"/>
                  </a:cubicBezTo>
                  <a:cubicBezTo>
                    <a:pt x="5091051" y="720224"/>
                    <a:pt x="5099244" y="719462"/>
                    <a:pt x="5107626" y="719079"/>
                  </a:cubicBezTo>
                  <a:cubicBezTo>
                    <a:pt x="5115056" y="718699"/>
                    <a:pt x="5122866" y="716985"/>
                    <a:pt x="5129915" y="718317"/>
                  </a:cubicBezTo>
                  <a:cubicBezTo>
                    <a:pt x="5155444" y="723082"/>
                    <a:pt x="5180590" y="730892"/>
                    <a:pt x="5206307" y="733940"/>
                  </a:cubicBezTo>
                  <a:cubicBezTo>
                    <a:pt x="5228596" y="736606"/>
                    <a:pt x="5251649" y="732988"/>
                    <a:pt x="5274128" y="734892"/>
                  </a:cubicBezTo>
                  <a:cubicBezTo>
                    <a:pt x="5313753" y="738130"/>
                    <a:pt x="5353378" y="743846"/>
                    <a:pt x="5393004" y="747466"/>
                  </a:cubicBezTo>
                  <a:cubicBezTo>
                    <a:pt x="5401578" y="748228"/>
                    <a:pt x="5410530" y="743464"/>
                    <a:pt x="5419294" y="743084"/>
                  </a:cubicBezTo>
                  <a:cubicBezTo>
                    <a:pt x="5446727" y="742132"/>
                    <a:pt x="5474160" y="741940"/>
                    <a:pt x="5501593" y="741370"/>
                  </a:cubicBezTo>
                  <a:cubicBezTo>
                    <a:pt x="5517214" y="741178"/>
                    <a:pt x="5533026" y="741750"/>
                    <a:pt x="5548459" y="740036"/>
                  </a:cubicBezTo>
                  <a:cubicBezTo>
                    <a:pt x="5568841" y="737750"/>
                    <a:pt x="5587320" y="734320"/>
                    <a:pt x="5606371" y="749180"/>
                  </a:cubicBezTo>
                  <a:cubicBezTo>
                    <a:pt x="5635710" y="772231"/>
                    <a:pt x="5673049" y="763277"/>
                    <a:pt x="5706958" y="768611"/>
                  </a:cubicBezTo>
                  <a:cubicBezTo>
                    <a:pt x="5715722" y="769945"/>
                    <a:pt x="5724677" y="770135"/>
                    <a:pt x="5733439" y="771659"/>
                  </a:cubicBezTo>
                  <a:cubicBezTo>
                    <a:pt x="5749633" y="774517"/>
                    <a:pt x="5765634" y="777755"/>
                    <a:pt x="5781829" y="780996"/>
                  </a:cubicBezTo>
                  <a:cubicBezTo>
                    <a:pt x="5784685" y="781566"/>
                    <a:pt x="5787923" y="781758"/>
                    <a:pt x="5790591" y="782710"/>
                  </a:cubicBezTo>
                  <a:cubicBezTo>
                    <a:pt x="5815168" y="790710"/>
                    <a:pt x="5839360" y="799854"/>
                    <a:pt x="5864317" y="806332"/>
                  </a:cubicBezTo>
                  <a:cubicBezTo>
                    <a:pt x="5876510" y="809571"/>
                    <a:pt x="5890036" y="809953"/>
                    <a:pt x="5902609" y="808236"/>
                  </a:cubicBezTo>
                  <a:cubicBezTo>
                    <a:pt x="5939376" y="803284"/>
                    <a:pt x="5975763" y="801188"/>
                    <a:pt x="6012722" y="808428"/>
                  </a:cubicBezTo>
                  <a:cubicBezTo>
                    <a:pt x="6027391" y="811285"/>
                    <a:pt x="6043775" y="806522"/>
                    <a:pt x="6059396" y="804808"/>
                  </a:cubicBezTo>
                  <a:cubicBezTo>
                    <a:pt x="6096735" y="800236"/>
                    <a:pt x="6134074" y="795282"/>
                    <a:pt x="6171604" y="790902"/>
                  </a:cubicBezTo>
                  <a:cubicBezTo>
                    <a:pt x="6195036" y="788234"/>
                    <a:pt x="6218659" y="786710"/>
                    <a:pt x="6242092" y="784044"/>
                  </a:cubicBezTo>
                  <a:cubicBezTo>
                    <a:pt x="6269143" y="780804"/>
                    <a:pt x="6296004" y="775851"/>
                    <a:pt x="6323057" y="773183"/>
                  </a:cubicBezTo>
                  <a:cubicBezTo>
                    <a:pt x="6353918" y="770135"/>
                    <a:pt x="6384971" y="769565"/>
                    <a:pt x="6415832" y="766325"/>
                  </a:cubicBezTo>
                  <a:cubicBezTo>
                    <a:pt x="6472224" y="760039"/>
                    <a:pt x="6528423" y="752609"/>
                    <a:pt x="6584811" y="745560"/>
                  </a:cubicBezTo>
                  <a:cubicBezTo>
                    <a:pt x="6639487" y="738702"/>
                    <a:pt x="6694163" y="732606"/>
                    <a:pt x="6748457" y="724034"/>
                  </a:cubicBezTo>
                  <a:cubicBezTo>
                    <a:pt x="6771318" y="720414"/>
                    <a:pt x="6793034" y="710507"/>
                    <a:pt x="6815515" y="704983"/>
                  </a:cubicBezTo>
                  <a:lnTo>
                    <a:pt x="6858000" y="695283"/>
                  </a:lnTo>
                  <a:lnTo>
                    <a:pt x="6858000" y="456"/>
                  </a:lnTo>
                  <a:lnTo>
                    <a:pt x="1687322" y="456"/>
                  </a:lnTo>
                  <a:lnTo>
                    <a:pt x="1697753" y="10970"/>
                  </a:lnTo>
                  <a:cubicBezTo>
                    <a:pt x="1707279" y="20877"/>
                    <a:pt x="1720423" y="27925"/>
                    <a:pt x="1733188" y="33639"/>
                  </a:cubicBezTo>
                  <a:cubicBezTo>
                    <a:pt x="1766335" y="48310"/>
                    <a:pt x="1800246" y="61454"/>
                    <a:pt x="1833775" y="75360"/>
                  </a:cubicBezTo>
                  <a:cubicBezTo>
                    <a:pt x="1837013" y="76694"/>
                    <a:pt x="1839679" y="80123"/>
                    <a:pt x="1842158" y="82981"/>
                  </a:cubicBezTo>
                  <a:cubicBezTo>
                    <a:pt x="1866922" y="113082"/>
                    <a:pt x="1891497" y="143371"/>
                    <a:pt x="1916454" y="173472"/>
                  </a:cubicBezTo>
                  <a:cubicBezTo>
                    <a:pt x="1921216" y="179186"/>
                    <a:pt x="1928076" y="183378"/>
                    <a:pt x="1933219" y="188902"/>
                  </a:cubicBezTo>
                  <a:cubicBezTo>
                    <a:pt x="1940459" y="196522"/>
                    <a:pt x="1949603" y="203763"/>
                    <a:pt x="1953413" y="212907"/>
                  </a:cubicBezTo>
                  <a:cubicBezTo>
                    <a:pt x="1965224" y="241672"/>
                    <a:pt x="1987894" y="254056"/>
                    <a:pt x="2016469" y="259390"/>
                  </a:cubicBezTo>
                  <a:cubicBezTo>
                    <a:pt x="2042570" y="264343"/>
                    <a:pt x="2068669" y="268535"/>
                    <a:pt x="2094578" y="274249"/>
                  </a:cubicBezTo>
                  <a:cubicBezTo>
                    <a:pt x="2126201" y="281107"/>
                    <a:pt x="2157636" y="288537"/>
                    <a:pt x="2188879" y="296920"/>
                  </a:cubicBezTo>
                  <a:cubicBezTo>
                    <a:pt x="2202404" y="300540"/>
                    <a:pt x="2216692" y="304730"/>
                    <a:pt x="2228314" y="312160"/>
                  </a:cubicBezTo>
                  <a:cubicBezTo>
                    <a:pt x="2260890" y="332735"/>
                    <a:pt x="2295753" y="346641"/>
                    <a:pt x="2334044" y="341117"/>
                  </a:cubicBezTo>
                  <a:cubicBezTo>
                    <a:pt x="2364715" y="336735"/>
                    <a:pt x="2390434" y="347975"/>
                    <a:pt x="2409485" y="365502"/>
                  </a:cubicBezTo>
                  <a:lnTo>
                    <a:pt x="2409487" y="365504"/>
                  </a:lnTo>
                  <a:lnTo>
                    <a:pt x="2463015" y="388434"/>
                  </a:lnTo>
                  <a:lnTo>
                    <a:pt x="2463017" y="388434"/>
                  </a:lnTo>
                  <a:lnTo>
                    <a:pt x="2518262" y="379792"/>
                  </a:lnTo>
                  <a:lnTo>
                    <a:pt x="2518263" y="379791"/>
                  </a:lnTo>
                  <a:cubicBezTo>
                    <a:pt x="2527789" y="377124"/>
                    <a:pt x="2536456" y="375980"/>
                    <a:pt x="2545005" y="376147"/>
                  </a:cubicBezTo>
                  <a:lnTo>
                    <a:pt x="2545006" y="376147"/>
                  </a:lnTo>
                  <a:cubicBezTo>
                    <a:pt x="2553555" y="376313"/>
                    <a:pt x="2561985" y="377790"/>
                    <a:pt x="2571034" y="380361"/>
                  </a:cubicBezTo>
                  <a:cubicBezTo>
                    <a:pt x="2612945" y="392363"/>
                    <a:pt x="2640950" y="424940"/>
                    <a:pt x="2668001" y="453514"/>
                  </a:cubicBezTo>
                  <a:cubicBezTo>
                    <a:pt x="2691054" y="477900"/>
                    <a:pt x="2716963" y="491615"/>
                    <a:pt x="2745348" y="501904"/>
                  </a:cubicBezTo>
                  <a:lnTo>
                    <a:pt x="2745351" y="501906"/>
                  </a:lnTo>
                  <a:lnTo>
                    <a:pt x="2778005" y="507825"/>
                  </a:lnTo>
                  <a:lnTo>
                    <a:pt x="2785439" y="507405"/>
                  </a:lnTo>
                  <a:lnTo>
                    <a:pt x="2811779" y="497326"/>
                  </a:lnTo>
                  <a:lnTo>
                    <a:pt x="2811786" y="497322"/>
                  </a:lnTo>
                  <a:lnTo>
                    <a:pt x="2811786" y="497323"/>
                  </a:lnTo>
                  <a:lnTo>
                    <a:pt x="2811779" y="497326"/>
                  </a:lnTo>
                  <a:lnTo>
                    <a:pt x="2793022" y="506976"/>
                  </a:lnTo>
                  <a:lnTo>
                    <a:pt x="2785439" y="507405"/>
                  </a:lnTo>
                  <a:lnTo>
                    <a:pt x="2782304" y="508605"/>
                  </a:lnTo>
                  <a:lnTo>
                    <a:pt x="2778005" y="507825"/>
                  </a:lnTo>
                  <a:lnTo>
                    <a:pt x="2770757" y="508235"/>
                  </a:lnTo>
                  <a:lnTo>
                    <a:pt x="2745351" y="501906"/>
                  </a:lnTo>
                  <a:lnTo>
                    <a:pt x="2745347" y="501904"/>
                  </a:lnTo>
                  <a:cubicBezTo>
                    <a:pt x="2716962" y="491615"/>
                    <a:pt x="2691053" y="477900"/>
                    <a:pt x="2668000" y="453514"/>
                  </a:cubicBezTo>
                  <a:cubicBezTo>
                    <a:pt x="2640949" y="424940"/>
                    <a:pt x="2612944" y="392363"/>
                    <a:pt x="2571033" y="380361"/>
                  </a:cubicBezTo>
                  <a:lnTo>
                    <a:pt x="2545006" y="376147"/>
                  </a:lnTo>
                  <a:lnTo>
                    <a:pt x="2518264" y="379791"/>
                  </a:lnTo>
                  <a:lnTo>
                    <a:pt x="2518262" y="379792"/>
                  </a:lnTo>
                  <a:lnTo>
                    <a:pt x="2490550" y="386372"/>
                  </a:lnTo>
                  <a:lnTo>
                    <a:pt x="2463017" y="388434"/>
                  </a:lnTo>
                  <a:lnTo>
                    <a:pt x="2463016" y="388434"/>
                  </a:lnTo>
                  <a:lnTo>
                    <a:pt x="2463015" y="388434"/>
                  </a:lnTo>
                  <a:lnTo>
                    <a:pt x="2435912" y="382603"/>
                  </a:lnTo>
                  <a:lnTo>
                    <a:pt x="2409487" y="365504"/>
                  </a:lnTo>
                  <a:lnTo>
                    <a:pt x="2409484" y="365502"/>
                  </a:lnTo>
                  <a:cubicBezTo>
                    <a:pt x="2390433" y="347975"/>
                    <a:pt x="2364714" y="336735"/>
                    <a:pt x="2334043" y="341117"/>
                  </a:cubicBezTo>
                  <a:cubicBezTo>
                    <a:pt x="2295752" y="346641"/>
                    <a:pt x="2260889" y="332735"/>
                    <a:pt x="2228313" y="312160"/>
                  </a:cubicBezTo>
                  <a:cubicBezTo>
                    <a:pt x="2216691" y="304730"/>
                    <a:pt x="2202403" y="300540"/>
                    <a:pt x="2188878" y="296920"/>
                  </a:cubicBezTo>
                  <a:cubicBezTo>
                    <a:pt x="2157635" y="288537"/>
                    <a:pt x="2126200" y="281107"/>
                    <a:pt x="2094577" y="274249"/>
                  </a:cubicBezTo>
                  <a:cubicBezTo>
                    <a:pt x="2068668" y="268535"/>
                    <a:pt x="2042569" y="264343"/>
                    <a:pt x="2016468" y="259390"/>
                  </a:cubicBezTo>
                  <a:cubicBezTo>
                    <a:pt x="1987893" y="254056"/>
                    <a:pt x="1965223" y="241672"/>
                    <a:pt x="1953412" y="212907"/>
                  </a:cubicBezTo>
                  <a:cubicBezTo>
                    <a:pt x="1949602" y="203763"/>
                    <a:pt x="1940458" y="196522"/>
                    <a:pt x="1933218" y="188902"/>
                  </a:cubicBezTo>
                  <a:cubicBezTo>
                    <a:pt x="1928075" y="183378"/>
                    <a:pt x="1921215" y="179186"/>
                    <a:pt x="1916453" y="173472"/>
                  </a:cubicBezTo>
                  <a:cubicBezTo>
                    <a:pt x="1891496" y="143371"/>
                    <a:pt x="1866921" y="113082"/>
                    <a:pt x="1842157" y="82981"/>
                  </a:cubicBezTo>
                  <a:cubicBezTo>
                    <a:pt x="1839678" y="80123"/>
                    <a:pt x="1837012" y="76694"/>
                    <a:pt x="1833774" y="75360"/>
                  </a:cubicBezTo>
                  <a:cubicBezTo>
                    <a:pt x="1800245" y="61454"/>
                    <a:pt x="1766334" y="48311"/>
                    <a:pt x="1733187" y="33639"/>
                  </a:cubicBezTo>
                  <a:cubicBezTo>
                    <a:pt x="1720422" y="27925"/>
                    <a:pt x="1707278" y="20877"/>
                    <a:pt x="1697752" y="10971"/>
                  </a:cubicBezTo>
                  <a:lnTo>
                    <a:pt x="1687320" y="456"/>
                  </a:lnTo>
                  <a:lnTo>
                    <a:pt x="916806" y="456"/>
                  </a:lnTo>
                  <a:lnTo>
                    <a:pt x="927155" y="9636"/>
                  </a:lnTo>
                  <a:cubicBezTo>
                    <a:pt x="994785" y="53644"/>
                    <a:pt x="1030980" y="52500"/>
                    <a:pt x="1097087" y="6016"/>
                  </a:cubicBezTo>
                  <a:cubicBezTo>
                    <a:pt x="1103945" y="1254"/>
                    <a:pt x="1118613" y="-2176"/>
                    <a:pt x="1123185" y="1634"/>
                  </a:cubicBezTo>
                  <a:cubicBezTo>
                    <a:pt x="1142617" y="17446"/>
                    <a:pt x="1162953" y="24495"/>
                    <a:pt x="1184028" y="26353"/>
                  </a:cubicBezTo>
                  <a:cubicBezTo>
                    <a:pt x="1162953" y="24495"/>
                    <a:pt x="1142616" y="17447"/>
                    <a:pt x="1123184" y="1635"/>
                  </a:cubicBezTo>
                  <a:cubicBezTo>
                    <a:pt x="1118612" y="-2175"/>
                    <a:pt x="1103944" y="1255"/>
                    <a:pt x="1097086" y="6017"/>
                  </a:cubicBezTo>
                  <a:cubicBezTo>
                    <a:pt x="1030979" y="52501"/>
                    <a:pt x="994784" y="53645"/>
                    <a:pt x="927154" y="9637"/>
                  </a:cubicBezTo>
                  <a:lnTo>
                    <a:pt x="916804" y="456"/>
                  </a:lnTo>
                  <a:lnTo>
                    <a:pt x="578772" y="456"/>
                  </a:lnTo>
                  <a:lnTo>
                    <a:pt x="556046" y="6589"/>
                  </a:lnTo>
                  <a:lnTo>
                    <a:pt x="517850" y="15506"/>
                  </a:lnTo>
                  <a:lnTo>
                    <a:pt x="556047" y="6588"/>
                  </a:lnTo>
                  <a:lnTo>
                    <a:pt x="578770" y="456"/>
                  </a:lnTo>
                  <a:lnTo>
                    <a:pt x="0" y="456"/>
                  </a:lnTo>
                  <a:lnTo>
                    <a:pt x="0" y="20445"/>
                  </a:lnTo>
                  <a:lnTo>
                    <a:pt x="0" y="29969"/>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 name="Freeform: Shape 207">
              <a:extLst>
                <a:ext uri="{FF2B5EF4-FFF2-40B4-BE49-F238E27FC236}">
                  <a16:creationId xmlns:a16="http://schemas.microsoft.com/office/drawing/2014/main" id="{8BDB3C61-AC26-44A9-BF04-457027D14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3011716" y="3011261"/>
              <a:ext cx="6858000" cy="835479"/>
            </a:xfrm>
            <a:custGeom>
              <a:avLst/>
              <a:gdLst>
                <a:gd name="connsiteX0" fmla="*/ 6564619 w 6858000"/>
                <a:gd name="connsiteY0" fmla="*/ 468946 h 835479"/>
                <a:gd name="connsiteX1" fmla="*/ 6564620 w 6858000"/>
                <a:gd name="connsiteY1" fmla="*/ 468946 h 835479"/>
                <a:gd name="connsiteX2" fmla="*/ 6588625 w 6858000"/>
                <a:gd name="connsiteY2" fmla="*/ 491425 h 835479"/>
                <a:gd name="connsiteX3" fmla="*/ 6625224 w 6858000"/>
                <a:gd name="connsiteY3" fmla="*/ 508047 h 835479"/>
                <a:gd name="connsiteX4" fmla="*/ 6662539 w 6858000"/>
                <a:gd name="connsiteY4" fmla="*/ 500953 h 835479"/>
                <a:gd name="connsiteX5" fmla="*/ 6662540 w 6858000"/>
                <a:gd name="connsiteY5" fmla="*/ 500952 h 835479"/>
                <a:gd name="connsiteX6" fmla="*/ 6662543 w 6858000"/>
                <a:gd name="connsiteY6" fmla="*/ 500951 h 835479"/>
                <a:gd name="connsiteX7" fmla="*/ 6683026 w 6858000"/>
                <a:gd name="connsiteY7" fmla="*/ 489501 h 835479"/>
                <a:gd name="connsiteX8" fmla="*/ 6702975 w 6858000"/>
                <a:gd name="connsiteY8" fmla="*/ 486354 h 835479"/>
                <a:gd name="connsiteX9" fmla="*/ 6702976 w 6858000"/>
                <a:gd name="connsiteY9" fmla="*/ 486354 h 835479"/>
                <a:gd name="connsiteX10" fmla="*/ 6742552 w 6858000"/>
                <a:gd name="connsiteY10" fmla="*/ 500190 h 835479"/>
                <a:gd name="connsiteX11" fmla="*/ 6742554 w 6858000"/>
                <a:gd name="connsiteY11" fmla="*/ 500191 h 835479"/>
                <a:gd name="connsiteX12" fmla="*/ 6812061 w 6858000"/>
                <a:gd name="connsiteY12" fmla="*/ 519668 h 835479"/>
                <a:gd name="connsiteX13" fmla="*/ 6776799 w 6858000"/>
                <a:gd name="connsiteY13" fmla="*/ 514894 h 835479"/>
                <a:gd name="connsiteX14" fmla="*/ 6742554 w 6858000"/>
                <a:gd name="connsiteY14" fmla="*/ 500191 h 835479"/>
                <a:gd name="connsiteX15" fmla="*/ 6742551 w 6858000"/>
                <a:gd name="connsiteY15" fmla="*/ 500190 h 835479"/>
                <a:gd name="connsiteX16" fmla="*/ 6702975 w 6858000"/>
                <a:gd name="connsiteY16" fmla="*/ 486354 h 835479"/>
                <a:gd name="connsiteX17" fmla="*/ 6662543 w 6858000"/>
                <a:gd name="connsiteY17" fmla="*/ 500951 h 835479"/>
                <a:gd name="connsiteX18" fmla="*/ 6662541 w 6858000"/>
                <a:gd name="connsiteY18" fmla="*/ 500952 h 835479"/>
                <a:gd name="connsiteX19" fmla="*/ 6662539 w 6858000"/>
                <a:gd name="connsiteY19" fmla="*/ 500953 h 835479"/>
                <a:gd name="connsiteX20" fmla="*/ 6645551 w 6858000"/>
                <a:gd name="connsiteY20" fmla="*/ 508036 h 835479"/>
                <a:gd name="connsiteX21" fmla="*/ 6625224 w 6858000"/>
                <a:gd name="connsiteY21" fmla="*/ 508047 h 835479"/>
                <a:gd name="connsiteX22" fmla="*/ 6625223 w 6858000"/>
                <a:gd name="connsiteY22" fmla="*/ 508047 h 835479"/>
                <a:gd name="connsiteX23" fmla="*/ 6588624 w 6858000"/>
                <a:gd name="connsiteY23" fmla="*/ 491425 h 835479"/>
                <a:gd name="connsiteX24" fmla="*/ 6438980 w 6858000"/>
                <a:gd name="connsiteY24" fmla="*/ 549267 h 835479"/>
                <a:gd name="connsiteX25" fmla="*/ 6463839 w 6858000"/>
                <a:gd name="connsiteY25" fmla="*/ 529336 h 835479"/>
                <a:gd name="connsiteX26" fmla="*/ 6463848 w 6858000"/>
                <a:gd name="connsiteY26" fmla="*/ 529334 h 835479"/>
                <a:gd name="connsiteX27" fmla="*/ 6513011 w 6858000"/>
                <a:gd name="connsiteY27" fmla="*/ 515538 h 835479"/>
                <a:gd name="connsiteX28" fmla="*/ 6546193 w 6858000"/>
                <a:gd name="connsiteY28" fmla="*/ 496733 h 835479"/>
                <a:gd name="connsiteX29" fmla="*/ 6546194 w 6858000"/>
                <a:gd name="connsiteY29" fmla="*/ 496733 h 835479"/>
                <a:gd name="connsiteX30" fmla="*/ 6521803 w 6858000"/>
                <a:gd name="connsiteY30" fmla="*/ 513071 h 835479"/>
                <a:gd name="connsiteX31" fmla="*/ 6513011 w 6858000"/>
                <a:gd name="connsiteY31" fmla="*/ 515538 h 835479"/>
                <a:gd name="connsiteX32" fmla="*/ 6508051 w 6858000"/>
                <a:gd name="connsiteY32" fmla="*/ 518349 h 835479"/>
                <a:gd name="connsiteX33" fmla="*/ 6463848 w 6858000"/>
                <a:gd name="connsiteY33" fmla="*/ 529334 h 835479"/>
                <a:gd name="connsiteX34" fmla="*/ 6463840 w 6858000"/>
                <a:gd name="connsiteY34" fmla="*/ 529336 h 835479"/>
                <a:gd name="connsiteX35" fmla="*/ 6438980 w 6858000"/>
                <a:gd name="connsiteY35" fmla="*/ 549267 h 835479"/>
                <a:gd name="connsiteX36" fmla="*/ 6365203 w 6858000"/>
                <a:gd name="connsiteY36" fmla="*/ 635242 h 835479"/>
                <a:gd name="connsiteX37" fmla="*/ 6387909 w 6858000"/>
                <a:gd name="connsiteY37" fmla="*/ 633959 h 835479"/>
                <a:gd name="connsiteX38" fmla="*/ 6391548 w 6858000"/>
                <a:gd name="connsiteY38" fmla="*/ 632195 h 835479"/>
                <a:gd name="connsiteX39" fmla="*/ 6407331 w 6858000"/>
                <a:gd name="connsiteY39" fmla="*/ 624541 h 835479"/>
                <a:gd name="connsiteX40" fmla="*/ 6407332 w 6858000"/>
                <a:gd name="connsiteY40" fmla="*/ 624541 h 835479"/>
                <a:gd name="connsiteX41" fmla="*/ 6391548 w 6858000"/>
                <a:gd name="connsiteY41" fmla="*/ 632195 h 835479"/>
                <a:gd name="connsiteX42" fmla="*/ 6387909 w 6858000"/>
                <a:gd name="connsiteY42" fmla="*/ 633961 h 835479"/>
                <a:gd name="connsiteX43" fmla="*/ 4221390 w 6858000"/>
                <a:gd name="connsiteY43" fmla="*/ 396172 h 835479"/>
                <a:gd name="connsiteX44" fmla="*/ 4221391 w 6858000"/>
                <a:gd name="connsiteY44" fmla="*/ 396172 h 835479"/>
                <a:gd name="connsiteX45" fmla="*/ 4253014 w 6858000"/>
                <a:gd name="connsiteY45" fmla="*/ 401888 h 835479"/>
                <a:gd name="connsiteX46" fmla="*/ 4324645 w 6858000"/>
                <a:gd name="connsiteY46" fmla="*/ 441704 h 835479"/>
                <a:gd name="connsiteX47" fmla="*/ 4363890 w 6858000"/>
                <a:gd name="connsiteY47" fmla="*/ 450658 h 835479"/>
                <a:gd name="connsiteX48" fmla="*/ 4482003 w 6858000"/>
                <a:gd name="connsiteY48" fmla="*/ 449896 h 835479"/>
                <a:gd name="connsiteX49" fmla="*/ 4659173 w 6858000"/>
                <a:gd name="connsiteY49" fmla="*/ 389886 h 835479"/>
                <a:gd name="connsiteX50" fmla="*/ 4677654 w 6858000"/>
                <a:gd name="connsiteY50" fmla="*/ 381884 h 835479"/>
                <a:gd name="connsiteX51" fmla="*/ 4767763 w 6858000"/>
                <a:gd name="connsiteY51" fmla="*/ 371977 h 835479"/>
                <a:gd name="connsiteX52" fmla="*/ 4800482 w 6858000"/>
                <a:gd name="connsiteY52" fmla="*/ 370668 h 835479"/>
                <a:gd name="connsiteX53" fmla="*/ 4800483 w 6858000"/>
                <a:gd name="connsiteY53" fmla="*/ 370668 h 835479"/>
                <a:gd name="connsiteX54" fmla="*/ 4828916 w 6858000"/>
                <a:gd name="connsiteY54" fmla="*/ 385504 h 835479"/>
                <a:gd name="connsiteX55" fmla="*/ 4863342 w 6858000"/>
                <a:gd name="connsiteY55" fmla="*/ 407685 h 835479"/>
                <a:gd name="connsiteX56" fmla="*/ 4889274 w 6858000"/>
                <a:gd name="connsiteY56" fmla="*/ 415214 h 835479"/>
                <a:gd name="connsiteX57" fmla="*/ 4912167 w 6858000"/>
                <a:gd name="connsiteY57" fmla="*/ 413509 h 835479"/>
                <a:gd name="connsiteX58" fmla="*/ 4933803 w 6858000"/>
                <a:gd name="connsiteY58" fmla="*/ 412107 h 835479"/>
                <a:gd name="connsiteX59" fmla="*/ 4933804 w 6858000"/>
                <a:gd name="connsiteY59" fmla="*/ 412107 h 835479"/>
                <a:gd name="connsiteX60" fmla="*/ 4952672 w 6858000"/>
                <a:gd name="connsiteY60" fmla="*/ 416866 h 835479"/>
                <a:gd name="connsiteX61" fmla="*/ 4957452 w 6858000"/>
                <a:gd name="connsiteY61" fmla="*/ 419659 h 835479"/>
                <a:gd name="connsiteX62" fmla="*/ 4961455 w 6858000"/>
                <a:gd name="connsiteY62" fmla="*/ 420937 h 835479"/>
                <a:gd name="connsiteX63" fmla="*/ 4987037 w 6858000"/>
                <a:gd name="connsiteY63" fmla="*/ 436941 h 835479"/>
                <a:gd name="connsiteX64" fmla="*/ 5041521 w 6858000"/>
                <a:gd name="connsiteY64" fmla="*/ 463420 h 835479"/>
                <a:gd name="connsiteX65" fmla="*/ 5041527 w 6858000"/>
                <a:gd name="connsiteY65" fmla="*/ 463422 h 835479"/>
                <a:gd name="connsiteX66" fmla="*/ 5064789 w 6858000"/>
                <a:gd name="connsiteY66" fmla="*/ 468043 h 835479"/>
                <a:gd name="connsiteX67" fmla="*/ 5070584 w 6858000"/>
                <a:gd name="connsiteY67" fmla="*/ 470217 h 835479"/>
                <a:gd name="connsiteX68" fmla="*/ 5072375 w 6858000"/>
                <a:gd name="connsiteY68" fmla="*/ 470636 h 835479"/>
                <a:gd name="connsiteX69" fmla="*/ 5087443 w 6858000"/>
                <a:gd name="connsiteY69" fmla="*/ 476540 h 835479"/>
                <a:gd name="connsiteX70" fmla="*/ 5133219 w 6858000"/>
                <a:gd name="connsiteY70" fmla="*/ 489567 h 835479"/>
                <a:gd name="connsiteX71" fmla="*/ 5133224 w 6858000"/>
                <a:gd name="connsiteY71" fmla="*/ 489569 h 835479"/>
                <a:gd name="connsiteX72" fmla="*/ 5166112 w 6858000"/>
                <a:gd name="connsiteY72" fmla="*/ 482853 h 835479"/>
                <a:gd name="connsiteX73" fmla="*/ 5166113 w 6858000"/>
                <a:gd name="connsiteY73" fmla="*/ 482853 h 835479"/>
                <a:gd name="connsiteX74" fmla="*/ 5172090 w 6858000"/>
                <a:gd name="connsiteY74" fmla="*/ 483545 h 835479"/>
                <a:gd name="connsiteX75" fmla="*/ 5179067 w 6858000"/>
                <a:gd name="connsiteY75" fmla="*/ 486091 h 835479"/>
                <a:gd name="connsiteX76" fmla="*/ 5229432 w 6858000"/>
                <a:gd name="connsiteY76" fmla="*/ 485925 h 835479"/>
                <a:gd name="connsiteX77" fmla="*/ 5243613 w 6858000"/>
                <a:gd name="connsiteY77" fmla="*/ 478254 h 835479"/>
                <a:gd name="connsiteX78" fmla="*/ 5272795 w 6858000"/>
                <a:gd name="connsiteY78" fmla="*/ 462468 h 835479"/>
                <a:gd name="connsiteX79" fmla="*/ 5312287 w 6858000"/>
                <a:gd name="connsiteY79" fmla="*/ 438565 h 835479"/>
                <a:gd name="connsiteX80" fmla="*/ 5321350 w 6858000"/>
                <a:gd name="connsiteY80" fmla="*/ 437509 h 835479"/>
                <a:gd name="connsiteX81" fmla="*/ 5326162 w 6858000"/>
                <a:gd name="connsiteY81" fmla="*/ 435035 h 835479"/>
                <a:gd name="connsiteX82" fmla="*/ 5355013 w 6858000"/>
                <a:gd name="connsiteY82" fmla="*/ 433589 h 835479"/>
                <a:gd name="connsiteX83" fmla="*/ 5355014 w 6858000"/>
                <a:gd name="connsiteY83" fmla="*/ 433589 h 835479"/>
                <a:gd name="connsiteX84" fmla="*/ 5385384 w 6858000"/>
                <a:gd name="connsiteY84" fmla="*/ 438465 h 835479"/>
                <a:gd name="connsiteX85" fmla="*/ 5425582 w 6858000"/>
                <a:gd name="connsiteY85" fmla="*/ 446656 h 835479"/>
                <a:gd name="connsiteX86" fmla="*/ 5480637 w 6858000"/>
                <a:gd name="connsiteY86" fmla="*/ 458278 h 835479"/>
                <a:gd name="connsiteX87" fmla="*/ 5507667 w 6858000"/>
                <a:gd name="connsiteY87" fmla="*/ 462803 h 835479"/>
                <a:gd name="connsiteX88" fmla="*/ 5531691 w 6858000"/>
                <a:gd name="connsiteY88" fmla="*/ 452184 h 835479"/>
                <a:gd name="connsiteX89" fmla="*/ 5531692 w 6858000"/>
                <a:gd name="connsiteY89" fmla="*/ 452183 h 835479"/>
                <a:gd name="connsiteX90" fmla="*/ 5547577 w 6858000"/>
                <a:gd name="connsiteY90" fmla="*/ 442037 h 835479"/>
                <a:gd name="connsiteX91" fmla="*/ 5547578 w 6858000"/>
                <a:gd name="connsiteY91" fmla="*/ 442037 h 835479"/>
                <a:gd name="connsiteX92" fmla="*/ 5562746 w 6858000"/>
                <a:gd name="connsiteY92" fmla="*/ 451610 h 835479"/>
                <a:gd name="connsiteX93" fmla="*/ 5704483 w 6858000"/>
                <a:gd name="connsiteY93" fmla="*/ 522858 h 835479"/>
                <a:gd name="connsiteX94" fmla="*/ 5740488 w 6858000"/>
                <a:gd name="connsiteY94" fmla="*/ 528765 h 835479"/>
                <a:gd name="connsiteX95" fmla="*/ 5760873 w 6858000"/>
                <a:gd name="connsiteY95" fmla="*/ 537529 h 835479"/>
                <a:gd name="connsiteX96" fmla="*/ 5883751 w 6858000"/>
                <a:gd name="connsiteY96" fmla="*/ 625924 h 835479"/>
                <a:gd name="connsiteX97" fmla="*/ 5883755 w 6858000"/>
                <a:gd name="connsiteY97" fmla="*/ 625926 h 835479"/>
                <a:gd name="connsiteX98" fmla="*/ 5935945 w 6858000"/>
                <a:gd name="connsiteY98" fmla="*/ 643829 h 835479"/>
                <a:gd name="connsiteX99" fmla="*/ 5935949 w 6858000"/>
                <a:gd name="connsiteY99" fmla="*/ 643830 h 835479"/>
                <a:gd name="connsiteX100" fmla="*/ 5993289 w 6858000"/>
                <a:gd name="connsiteY100" fmla="*/ 640211 h 835479"/>
                <a:gd name="connsiteX101" fmla="*/ 5993290 w 6858000"/>
                <a:gd name="connsiteY101" fmla="*/ 640210 h 835479"/>
                <a:gd name="connsiteX102" fmla="*/ 6026439 w 6858000"/>
                <a:gd name="connsiteY102" fmla="*/ 633735 h 835479"/>
                <a:gd name="connsiteX103" fmla="*/ 6108737 w 6858000"/>
                <a:gd name="connsiteY103" fmla="*/ 577534 h 835479"/>
                <a:gd name="connsiteX104" fmla="*/ 6133313 w 6858000"/>
                <a:gd name="connsiteY104" fmla="*/ 563843 h 835479"/>
                <a:gd name="connsiteX105" fmla="*/ 6133314 w 6858000"/>
                <a:gd name="connsiteY105" fmla="*/ 563843 h 835479"/>
                <a:gd name="connsiteX106" fmla="*/ 6143189 w 6858000"/>
                <a:gd name="connsiteY106" fmla="*/ 567542 h 835479"/>
                <a:gd name="connsiteX107" fmla="*/ 6155599 w 6858000"/>
                <a:gd name="connsiteY107" fmla="*/ 579438 h 835479"/>
                <a:gd name="connsiteX108" fmla="*/ 6155602 w 6858000"/>
                <a:gd name="connsiteY108" fmla="*/ 579440 h 835479"/>
                <a:gd name="connsiteX109" fmla="*/ 6228756 w 6858000"/>
                <a:gd name="connsiteY109" fmla="*/ 618111 h 835479"/>
                <a:gd name="connsiteX110" fmla="*/ 6361539 w 6858000"/>
                <a:gd name="connsiteY110" fmla="*/ 635448 h 835479"/>
                <a:gd name="connsiteX111" fmla="*/ 6361538 w 6858000"/>
                <a:gd name="connsiteY111" fmla="*/ 635448 h 835479"/>
                <a:gd name="connsiteX112" fmla="*/ 6228755 w 6858000"/>
                <a:gd name="connsiteY112" fmla="*/ 618111 h 835479"/>
                <a:gd name="connsiteX113" fmla="*/ 6155601 w 6858000"/>
                <a:gd name="connsiteY113" fmla="*/ 579440 h 835479"/>
                <a:gd name="connsiteX114" fmla="*/ 6155599 w 6858000"/>
                <a:gd name="connsiteY114" fmla="*/ 579438 h 835479"/>
                <a:gd name="connsiteX115" fmla="*/ 6133314 w 6858000"/>
                <a:gd name="connsiteY115" fmla="*/ 563843 h 835479"/>
                <a:gd name="connsiteX116" fmla="*/ 6108738 w 6858000"/>
                <a:gd name="connsiteY116" fmla="*/ 577534 h 835479"/>
                <a:gd name="connsiteX117" fmla="*/ 6026440 w 6858000"/>
                <a:gd name="connsiteY117" fmla="*/ 633735 h 835479"/>
                <a:gd name="connsiteX118" fmla="*/ 5993291 w 6858000"/>
                <a:gd name="connsiteY118" fmla="*/ 640210 h 835479"/>
                <a:gd name="connsiteX119" fmla="*/ 5993289 w 6858000"/>
                <a:gd name="connsiteY119" fmla="*/ 640211 h 835479"/>
                <a:gd name="connsiteX120" fmla="*/ 5964476 w 6858000"/>
                <a:gd name="connsiteY120" fmla="*/ 643664 h 835479"/>
                <a:gd name="connsiteX121" fmla="*/ 5935949 w 6858000"/>
                <a:gd name="connsiteY121" fmla="*/ 643830 h 835479"/>
                <a:gd name="connsiteX122" fmla="*/ 5935948 w 6858000"/>
                <a:gd name="connsiteY122" fmla="*/ 643830 h 835479"/>
                <a:gd name="connsiteX123" fmla="*/ 5935945 w 6858000"/>
                <a:gd name="connsiteY123" fmla="*/ 643829 h 835479"/>
                <a:gd name="connsiteX124" fmla="*/ 5909350 w 6858000"/>
                <a:gd name="connsiteY124" fmla="*/ 636949 h 835479"/>
                <a:gd name="connsiteX125" fmla="*/ 5883755 w 6858000"/>
                <a:gd name="connsiteY125" fmla="*/ 625926 h 835479"/>
                <a:gd name="connsiteX126" fmla="*/ 5883750 w 6858000"/>
                <a:gd name="connsiteY126" fmla="*/ 625924 h 835479"/>
                <a:gd name="connsiteX127" fmla="*/ 5760872 w 6858000"/>
                <a:gd name="connsiteY127" fmla="*/ 537529 h 835479"/>
                <a:gd name="connsiteX128" fmla="*/ 5740487 w 6858000"/>
                <a:gd name="connsiteY128" fmla="*/ 528765 h 835479"/>
                <a:gd name="connsiteX129" fmla="*/ 5704482 w 6858000"/>
                <a:gd name="connsiteY129" fmla="*/ 522858 h 835479"/>
                <a:gd name="connsiteX130" fmla="*/ 5562745 w 6858000"/>
                <a:gd name="connsiteY130" fmla="*/ 451610 h 835479"/>
                <a:gd name="connsiteX131" fmla="*/ 5547577 w 6858000"/>
                <a:gd name="connsiteY131" fmla="*/ 442037 h 835479"/>
                <a:gd name="connsiteX132" fmla="*/ 5531693 w 6858000"/>
                <a:gd name="connsiteY132" fmla="*/ 452183 h 835479"/>
                <a:gd name="connsiteX133" fmla="*/ 5531691 w 6858000"/>
                <a:gd name="connsiteY133" fmla="*/ 452184 h 835479"/>
                <a:gd name="connsiteX134" fmla="*/ 5520421 w 6858000"/>
                <a:gd name="connsiteY134" fmla="*/ 460582 h 835479"/>
                <a:gd name="connsiteX135" fmla="*/ 5507667 w 6858000"/>
                <a:gd name="connsiteY135" fmla="*/ 462803 h 835479"/>
                <a:gd name="connsiteX136" fmla="*/ 5507666 w 6858000"/>
                <a:gd name="connsiteY136" fmla="*/ 462803 h 835479"/>
                <a:gd name="connsiteX137" fmla="*/ 5480636 w 6858000"/>
                <a:gd name="connsiteY137" fmla="*/ 458278 h 835479"/>
                <a:gd name="connsiteX138" fmla="*/ 5425581 w 6858000"/>
                <a:gd name="connsiteY138" fmla="*/ 446656 h 835479"/>
                <a:gd name="connsiteX139" fmla="*/ 5385383 w 6858000"/>
                <a:gd name="connsiteY139" fmla="*/ 438465 h 835479"/>
                <a:gd name="connsiteX140" fmla="*/ 5355013 w 6858000"/>
                <a:gd name="connsiteY140" fmla="*/ 433589 h 835479"/>
                <a:gd name="connsiteX141" fmla="*/ 5321350 w 6858000"/>
                <a:gd name="connsiteY141" fmla="*/ 437509 h 835479"/>
                <a:gd name="connsiteX142" fmla="*/ 5272796 w 6858000"/>
                <a:gd name="connsiteY142" fmla="*/ 462468 h 835479"/>
                <a:gd name="connsiteX143" fmla="*/ 5243613 w 6858000"/>
                <a:gd name="connsiteY143" fmla="*/ 478254 h 835479"/>
                <a:gd name="connsiteX144" fmla="*/ 5229433 w 6858000"/>
                <a:gd name="connsiteY144" fmla="*/ 485925 h 835479"/>
                <a:gd name="connsiteX145" fmla="*/ 5179067 w 6858000"/>
                <a:gd name="connsiteY145" fmla="*/ 486091 h 835479"/>
                <a:gd name="connsiteX146" fmla="*/ 5179066 w 6858000"/>
                <a:gd name="connsiteY146" fmla="*/ 486091 h 835479"/>
                <a:gd name="connsiteX147" fmla="*/ 5172089 w 6858000"/>
                <a:gd name="connsiteY147" fmla="*/ 483545 h 835479"/>
                <a:gd name="connsiteX148" fmla="*/ 5166113 w 6858000"/>
                <a:gd name="connsiteY148" fmla="*/ 482853 h 835479"/>
                <a:gd name="connsiteX149" fmla="*/ 5133224 w 6858000"/>
                <a:gd name="connsiteY149" fmla="*/ 489569 h 835479"/>
                <a:gd name="connsiteX150" fmla="*/ 5133223 w 6858000"/>
                <a:gd name="connsiteY150" fmla="*/ 489569 h 835479"/>
                <a:gd name="connsiteX151" fmla="*/ 5133219 w 6858000"/>
                <a:gd name="connsiteY151" fmla="*/ 489567 h 835479"/>
                <a:gd name="connsiteX152" fmla="*/ 5102460 w 6858000"/>
                <a:gd name="connsiteY152" fmla="*/ 482424 h 835479"/>
                <a:gd name="connsiteX153" fmla="*/ 5087443 w 6858000"/>
                <a:gd name="connsiteY153" fmla="*/ 476540 h 835479"/>
                <a:gd name="connsiteX154" fmla="*/ 5087422 w 6858000"/>
                <a:gd name="connsiteY154" fmla="*/ 476534 h 835479"/>
                <a:gd name="connsiteX155" fmla="*/ 5070584 w 6858000"/>
                <a:gd name="connsiteY155" fmla="*/ 470217 h 835479"/>
                <a:gd name="connsiteX156" fmla="*/ 5041527 w 6858000"/>
                <a:gd name="connsiteY156" fmla="*/ 463422 h 835479"/>
                <a:gd name="connsiteX157" fmla="*/ 5041520 w 6858000"/>
                <a:gd name="connsiteY157" fmla="*/ 463420 h 835479"/>
                <a:gd name="connsiteX158" fmla="*/ 4987036 w 6858000"/>
                <a:gd name="connsiteY158" fmla="*/ 436941 h 835479"/>
                <a:gd name="connsiteX159" fmla="*/ 4957452 w 6858000"/>
                <a:gd name="connsiteY159" fmla="*/ 419659 h 835479"/>
                <a:gd name="connsiteX160" fmla="*/ 4933804 w 6858000"/>
                <a:gd name="connsiteY160" fmla="*/ 412107 h 835479"/>
                <a:gd name="connsiteX161" fmla="*/ 4912168 w 6858000"/>
                <a:gd name="connsiteY161" fmla="*/ 413509 h 835479"/>
                <a:gd name="connsiteX162" fmla="*/ 4889275 w 6858000"/>
                <a:gd name="connsiteY162" fmla="*/ 415214 h 835479"/>
                <a:gd name="connsiteX163" fmla="*/ 4889274 w 6858000"/>
                <a:gd name="connsiteY163" fmla="*/ 415214 h 835479"/>
                <a:gd name="connsiteX164" fmla="*/ 4867613 w 6858000"/>
                <a:gd name="connsiteY164" fmla="*/ 410436 h 835479"/>
                <a:gd name="connsiteX165" fmla="*/ 4863342 w 6858000"/>
                <a:gd name="connsiteY165" fmla="*/ 407685 h 835479"/>
                <a:gd name="connsiteX166" fmla="*/ 4857316 w 6858000"/>
                <a:gd name="connsiteY166" fmla="*/ 405935 h 835479"/>
                <a:gd name="connsiteX167" fmla="*/ 4828915 w 6858000"/>
                <a:gd name="connsiteY167" fmla="*/ 385504 h 835479"/>
                <a:gd name="connsiteX168" fmla="*/ 4800482 w 6858000"/>
                <a:gd name="connsiteY168" fmla="*/ 370668 h 835479"/>
                <a:gd name="connsiteX169" fmla="*/ 4767764 w 6858000"/>
                <a:gd name="connsiteY169" fmla="*/ 371977 h 835479"/>
                <a:gd name="connsiteX170" fmla="*/ 4677655 w 6858000"/>
                <a:gd name="connsiteY170" fmla="*/ 381884 h 835479"/>
                <a:gd name="connsiteX171" fmla="*/ 4659174 w 6858000"/>
                <a:gd name="connsiteY171" fmla="*/ 389886 h 835479"/>
                <a:gd name="connsiteX172" fmla="*/ 4482004 w 6858000"/>
                <a:gd name="connsiteY172" fmla="*/ 449896 h 835479"/>
                <a:gd name="connsiteX173" fmla="*/ 4363890 w 6858000"/>
                <a:gd name="connsiteY173" fmla="*/ 450658 h 835479"/>
                <a:gd name="connsiteX174" fmla="*/ 4363889 w 6858000"/>
                <a:gd name="connsiteY174" fmla="*/ 450658 h 835479"/>
                <a:gd name="connsiteX175" fmla="*/ 4324644 w 6858000"/>
                <a:gd name="connsiteY175" fmla="*/ 441704 h 835479"/>
                <a:gd name="connsiteX176" fmla="*/ 4253013 w 6858000"/>
                <a:gd name="connsiteY176" fmla="*/ 401888 h 835479"/>
                <a:gd name="connsiteX177" fmla="*/ 4165382 w 6858000"/>
                <a:gd name="connsiteY177" fmla="*/ 392362 h 835479"/>
                <a:gd name="connsiteX178" fmla="*/ 4165383 w 6858000"/>
                <a:gd name="connsiteY178" fmla="*/ 392362 h 835479"/>
                <a:gd name="connsiteX179" fmla="*/ 4192387 w 6858000"/>
                <a:gd name="connsiteY179" fmla="*/ 396267 h 835479"/>
                <a:gd name="connsiteX180" fmla="*/ 4192386 w 6858000"/>
                <a:gd name="connsiteY180" fmla="*/ 396267 h 835479"/>
                <a:gd name="connsiteX181" fmla="*/ 4165382 w 6858000"/>
                <a:gd name="connsiteY181" fmla="*/ 392362 h 835479"/>
                <a:gd name="connsiteX182" fmla="*/ 3885337 w 6858000"/>
                <a:gd name="connsiteY182" fmla="*/ 379980 h 835479"/>
                <a:gd name="connsiteX183" fmla="*/ 3885338 w 6858000"/>
                <a:gd name="connsiteY183" fmla="*/ 379980 h 835479"/>
                <a:gd name="connsiteX184" fmla="*/ 3885341 w 6858000"/>
                <a:gd name="connsiteY184" fmla="*/ 379982 h 835479"/>
                <a:gd name="connsiteX185" fmla="*/ 3962157 w 6858000"/>
                <a:gd name="connsiteY185" fmla="*/ 411865 h 835479"/>
                <a:gd name="connsiteX186" fmla="*/ 3962159 w 6858000"/>
                <a:gd name="connsiteY186" fmla="*/ 411865 h 835479"/>
                <a:gd name="connsiteX187" fmla="*/ 4043837 w 6858000"/>
                <a:gd name="connsiteY187" fmla="*/ 396173 h 835479"/>
                <a:gd name="connsiteX188" fmla="*/ 4043838 w 6858000"/>
                <a:gd name="connsiteY188" fmla="*/ 396172 h 835479"/>
                <a:gd name="connsiteX189" fmla="*/ 4103824 w 6858000"/>
                <a:gd name="connsiteY189" fmla="*/ 381051 h 835479"/>
                <a:gd name="connsiteX190" fmla="*/ 4103825 w 6858000"/>
                <a:gd name="connsiteY190" fmla="*/ 381051 h 835479"/>
                <a:gd name="connsiteX191" fmla="*/ 4134255 w 6858000"/>
                <a:gd name="connsiteY191" fmla="*/ 383018 h 835479"/>
                <a:gd name="connsiteX192" fmla="*/ 4165381 w 6858000"/>
                <a:gd name="connsiteY192" fmla="*/ 392362 h 835479"/>
                <a:gd name="connsiteX193" fmla="*/ 4103825 w 6858000"/>
                <a:gd name="connsiteY193" fmla="*/ 381051 h 835479"/>
                <a:gd name="connsiteX194" fmla="*/ 4043839 w 6858000"/>
                <a:gd name="connsiteY194" fmla="*/ 396172 h 835479"/>
                <a:gd name="connsiteX195" fmla="*/ 4043837 w 6858000"/>
                <a:gd name="connsiteY195" fmla="*/ 396173 h 835479"/>
                <a:gd name="connsiteX196" fmla="*/ 4002409 w 6858000"/>
                <a:gd name="connsiteY196" fmla="*/ 409475 h 835479"/>
                <a:gd name="connsiteX197" fmla="*/ 3962159 w 6858000"/>
                <a:gd name="connsiteY197" fmla="*/ 411865 h 835479"/>
                <a:gd name="connsiteX198" fmla="*/ 3962158 w 6858000"/>
                <a:gd name="connsiteY198" fmla="*/ 411865 h 835479"/>
                <a:gd name="connsiteX199" fmla="*/ 3962157 w 6858000"/>
                <a:gd name="connsiteY199" fmla="*/ 411865 h 835479"/>
                <a:gd name="connsiteX200" fmla="*/ 3923124 w 6858000"/>
                <a:gd name="connsiteY200" fmla="*/ 402361 h 835479"/>
                <a:gd name="connsiteX201" fmla="*/ 3885341 w 6858000"/>
                <a:gd name="connsiteY201" fmla="*/ 379982 h 835479"/>
                <a:gd name="connsiteX202" fmla="*/ 3669899 w 6858000"/>
                <a:gd name="connsiteY202" fmla="*/ 394577 h 835479"/>
                <a:gd name="connsiteX203" fmla="*/ 3680163 w 6858000"/>
                <a:gd name="connsiteY203" fmla="*/ 397173 h 835479"/>
                <a:gd name="connsiteX204" fmla="*/ 3734836 w 6858000"/>
                <a:gd name="connsiteY204" fmla="*/ 393125 h 835479"/>
                <a:gd name="connsiteX205" fmla="*/ 3734837 w 6858000"/>
                <a:gd name="connsiteY205" fmla="*/ 393125 h 835479"/>
                <a:gd name="connsiteX206" fmla="*/ 3754652 w 6858000"/>
                <a:gd name="connsiteY206" fmla="*/ 393507 h 835479"/>
                <a:gd name="connsiteX207" fmla="*/ 3789775 w 6858000"/>
                <a:gd name="connsiteY207" fmla="*/ 399864 h 835479"/>
                <a:gd name="connsiteX208" fmla="*/ 3822471 w 6858000"/>
                <a:gd name="connsiteY208" fmla="*/ 384932 h 835479"/>
                <a:gd name="connsiteX209" fmla="*/ 3852618 w 6858000"/>
                <a:gd name="connsiteY209" fmla="*/ 370597 h 835479"/>
                <a:gd name="connsiteX210" fmla="*/ 3852619 w 6858000"/>
                <a:gd name="connsiteY210" fmla="*/ 370597 h 835479"/>
                <a:gd name="connsiteX211" fmla="*/ 3868763 w 6858000"/>
                <a:gd name="connsiteY211" fmla="*/ 371377 h 835479"/>
                <a:gd name="connsiteX212" fmla="*/ 3885336 w 6858000"/>
                <a:gd name="connsiteY212" fmla="*/ 379980 h 835479"/>
                <a:gd name="connsiteX213" fmla="*/ 3852619 w 6858000"/>
                <a:gd name="connsiteY213" fmla="*/ 370597 h 835479"/>
                <a:gd name="connsiteX214" fmla="*/ 3822472 w 6858000"/>
                <a:gd name="connsiteY214" fmla="*/ 384932 h 835479"/>
                <a:gd name="connsiteX215" fmla="*/ 3789776 w 6858000"/>
                <a:gd name="connsiteY215" fmla="*/ 399864 h 835479"/>
                <a:gd name="connsiteX216" fmla="*/ 3789775 w 6858000"/>
                <a:gd name="connsiteY216" fmla="*/ 399864 h 835479"/>
                <a:gd name="connsiteX217" fmla="*/ 3754651 w 6858000"/>
                <a:gd name="connsiteY217" fmla="*/ 393507 h 835479"/>
                <a:gd name="connsiteX218" fmla="*/ 3734837 w 6858000"/>
                <a:gd name="connsiteY218" fmla="*/ 393125 h 835479"/>
                <a:gd name="connsiteX219" fmla="*/ 3680163 w 6858000"/>
                <a:gd name="connsiteY219" fmla="*/ 397173 h 835479"/>
                <a:gd name="connsiteX220" fmla="*/ 3680162 w 6858000"/>
                <a:gd name="connsiteY220" fmla="*/ 397173 h 835479"/>
                <a:gd name="connsiteX221" fmla="*/ 2836171 w 6858000"/>
                <a:gd name="connsiteY221" fmla="*/ 465063 h 835479"/>
                <a:gd name="connsiteX222" fmla="*/ 2848792 w 6858000"/>
                <a:gd name="connsiteY222" fmla="*/ 456372 h 835479"/>
                <a:gd name="connsiteX223" fmla="*/ 2897784 w 6858000"/>
                <a:gd name="connsiteY223" fmla="*/ 440769 h 835479"/>
                <a:gd name="connsiteX224" fmla="*/ 2903549 w 6858000"/>
                <a:gd name="connsiteY224" fmla="*/ 439740 h 835479"/>
                <a:gd name="connsiteX225" fmla="*/ 2914327 w 6858000"/>
                <a:gd name="connsiteY225" fmla="*/ 436466 h 835479"/>
                <a:gd name="connsiteX226" fmla="*/ 2947858 w 6858000"/>
                <a:gd name="connsiteY226" fmla="*/ 431835 h 835479"/>
                <a:gd name="connsiteX227" fmla="*/ 2947861 w 6858000"/>
                <a:gd name="connsiteY227" fmla="*/ 431834 h 835479"/>
                <a:gd name="connsiteX228" fmla="*/ 2947862 w 6858000"/>
                <a:gd name="connsiteY228" fmla="*/ 431834 h 835479"/>
                <a:gd name="connsiteX229" fmla="*/ 2982148 w 6858000"/>
                <a:gd name="connsiteY229" fmla="*/ 435418 h 835479"/>
                <a:gd name="connsiteX230" fmla="*/ 3077401 w 6858000"/>
                <a:gd name="connsiteY230" fmla="*/ 447111 h 835479"/>
                <a:gd name="connsiteX231" fmla="*/ 3172653 w 6858000"/>
                <a:gd name="connsiteY231" fmla="*/ 434656 h 835479"/>
                <a:gd name="connsiteX232" fmla="*/ 3489466 w 6858000"/>
                <a:gd name="connsiteY232" fmla="*/ 387029 h 835479"/>
                <a:gd name="connsiteX233" fmla="*/ 3544712 w 6858000"/>
                <a:gd name="connsiteY233" fmla="*/ 364930 h 835479"/>
                <a:gd name="connsiteX234" fmla="*/ 3574407 w 6858000"/>
                <a:gd name="connsiteY234" fmla="*/ 347308 h 835479"/>
                <a:gd name="connsiteX235" fmla="*/ 3574408 w 6858000"/>
                <a:gd name="connsiteY235" fmla="*/ 347308 h 835479"/>
                <a:gd name="connsiteX236" fmla="*/ 3606817 w 6858000"/>
                <a:gd name="connsiteY236" fmla="*/ 359406 h 835479"/>
                <a:gd name="connsiteX237" fmla="*/ 3630632 w 6858000"/>
                <a:gd name="connsiteY237" fmla="*/ 372932 h 835479"/>
                <a:gd name="connsiteX238" fmla="*/ 3651953 w 6858000"/>
                <a:gd name="connsiteY238" fmla="*/ 388826 h 835479"/>
                <a:gd name="connsiteX239" fmla="*/ 3630631 w 6858000"/>
                <a:gd name="connsiteY239" fmla="*/ 372932 h 835479"/>
                <a:gd name="connsiteX240" fmla="*/ 3606816 w 6858000"/>
                <a:gd name="connsiteY240" fmla="*/ 359406 h 835479"/>
                <a:gd name="connsiteX241" fmla="*/ 3587173 w 6858000"/>
                <a:gd name="connsiteY241" fmla="*/ 349660 h 835479"/>
                <a:gd name="connsiteX242" fmla="*/ 3574407 w 6858000"/>
                <a:gd name="connsiteY242" fmla="*/ 347308 h 835479"/>
                <a:gd name="connsiteX243" fmla="*/ 3562320 w 6858000"/>
                <a:gd name="connsiteY243" fmla="*/ 352387 h 835479"/>
                <a:gd name="connsiteX244" fmla="*/ 3544713 w 6858000"/>
                <a:gd name="connsiteY244" fmla="*/ 364930 h 835479"/>
                <a:gd name="connsiteX245" fmla="*/ 3489467 w 6858000"/>
                <a:gd name="connsiteY245" fmla="*/ 387029 h 835479"/>
                <a:gd name="connsiteX246" fmla="*/ 3172654 w 6858000"/>
                <a:gd name="connsiteY246" fmla="*/ 434656 h 835479"/>
                <a:gd name="connsiteX247" fmla="*/ 3077401 w 6858000"/>
                <a:gd name="connsiteY247" fmla="*/ 447111 h 835479"/>
                <a:gd name="connsiteX248" fmla="*/ 3077400 w 6858000"/>
                <a:gd name="connsiteY248" fmla="*/ 447111 h 835479"/>
                <a:gd name="connsiteX249" fmla="*/ 2982147 w 6858000"/>
                <a:gd name="connsiteY249" fmla="*/ 435418 h 835479"/>
                <a:gd name="connsiteX250" fmla="*/ 2947862 w 6858000"/>
                <a:gd name="connsiteY250" fmla="*/ 431834 h 835479"/>
                <a:gd name="connsiteX251" fmla="*/ 2947858 w 6858000"/>
                <a:gd name="connsiteY251" fmla="*/ 431835 h 835479"/>
                <a:gd name="connsiteX252" fmla="*/ 2903549 w 6858000"/>
                <a:gd name="connsiteY252" fmla="*/ 439740 h 835479"/>
                <a:gd name="connsiteX253" fmla="*/ 2848793 w 6858000"/>
                <a:gd name="connsiteY253" fmla="*/ 456372 h 835479"/>
                <a:gd name="connsiteX254" fmla="*/ 2836172 w 6858000"/>
                <a:gd name="connsiteY254" fmla="*/ 465063 h 835479"/>
                <a:gd name="connsiteX255" fmla="*/ 1268757 w 6858000"/>
                <a:gd name="connsiteY255" fmla="*/ 18376 h 835479"/>
                <a:gd name="connsiteX256" fmla="*/ 1286069 w 6858000"/>
                <a:gd name="connsiteY256" fmla="*/ 23543 h 835479"/>
                <a:gd name="connsiteX257" fmla="*/ 1350627 w 6858000"/>
                <a:gd name="connsiteY257" fmla="*/ 45880 h 835479"/>
                <a:gd name="connsiteX258" fmla="*/ 1413839 w 6858000"/>
                <a:gd name="connsiteY258" fmla="*/ 40286 h 835479"/>
                <a:gd name="connsiteX259" fmla="*/ 1350626 w 6858000"/>
                <a:gd name="connsiteY259" fmla="*/ 45881 h 835479"/>
                <a:gd name="connsiteX260" fmla="*/ 1286068 w 6858000"/>
                <a:gd name="connsiteY260" fmla="*/ 23543 h 835479"/>
                <a:gd name="connsiteX261" fmla="*/ 313532 w 6858000"/>
                <a:gd name="connsiteY261" fmla="*/ 14019 h 835479"/>
                <a:gd name="connsiteX262" fmla="*/ 313533 w 6858000"/>
                <a:gd name="connsiteY262" fmla="*/ 14018 h 835479"/>
                <a:gd name="connsiteX263" fmla="*/ 338870 w 6858000"/>
                <a:gd name="connsiteY263" fmla="*/ 13446 h 835479"/>
                <a:gd name="connsiteX264" fmla="*/ 338902 w 6858000"/>
                <a:gd name="connsiteY264" fmla="*/ 13453 h 835479"/>
                <a:gd name="connsiteX265" fmla="*/ 395639 w 6858000"/>
                <a:gd name="connsiteY265" fmla="*/ 23353 h 835479"/>
                <a:gd name="connsiteX266" fmla="*/ 367327 w 6858000"/>
                <a:gd name="connsiteY266" fmla="*/ 19543 h 835479"/>
                <a:gd name="connsiteX267" fmla="*/ 338902 w 6858000"/>
                <a:gd name="connsiteY267" fmla="*/ 13453 h 835479"/>
                <a:gd name="connsiteX268" fmla="*/ 338869 w 6858000"/>
                <a:gd name="connsiteY268" fmla="*/ 13447 h 835479"/>
                <a:gd name="connsiteX269" fmla="*/ 324057 w 6858000"/>
                <a:gd name="connsiteY269" fmla="*/ 11661 h 835479"/>
                <a:gd name="connsiteX270" fmla="*/ 281567 w 6858000"/>
                <a:gd name="connsiteY270" fmla="*/ 36346 h 835479"/>
                <a:gd name="connsiteX271" fmla="*/ 295414 w 6858000"/>
                <a:gd name="connsiteY271" fmla="*/ 31451 h 835479"/>
                <a:gd name="connsiteX272" fmla="*/ 295414 w 6858000"/>
                <a:gd name="connsiteY272" fmla="*/ 31452 h 835479"/>
                <a:gd name="connsiteX273" fmla="*/ 24485 w 6858000"/>
                <a:gd name="connsiteY273" fmla="*/ 23026 h 835479"/>
                <a:gd name="connsiteX274" fmla="*/ 74128 w 6858000"/>
                <a:gd name="connsiteY274" fmla="*/ 20763 h 835479"/>
                <a:gd name="connsiteX275" fmla="*/ 125860 w 6858000"/>
                <a:gd name="connsiteY275" fmla="*/ 26687 h 835479"/>
                <a:gd name="connsiteX276" fmla="*/ 153386 w 6858000"/>
                <a:gd name="connsiteY276" fmla="*/ 31082 h 835479"/>
                <a:gd name="connsiteX277" fmla="*/ 228943 w 6858000"/>
                <a:gd name="connsiteY277" fmla="*/ 39355 h 835479"/>
                <a:gd name="connsiteX278" fmla="*/ 177270 w 6858000"/>
                <a:gd name="connsiteY278" fmla="*/ 34896 h 835479"/>
                <a:gd name="connsiteX279" fmla="*/ 153386 w 6858000"/>
                <a:gd name="connsiteY279" fmla="*/ 31082 h 835479"/>
                <a:gd name="connsiteX280" fmla="*/ 151568 w 6858000"/>
                <a:gd name="connsiteY280" fmla="*/ 30883 h 835479"/>
                <a:gd name="connsiteX281" fmla="*/ 74128 w 6858000"/>
                <a:gd name="connsiteY281" fmla="*/ 20764 h 835479"/>
                <a:gd name="connsiteX282" fmla="*/ 0 w 6858000"/>
                <a:gd name="connsiteY282" fmla="*/ 29969 h 835479"/>
                <a:gd name="connsiteX283" fmla="*/ 0 w 6858000"/>
                <a:gd name="connsiteY283" fmla="*/ 494077 h 835479"/>
                <a:gd name="connsiteX284" fmla="*/ 2816 w 6858000"/>
                <a:gd name="connsiteY284" fmla="*/ 492950 h 835479"/>
                <a:gd name="connsiteX285" fmla="*/ 63586 w 6858000"/>
                <a:gd name="connsiteY285" fmla="*/ 478851 h 835479"/>
                <a:gd name="connsiteX286" fmla="*/ 176938 w 6858000"/>
                <a:gd name="connsiteY286" fmla="*/ 464945 h 835479"/>
                <a:gd name="connsiteX287" fmla="*/ 200181 w 6858000"/>
                <a:gd name="connsiteY287" fmla="*/ 456943 h 835479"/>
                <a:gd name="connsiteX288" fmla="*/ 340773 w 6858000"/>
                <a:gd name="connsiteY288" fmla="*/ 419031 h 835479"/>
                <a:gd name="connsiteX289" fmla="*/ 453363 w 6858000"/>
                <a:gd name="connsiteY289" fmla="*/ 419796 h 835479"/>
                <a:gd name="connsiteX290" fmla="*/ 462125 w 6858000"/>
                <a:gd name="connsiteY290" fmla="*/ 421510 h 835479"/>
                <a:gd name="connsiteX291" fmla="*/ 505181 w 6858000"/>
                <a:gd name="connsiteY291" fmla="*/ 434082 h 835479"/>
                <a:gd name="connsiteX292" fmla="*/ 571859 w 6858000"/>
                <a:gd name="connsiteY292" fmla="*/ 430654 h 835479"/>
                <a:gd name="connsiteX293" fmla="*/ 617771 w 6858000"/>
                <a:gd name="connsiteY293" fmla="*/ 413317 h 835479"/>
                <a:gd name="connsiteX294" fmla="*/ 674922 w 6858000"/>
                <a:gd name="connsiteY294" fmla="*/ 412555 h 835479"/>
                <a:gd name="connsiteX295" fmla="*/ 740267 w 6858000"/>
                <a:gd name="connsiteY295" fmla="*/ 423414 h 835479"/>
                <a:gd name="connsiteX296" fmla="*/ 769604 w 6858000"/>
                <a:gd name="connsiteY296" fmla="*/ 425700 h 835479"/>
                <a:gd name="connsiteX297" fmla="*/ 850188 w 6858000"/>
                <a:gd name="connsiteY297" fmla="*/ 448180 h 835479"/>
                <a:gd name="connsiteX298" fmla="*/ 898197 w 6858000"/>
                <a:gd name="connsiteY298" fmla="*/ 442656 h 835479"/>
                <a:gd name="connsiteX299" fmla="*/ 945443 w 6858000"/>
                <a:gd name="connsiteY299" fmla="*/ 427796 h 835479"/>
                <a:gd name="connsiteX300" fmla="*/ 975732 w 6858000"/>
                <a:gd name="connsiteY300" fmla="*/ 413507 h 835479"/>
                <a:gd name="connsiteX301" fmla="*/ 1036886 w 6858000"/>
                <a:gd name="connsiteY301" fmla="*/ 403411 h 835479"/>
                <a:gd name="connsiteX302" fmla="*/ 1048124 w 6858000"/>
                <a:gd name="connsiteY302" fmla="*/ 404935 h 835479"/>
                <a:gd name="connsiteX303" fmla="*/ 1230632 w 6858000"/>
                <a:gd name="connsiteY303" fmla="*/ 417509 h 835479"/>
                <a:gd name="connsiteX304" fmla="*/ 1303023 w 6858000"/>
                <a:gd name="connsiteY304" fmla="*/ 437702 h 835479"/>
                <a:gd name="connsiteX305" fmla="*/ 1318455 w 6858000"/>
                <a:gd name="connsiteY305" fmla="*/ 440178 h 835479"/>
                <a:gd name="connsiteX306" fmla="*/ 1472574 w 6858000"/>
                <a:gd name="connsiteY306" fmla="*/ 462849 h 835479"/>
                <a:gd name="connsiteX307" fmla="*/ 1489719 w 6858000"/>
                <a:gd name="connsiteY307" fmla="*/ 463801 h 835479"/>
                <a:gd name="connsiteX308" fmla="*/ 1537536 w 6858000"/>
                <a:gd name="connsiteY308" fmla="*/ 459801 h 835479"/>
                <a:gd name="connsiteX309" fmla="*/ 1650316 w 6858000"/>
                <a:gd name="connsiteY309" fmla="*/ 500950 h 835479"/>
                <a:gd name="connsiteX310" fmla="*/ 1763286 w 6858000"/>
                <a:gd name="connsiteY310" fmla="*/ 515049 h 835479"/>
                <a:gd name="connsiteX311" fmla="*/ 1825392 w 6858000"/>
                <a:gd name="connsiteY311" fmla="*/ 514857 h 835479"/>
                <a:gd name="connsiteX312" fmla="*/ 1869779 w 6858000"/>
                <a:gd name="connsiteY312" fmla="*/ 524955 h 835479"/>
                <a:gd name="connsiteX313" fmla="*/ 1978939 w 6858000"/>
                <a:gd name="connsiteY313" fmla="*/ 555626 h 835479"/>
                <a:gd name="connsiteX314" fmla="*/ 2030377 w 6858000"/>
                <a:gd name="connsiteY314" fmla="*/ 560388 h 835479"/>
                <a:gd name="connsiteX315" fmla="*/ 2085053 w 6858000"/>
                <a:gd name="connsiteY315" fmla="*/ 570677 h 835479"/>
                <a:gd name="connsiteX316" fmla="*/ 2220311 w 6858000"/>
                <a:gd name="connsiteY316" fmla="*/ 616778 h 835479"/>
                <a:gd name="connsiteX317" fmla="*/ 2330805 w 6858000"/>
                <a:gd name="connsiteY317" fmla="*/ 614112 h 835479"/>
                <a:gd name="connsiteX318" fmla="*/ 2401291 w 6858000"/>
                <a:gd name="connsiteY318" fmla="*/ 614682 h 835479"/>
                <a:gd name="connsiteX319" fmla="*/ 2485306 w 6858000"/>
                <a:gd name="connsiteY319" fmla="*/ 629923 h 835479"/>
                <a:gd name="connsiteX320" fmla="*/ 2554078 w 6858000"/>
                <a:gd name="connsiteY320" fmla="*/ 652213 h 835479"/>
                <a:gd name="connsiteX321" fmla="*/ 2649142 w 6858000"/>
                <a:gd name="connsiteY321" fmla="*/ 669930 h 835479"/>
                <a:gd name="connsiteX322" fmla="*/ 2743825 w 6858000"/>
                <a:gd name="connsiteY322" fmla="*/ 704031 h 835479"/>
                <a:gd name="connsiteX323" fmla="*/ 2809929 w 6858000"/>
                <a:gd name="connsiteY323" fmla="*/ 730130 h 835479"/>
                <a:gd name="connsiteX324" fmla="*/ 2901942 w 6858000"/>
                <a:gd name="connsiteY324" fmla="*/ 753181 h 835479"/>
                <a:gd name="connsiteX325" fmla="*/ 3042727 w 6858000"/>
                <a:gd name="connsiteY325" fmla="*/ 769373 h 835479"/>
                <a:gd name="connsiteX326" fmla="*/ 3107499 w 6858000"/>
                <a:gd name="connsiteY326" fmla="*/ 771089 h 835479"/>
                <a:gd name="connsiteX327" fmla="*/ 3209992 w 6858000"/>
                <a:gd name="connsiteY327" fmla="*/ 808998 h 835479"/>
                <a:gd name="connsiteX328" fmla="*/ 3253808 w 6858000"/>
                <a:gd name="connsiteY328" fmla="*/ 827287 h 835479"/>
                <a:gd name="connsiteX329" fmla="*/ 3293243 w 6858000"/>
                <a:gd name="connsiteY329" fmla="*/ 812047 h 835479"/>
                <a:gd name="connsiteX330" fmla="*/ 3318770 w 6858000"/>
                <a:gd name="connsiteY330" fmla="*/ 794520 h 835479"/>
                <a:gd name="connsiteX331" fmla="*/ 3399545 w 6858000"/>
                <a:gd name="connsiteY331" fmla="*/ 809381 h 835479"/>
                <a:gd name="connsiteX332" fmla="*/ 3485274 w 6858000"/>
                <a:gd name="connsiteY332" fmla="*/ 825001 h 835479"/>
                <a:gd name="connsiteX333" fmla="*/ 3546616 w 6858000"/>
                <a:gd name="connsiteY333" fmla="*/ 835479 h 835479"/>
                <a:gd name="connsiteX334" fmla="*/ 3623200 w 6858000"/>
                <a:gd name="connsiteY334" fmla="*/ 827097 h 835479"/>
                <a:gd name="connsiteX335" fmla="*/ 3683590 w 6858000"/>
                <a:gd name="connsiteY335" fmla="*/ 823669 h 835479"/>
                <a:gd name="connsiteX336" fmla="*/ 3732360 w 6858000"/>
                <a:gd name="connsiteY336" fmla="*/ 813953 h 835479"/>
                <a:gd name="connsiteX337" fmla="*/ 3749505 w 6858000"/>
                <a:gd name="connsiteY337" fmla="*/ 808236 h 835479"/>
                <a:gd name="connsiteX338" fmla="*/ 3885337 w 6858000"/>
                <a:gd name="connsiteY338" fmla="*/ 763659 h 835479"/>
                <a:gd name="connsiteX339" fmla="*/ 4030502 w 6858000"/>
                <a:gd name="connsiteY339" fmla="*/ 728034 h 835479"/>
                <a:gd name="connsiteX340" fmla="*/ 4124613 w 6858000"/>
                <a:gd name="connsiteY340" fmla="*/ 750515 h 835479"/>
                <a:gd name="connsiteX341" fmla="*/ 4159666 w 6858000"/>
                <a:gd name="connsiteY341" fmla="*/ 750133 h 835479"/>
                <a:gd name="connsiteX342" fmla="*/ 4320836 w 6858000"/>
                <a:gd name="connsiteY342" fmla="*/ 755277 h 835479"/>
                <a:gd name="connsiteX343" fmla="*/ 4349221 w 6858000"/>
                <a:gd name="connsiteY343" fmla="*/ 760801 h 835479"/>
                <a:gd name="connsiteX344" fmla="*/ 4502578 w 6858000"/>
                <a:gd name="connsiteY344" fmla="*/ 738130 h 835479"/>
                <a:gd name="connsiteX345" fmla="*/ 4558206 w 6858000"/>
                <a:gd name="connsiteY345" fmla="*/ 734320 h 835479"/>
                <a:gd name="connsiteX346" fmla="*/ 4609451 w 6858000"/>
                <a:gd name="connsiteY346" fmla="*/ 728034 h 835479"/>
                <a:gd name="connsiteX347" fmla="*/ 4681082 w 6858000"/>
                <a:gd name="connsiteY347" fmla="*/ 726510 h 835479"/>
                <a:gd name="connsiteX348" fmla="*/ 4755380 w 6858000"/>
                <a:gd name="connsiteY348" fmla="*/ 729368 h 835479"/>
                <a:gd name="connsiteX349" fmla="*/ 4838249 w 6858000"/>
                <a:gd name="connsiteY349" fmla="*/ 728796 h 835479"/>
                <a:gd name="connsiteX350" fmla="*/ 4871018 w 6858000"/>
                <a:gd name="connsiteY350" fmla="*/ 723844 h 835479"/>
                <a:gd name="connsiteX351" fmla="*/ 4959601 w 6858000"/>
                <a:gd name="connsiteY351" fmla="*/ 727272 h 835479"/>
                <a:gd name="connsiteX352" fmla="*/ 5006085 w 6858000"/>
                <a:gd name="connsiteY352" fmla="*/ 721558 h 835479"/>
                <a:gd name="connsiteX353" fmla="*/ 5082669 w 6858000"/>
                <a:gd name="connsiteY353" fmla="*/ 720414 h 835479"/>
                <a:gd name="connsiteX354" fmla="*/ 5107626 w 6858000"/>
                <a:gd name="connsiteY354" fmla="*/ 719079 h 835479"/>
                <a:gd name="connsiteX355" fmla="*/ 5129915 w 6858000"/>
                <a:gd name="connsiteY355" fmla="*/ 718317 h 835479"/>
                <a:gd name="connsiteX356" fmla="*/ 5206307 w 6858000"/>
                <a:gd name="connsiteY356" fmla="*/ 733940 h 835479"/>
                <a:gd name="connsiteX357" fmla="*/ 5274128 w 6858000"/>
                <a:gd name="connsiteY357" fmla="*/ 734892 h 835479"/>
                <a:gd name="connsiteX358" fmla="*/ 5393004 w 6858000"/>
                <a:gd name="connsiteY358" fmla="*/ 747466 h 835479"/>
                <a:gd name="connsiteX359" fmla="*/ 5419294 w 6858000"/>
                <a:gd name="connsiteY359" fmla="*/ 743084 h 835479"/>
                <a:gd name="connsiteX360" fmla="*/ 5501593 w 6858000"/>
                <a:gd name="connsiteY360" fmla="*/ 741370 h 835479"/>
                <a:gd name="connsiteX361" fmla="*/ 5548459 w 6858000"/>
                <a:gd name="connsiteY361" fmla="*/ 740036 h 835479"/>
                <a:gd name="connsiteX362" fmla="*/ 5606371 w 6858000"/>
                <a:gd name="connsiteY362" fmla="*/ 749180 h 835479"/>
                <a:gd name="connsiteX363" fmla="*/ 5706958 w 6858000"/>
                <a:gd name="connsiteY363" fmla="*/ 768611 h 835479"/>
                <a:gd name="connsiteX364" fmla="*/ 5733439 w 6858000"/>
                <a:gd name="connsiteY364" fmla="*/ 771659 h 835479"/>
                <a:gd name="connsiteX365" fmla="*/ 5781829 w 6858000"/>
                <a:gd name="connsiteY365" fmla="*/ 780996 h 835479"/>
                <a:gd name="connsiteX366" fmla="*/ 5790591 w 6858000"/>
                <a:gd name="connsiteY366" fmla="*/ 782710 h 835479"/>
                <a:gd name="connsiteX367" fmla="*/ 5864317 w 6858000"/>
                <a:gd name="connsiteY367" fmla="*/ 806332 h 835479"/>
                <a:gd name="connsiteX368" fmla="*/ 5902609 w 6858000"/>
                <a:gd name="connsiteY368" fmla="*/ 808236 h 835479"/>
                <a:gd name="connsiteX369" fmla="*/ 6012722 w 6858000"/>
                <a:gd name="connsiteY369" fmla="*/ 808428 h 835479"/>
                <a:gd name="connsiteX370" fmla="*/ 6059396 w 6858000"/>
                <a:gd name="connsiteY370" fmla="*/ 804808 h 835479"/>
                <a:gd name="connsiteX371" fmla="*/ 6171604 w 6858000"/>
                <a:gd name="connsiteY371" fmla="*/ 790902 h 835479"/>
                <a:gd name="connsiteX372" fmla="*/ 6242092 w 6858000"/>
                <a:gd name="connsiteY372" fmla="*/ 784044 h 835479"/>
                <a:gd name="connsiteX373" fmla="*/ 6323057 w 6858000"/>
                <a:gd name="connsiteY373" fmla="*/ 773183 h 835479"/>
                <a:gd name="connsiteX374" fmla="*/ 6415832 w 6858000"/>
                <a:gd name="connsiteY374" fmla="*/ 766325 h 835479"/>
                <a:gd name="connsiteX375" fmla="*/ 6584811 w 6858000"/>
                <a:gd name="connsiteY375" fmla="*/ 745560 h 835479"/>
                <a:gd name="connsiteX376" fmla="*/ 6748457 w 6858000"/>
                <a:gd name="connsiteY376" fmla="*/ 724034 h 835479"/>
                <a:gd name="connsiteX377" fmla="*/ 6815515 w 6858000"/>
                <a:gd name="connsiteY377" fmla="*/ 704983 h 835479"/>
                <a:gd name="connsiteX378" fmla="*/ 6858000 w 6858000"/>
                <a:gd name="connsiteY378" fmla="*/ 695283 h 835479"/>
                <a:gd name="connsiteX379" fmla="*/ 6858000 w 6858000"/>
                <a:gd name="connsiteY379" fmla="*/ 456 h 835479"/>
                <a:gd name="connsiteX380" fmla="*/ 1687322 w 6858000"/>
                <a:gd name="connsiteY380" fmla="*/ 456 h 835479"/>
                <a:gd name="connsiteX381" fmla="*/ 1697753 w 6858000"/>
                <a:gd name="connsiteY381" fmla="*/ 10970 h 835479"/>
                <a:gd name="connsiteX382" fmla="*/ 1733188 w 6858000"/>
                <a:gd name="connsiteY382" fmla="*/ 33639 h 835479"/>
                <a:gd name="connsiteX383" fmla="*/ 1833775 w 6858000"/>
                <a:gd name="connsiteY383" fmla="*/ 75360 h 835479"/>
                <a:gd name="connsiteX384" fmla="*/ 1842158 w 6858000"/>
                <a:gd name="connsiteY384" fmla="*/ 82981 h 835479"/>
                <a:gd name="connsiteX385" fmla="*/ 1916454 w 6858000"/>
                <a:gd name="connsiteY385" fmla="*/ 173472 h 835479"/>
                <a:gd name="connsiteX386" fmla="*/ 1933219 w 6858000"/>
                <a:gd name="connsiteY386" fmla="*/ 188902 h 835479"/>
                <a:gd name="connsiteX387" fmla="*/ 1953413 w 6858000"/>
                <a:gd name="connsiteY387" fmla="*/ 212907 h 835479"/>
                <a:gd name="connsiteX388" fmla="*/ 2016469 w 6858000"/>
                <a:gd name="connsiteY388" fmla="*/ 259390 h 835479"/>
                <a:gd name="connsiteX389" fmla="*/ 2094578 w 6858000"/>
                <a:gd name="connsiteY389" fmla="*/ 274249 h 835479"/>
                <a:gd name="connsiteX390" fmla="*/ 2188879 w 6858000"/>
                <a:gd name="connsiteY390" fmla="*/ 296920 h 835479"/>
                <a:gd name="connsiteX391" fmla="*/ 2228314 w 6858000"/>
                <a:gd name="connsiteY391" fmla="*/ 312160 h 835479"/>
                <a:gd name="connsiteX392" fmla="*/ 2334044 w 6858000"/>
                <a:gd name="connsiteY392" fmla="*/ 341117 h 835479"/>
                <a:gd name="connsiteX393" fmla="*/ 2409485 w 6858000"/>
                <a:gd name="connsiteY393" fmla="*/ 365502 h 835479"/>
                <a:gd name="connsiteX394" fmla="*/ 2409487 w 6858000"/>
                <a:gd name="connsiteY394" fmla="*/ 365504 h 835479"/>
                <a:gd name="connsiteX395" fmla="*/ 2463015 w 6858000"/>
                <a:gd name="connsiteY395" fmla="*/ 388434 h 835479"/>
                <a:gd name="connsiteX396" fmla="*/ 2463017 w 6858000"/>
                <a:gd name="connsiteY396" fmla="*/ 388434 h 835479"/>
                <a:gd name="connsiteX397" fmla="*/ 2518262 w 6858000"/>
                <a:gd name="connsiteY397" fmla="*/ 379792 h 835479"/>
                <a:gd name="connsiteX398" fmla="*/ 2518263 w 6858000"/>
                <a:gd name="connsiteY398" fmla="*/ 379791 h 835479"/>
                <a:gd name="connsiteX399" fmla="*/ 2545005 w 6858000"/>
                <a:gd name="connsiteY399" fmla="*/ 376147 h 835479"/>
                <a:gd name="connsiteX400" fmla="*/ 2545006 w 6858000"/>
                <a:gd name="connsiteY400" fmla="*/ 376147 h 835479"/>
                <a:gd name="connsiteX401" fmla="*/ 2571034 w 6858000"/>
                <a:gd name="connsiteY401" fmla="*/ 380361 h 835479"/>
                <a:gd name="connsiteX402" fmla="*/ 2668001 w 6858000"/>
                <a:gd name="connsiteY402" fmla="*/ 453514 h 835479"/>
                <a:gd name="connsiteX403" fmla="*/ 2745348 w 6858000"/>
                <a:gd name="connsiteY403" fmla="*/ 501904 h 835479"/>
                <a:gd name="connsiteX404" fmla="*/ 2745351 w 6858000"/>
                <a:gd name="connsiteY404" fmla="*/ 501906 h 835479"/>
                <a:gd name="connsiteX405" fmla="*/ 2778005 w 6858000"/>
                <a:gd name="connsiteY405" fmla="*/ 507825 h 835479"/>
                <a:gd name="connsiteX406" fmla="*/ 2785439 w 6858000"/>
                <a:gd name="connsiteY406" fmla="*/ 507405 h 835479"/>
                <a:gd name="connsiteX407" fmla="*/ 2811779 w 6858000"/>
                <a:gd name="connsiteY407" fmla="*/ 497326 h 835479"/>
                <a:gd name="connsiteX408" fmla="*/ 2811786 w 6858000"/>
                <a:gd name="connsiteY408" fmla="*/ 497322 h 835479"/>
                <a:gd name="connsiteX409" fmla="*/ 2811786 w 6858000"/>
                <a:gd name="connsiteY409" fmla="*/ 497323 h 835479"/>
                <a:gd name="connsiteX410" fmla="*/ 2811779 w 6858000"/>
                <a:gd name="connsiteY410" fmla="*/ 497326 h 835479"/>
                <a:gd name="connsiteX411" fmla="*/ 2793022 w 6858000"/>
                <a:gd name="connsiteY411" fmla="*/ 506976 h 835479"/>
                <a:gd name="connsiteX412" fmla="*/ 2785439 w 6858000"/>
                <a:gd name="connsiteY412" fmla="*/ 507405 h 835479"/>
                <a:gd name="connsiteX413" fmla="*/ 2782304 w 6858000"/>
                <a:gd name="connsiteY413" fmla="*/ 508605 h 835479"/>
                <a:gd name="connsiteX414" fmla="*/ 2778005 w 6858000"/>
                <a:gd name="connsiteY414" fmla="*/ 507825 h 835479"/>
                <a:gd name="connsiteX415" fmla="*/ 2770757 w 6858000"/>
                <a:gd name="connsiteY415" fmla="*/ 508235 h 835479"/>
                <a:gd name="connsiteX416" fmla="*/ 2745351 w 6858000"/>
                <a:gd name="connsiteY416" fmla="*/ 501906 h 835479"/>
                <a:gd name="connsiteX417" fmla="*/ 2745347 w 6858000"/>
                <a:gd name="connsiteY417" fmla="*/ 501904 h 835479"/>
                <a:gd name="connsiteX418" fmla="*/ 2668000 w 6858000"/>
                <a:gd name="connsiteY418" fmla="*/ 453514 h 835479"/>
                <a:gd name="connsiteX419" fmla="*/ 2571033 w 6858000"/>
                <a:gd name="connsiteY419" fmla="*/ 380361 h 835479"/>
                <a:gd name="connsiteX420" fmla="*/ 2545006 w 6858000"/>
                <a:gd name="connsiteY420" fmla="*/ 376147 h 835479"/>
                <a:gd name="connsiteX421" fmla="*/ 2518264 w 6858000"/>
                <a:gd name="connsiteY421" fmla="*/ 379791 h 835479"/>
                <a:gd name="connsiteX422" fmla="*/ 2518262 w 6858000"/>
                <a:gd name="connsiteY422" fmla="*/ 379792 h 835479"/>
                <a:gd name="connsiteX423" fmla="*/ 2490550 w 6858000"/>
                <a:gd name="connsiteY423" fmla="*/ 386372 h 835479"/>
                <a:gd name="connsiteX424" fmla="*/ 2463017 w 6858000"/>
                <a:gd name="connsiteY424" fmla="*/ 388434 h 835479"/>
                <a:gd name="connsiteX425" fmla="*/ 2463016 w 6858000"/>
                <a:gd name="connsiteY425" fmla="*/ 388434 h 835479"/>
                <a:gd name="connsiteX426" fmla="*/ 2463015 w 6858000"/>
                <a:gd name="connsiteY426" fmla="*/ 388434 h 835479"/>
                <a:gd name="connsiteX427" fmla="*/ 2435912 w 6858000"/>
                <a:gd name="connsiteY427" fmla="*/ 382603 h 835479"/>
                <a:gd name="connsiteX428" fmla="*/ 2409487 w 6858000"/>
                <a:gd name="connsiteY428" fmla="*/ 365504 h 835479"/>
                <a:gd name="connsiteX429" fmla="*/ 2409484 w 6858000"/>
                <a:gd name="connsiteY429" fmla="*/ 365502 h 835479"/>
                <a:gd name="connsiteX430" fmla="*/ 2334043 w 6858000"/>
                <a:gd name="connsiteY430" fmla="*/ 341117 h 835479"/>
                <a:gd name="connsiteX431" fmla="*/ 2228313 w 6858000"/>
                <a:gd name="connsiteY431" fmla="*/ 312160 h 835479"/>
                <a:gd name="connsiteX432" fmla="*/ 2188878 w 6858000"/>
                <a:gd name="connsiteY432" fmla="*/ 296920 h 835479"/>
                <a:gd name="connsiteX433" fmla="*/ 2094577 w 6858000"/>
                <a:gd name="connsiteY433" fmla="*/ 274249 h 835479"/>
                <a:gd name="connsiteX434" fmla="*/ 2016468 w 6858000"/>
                <a:gd name="connsiteY434" fmla="*/ 259390 h 835479"/>
                <a:gd name="connsiteX435" fmla="*/ 1953412 w 6858000"/>
                <a:gd name="connsiteY435" fmla="*/ 212907 h 835479"/>
                <a:gd name="connsiteX436" fmla="*/ 1933218 w 6858000"/>
                <a:gd name="connsiteY436" fmla="*/ 188902 h 835479"/>
                <a:gd name="connsiteX437" fmla="*/ 1916453 w 6858000"/>
                <a:gd name="connsiteY437" fmla="*/ 173472 h 835479"/>
                <a:gd name="connsiteX438" fmla="*/ 1842157 w 6858000"/>
                <a:gd name="connsiteY438" fmla="*/ 82981 h 835479"/>
                <a:gd name="connsiteX439" fmla="*/ 1833774 w 6858000"/>
                <a:gd name="connsiteY439" fmla="*/ 75360 h 835479"/>
                <a:gd name="connsiteX440" fmla="*/ 1733187 w 6858000"/>
                <a:gd name="connsiteY440" fmla="*/ 33639 h 835479"/>
                <a:gd name="connsiteX441" fmla="*/ 1697752 w 6858000"/>
                <a:gd name="connsiteY441" fmla="*/ 10971 h 835479"/>
                <a:gd name="connsiteX442" fmla="*/ 1687320 w 6858000"/>
                <a:gd name="connsiteY442" fmla="*/ 456 h 835479"/>
                <a:gd name="connsiteX443" fmla="*/ 916806 w 6858000"/>
                <a:gd name="connsiteY443" fmla="*/ 456 h 835479"/>
                <a:gd name="connsiteX444" fmla="*/ 927155 w 6858000"/>
                <a:gd name="connsiteY444" fmla="*/ 9636 h 835479"/>
                <a:gd name="connsiteX445" fmla="*/ 1097087 w 6858000"/>
                <a:gd name="connsiteY445" fmla="*/ 6016 h 835479"/>
                <a:gd name="connsiteX446" fmla="*/ 1123185 w 6858000"/>
                <a:gd name="connsiteY446" fmla="*/ 1634 h 835479"/>
                <a:gd name="connsiteX447" fmla="*/ 1184028 w 6858000"/>
                <a:gd name="connsiteY447" fmla="*/ 26353 h 835479"/>
                <a:gd name="connsiteX448" fmla="*/ 1123184 w 6858000"/>
                <a:gd name="connsiteY448" fmla="*/ 1635 h 835479"/>
                <a:gd name="connsiteX449" fmla="*/ 1097086 w 6858000"/>
                <a:gd name="connsiteY449" fmla="*/ 6017 h 835479"/>
                <a:gd name="connsiteX450" fmla="*/ 927154 w 6858000"/>
                <a:gd name="connsiteY450" fmla="*/ 9637 h 835479"/>
                <a:gd name="connsiteX451" fmla="*/ 916804 w 6858000"/>
                <a:gd name="connsiteY451" fmla="*/ 456 h 835479"/>
                <a:gd name="connsiteX452" fmla="*/ 578772 w 6858000"/>
                <a:gd name="connsiteY452" fmla="*/ 456 h 835479"/>
                <a:gd name="connsiteX453" fmla="*/ 556046 w 6858000"/>
                <a:gd name="connsiteY453" fmla="*/ 6589 h 835479"/>
                <a:gd name="connsiteX454" fmla="*/ 517850 w 6858000"/>
                <a:gd name="connsiteY454" fmla="*/ 15506 h 835479"/>
                <a:gd name="connsiteX455" fmla="*/ 556047 w 6858000"/>
                <a:gd name="connsiteY455" fmla="*/ 6588 h 835479"/>
                <a:gd name="connsiteX456" fmla="*/ 578770 w 6858000"/>
                <a:gd name="connsiteY456" fmla="*/ 456 h 835479"/>
                <a:gd name="connsiteX457" fmla="*/ 0 w 6858000"/>
                <a:gd name="connsiteY457" fmla="*/ 456 h 835479"/>
                <a:gd name="connsiteX458" fmla="*/ 0 w 6858000"/>
                <a:gd name="connsiteY458" fmla="*/ 20445 h 835479"/>
                <a:gd name="connsiteX459" fmla="*/ 0 w 6858000"/>
                <a:gd name="connsiteY459" fmla="*/ 29969 h 83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Lst>
              <a:rect l="l" t="t" r="r" b="b"/>
              <a:pathLst>
                <a:path w="6858000" h="835479">
                  <a:moveTo>
                    <a:pt x="6564619" y="468946"/>
                  </a:moveTo>
                  <a:lnTo>
                    <a:pt x="6564620" y="468946"/>
                  </a:lnTo>
                  <a:cubicBezTo>
                    <a:pt x="6575478" y="479233"/>
                    <a:pt x="6582146" y="485329"/>
                    <a:pt x="6588625" y="491425"/>
                  </a:cubicBezTo>
                  <a:lnTo>
                    <a:pt x="6625224" y="508047"/>
                  </a:lnTo>
                  <a:lnTo>
                    <a:pt x="6662539" y="500953"/>
                  </a:lnTo>
                  <a:lnTo>
                    <a:pt x="6662540" y="500952"/>
                  </a:lnTo>
                  <a:lnTo>
                    <a:pt x="6662543" y="500951"/>
                  </a:lnTo>
                  <a:lnTo>
                    <a:pt x="6683026" y="489501"/>
                  </a:lnTo>
                  <a:lnTo>
                    <a:pt x="6702975" y="486354"/>
                  </a:lnTo>
                  <a:lnTo>
                    <a:pt x="6702976" y="486354"/>
                  </a:lnTo>
                  <a:cubicBezTo>
                    <a:pt x="6716168" y="486759"/>
                    <a:pt x="6729218" y="491903"/>
                    <a:pt x="6742552" y="500190"/>
                  </a:cubicBezTo>
                  <a:lnTo>
                    <a:pt x="6742554" y="500191"/>
                  </a:lnTo>
                  <a:lnTo>
                    <a:pt x="6812061" y="519668"/>
                  </a:lnTo>
                  <a:lnTo>
                    <a:pt x="6776799" y="514894"/>
                  </a:lnTo>
                  <a:lnTo>
                    <a:pt x="6742554" y="500191"/>
                  </a:lnTo>
                  <a:lnTo>
                    <a:pt x="6742551" y="500190"/>
                  </a:lnTo>
                  <a:lnTo>
                    <a:pt x="6702975" y="486354"/>
                  </a:lnTo>
                  <a:lnTo>
                    <a:pt x="6662543" y="500951"/>
                  </a:lnTo>
                  <a:lnTo>
                    <a:pt x="6662541" y="500952"/>
                  </a:lnTo>
                  <a:lnTo>
                    <a:pt x="6662539" y="500953"/>
                  </a:lnTo>
                  <a:lnTo>
                    <a:pt x="6645551" y="508036"/>
                  </a:lnTo>
                  <a:lnTo>
                    <a:pt x="6625224" y="508047"/>
                  </a:lnTo>
                  <a:lnTo>
                    <a:pt x="6625223" y="508047"/>
                  </a:lnTo>
                  <a:cubicBezTo>
                    <a:pt x="6611340" y="505951"/>
                    <a:pt x="6597577" y="499903"/>
                    <a:pt x="6588624" y="491425"/>
                  </a:cubicBezTo>
                  <a:close/>
                  <a:moveTo>
                    <a:pt x="6438980" y="549267"/>
                  </a:moveTo>
                  <a:lnTo>
                    <a:pt x="6463839" y="529336"/>
                  </a:lnTo>
                  <a:lnTo>
                    <a:pt x="6463848" y="529334"/>
                  </a:lnTo>
                  <a:lnTo>
                    <a:pt x="6513011" y="515538"/>
                  </a:lnTo>
                  <a:lnTo>
                    <a:pt x="6546193" y="496733"/>
                  </a:lnTo>
                  <a:lnTo>
                    <a:pt x="6546194" y="496733"/>
                  </a:lnTo>
                  <a:lnTo>
                    <a:pt x="6521803" y="513071"/>
                  </a:lnTo>
                  <a:lnTo>
                    <a:pt x="6513011" y="515538"/>
                  </a:lnTo>
                  <a:lnTo>
                    <a:pt x="6508051" y="518349"/>
                  </a:lnTo>
                  <a:lnTo>
                    <a:pt x="6463848" y="529334"/>
                  </a:lnTo>
                  <a:lnTo>
                    <a:pt x="6463840" y="529336"/>
                  </a:lnTo>
                  <a:cubicBezTo>
                    <a:pt x="6451649" y="532288"/>
                    <a:pt x="6444076" y="539765"/>
                    <a:pt x="6438980" y="549267"/>
                  </a:cubicBezTo>
                  <a:close/>
                  <a:moveTo>
                    <a:pt x="6365203" y="635242"/>
                  </a:moveTo>
                  <a:lnTo>
                    <a:pt x="6387909" y="633959"/>
                  </a:lnTo>
                  <a:lnTo>
                    <a:pt x="6391548" y="632195"/>
                  </a:lnTo>
                  <a:lnTo>
                    <a:pt x="6407331" y="624541"/>
                  </a:lnTo>
                  <a:lnTo>
                    <a:pt x="6407332" y="624541"/>
                  </a:lnTo>
                  <a:lnTo>
                    <a:pt x="6391548" y="632195"/>
                  </a:lnTo>
                  <a:lnTo>
                    <a:pt x="6387909" y="633961"/>
                  </a:lnTo>
                  <a:close/>
                  <a:moveTo>
                    <a:pt x="4221390" y="396172"/>
                  </a:moveTo>
                  <a:lnTo>
                    <a:pt x="4221391" y="396172"/>
                  </a:lnTo>
                  <a:cubicBezTo>
                    <a:pt x="4232060" y="396934"/>
                    <a:pt x="4243872" y="397124"/>
                    <a:pt x="4253014" y="401888"/>
                  </a:cubicBezTo>
                  <a:cubicBezTo>
                    <a:pt x="4277401" y="414081"/>
                    <a:pt x="4300070" y="429701"/>
                    <a:pt x="4324645" y="441704"/>
                  </a:cubicBezTo>
                  <a:lnTo>
                    <a:pt x="4363890" y="450658"/>
                  </a:lnTo>
                  <a:lnTo>
                    <a:pt x="4482003" y="449896"/>
                  </a:lnTo>
                  <a:cubicBezTo>
                    <a:pt x="4546775" y="447228"/>
                    <a:pt x="4612499" y="446656"/>
                    <a:pt x="4659173" y="389886"/>
                  </a:cubicBezTo>
                  <a:cubicBezTo>
                    <a:pt x="4662985" y="385314"/>
                    <a:pt x="4671175" y="382646"/>
                    <a:pt x="4677654" y="381884"/>
                  </a:cubicBezTo>
                  <a:cubicBezTo>
                    <a:pt x="4707563" y="378265"/>
                    <a:pt x="4738234" y="377883"/>
                    <a:pt x="4767763" y="371977"/>
                  </a:cubicBezTo>
                  <a:cubicBezTo>
                    <a:pt x="4779574" y="369596"/>
                    <a:pt x="4790386" y="368787"/>
                    <a:pt x="4800482" y="370668"/>
                  </a:cubicBezTo>
                  <a:lnTo>
                    <a:pt x="4800483" y="370668"/>
                  </a:lnTo>
                  <a:cubicBezTo>
                    <a:pt x="4810580" y="372549"/>
                    <a:pt x="4819963" y="377122"/>
                    <a:pt x="4828916" y="385504"/>
                  </a:cubicBezTo>
                  <a:lnTo>
                    <a:pt x="4863342" y="407685"/>
                  </a:lnTo>
                  <a:lnTo>
                    <a:pt x="4889274" y="415214"/>
                  </a:lnTo>
                  <a:lnTo>
                    <a:pt x="4912167" y="413509"/>
                  </a:lnTo>
                  <a:cubicBezTo>
                    <a:pt x="4919977" y="411794"/>
                    <a:pt x="4927121" y="411437"/>
                    <a:pt x="4933803" y="412107"/>
                  </a:cubicBezTo>
                  <a:lnTo>
                    <a:pt x="4933804" y="412107"/>
                  </a:lnTo>
                  <a:lnTo>
                    <a:pt x="4952672" y="416866"/>
                  </a:lnTo>
                  <a:lnTo>
                    <a:pt x="4957452" y="419659"/>
                  </a:lnTo>
                  <a:lnTo>
                    <a:pt x="4961455" y="420937"/>
                  </a:lnTo>
                  <a:cubicBezTo>
                    <a:pt x="4970096" y="425448"/>
                    <a:pt x="4978393" y="431154"/>
                    <a:pt x="4987037" y="436941"/>
                  </a:cubicBezTo>
                  <a:cubicBezTo>
                    <a:pt x="5003801" y="448180"/>
                    <a:pt x="5022852" y="462278"/>
                    <a:pt x="5041521" y="463420"/>
                  </a:cubicBezTo>
                  <a:lnTo>
                    <a:pt x="5041527" y="463422"/>
                  </a:lnTo>
                  <a:lnTo>
                    <a:pt x="5064789" y="468043"/>
                  </a:lnTo>
                  <a:lnTo>
                    <a:pt x="5070584" y="470217"/>
                  </a:lnTo>
                  <a:lnTo>
                    <a:pt x="5072375" y="470636"/>
                  </a:lnTo>
                  <a:lnTo>
                    <a:pt x="5087443" y="476540"/>
                  </a:lnTo>
                  <a:lnTo>
                    <a:pt x="5133219" y="489567"/>
                  </a:lnTo>
                  <a:lnTo>
                    <a:pt x="5133224" y="489569"/>
                  </a:lnTo>
                  <a:lnTo>
                    <a:pt x="5166112" y="482853"/>
                  </a:lnTo>
                  <a:lnTo>
                    <a:pt x="5166113" y="482853"/>
                  </a:lnTo>
                  <a:cubicBezTo>
                    <a:pt x="5167637" y="482091"/>
                    <a:pt x="5169780" y="482663"/>
                    <a:pt x="5172090" y="483545"/>
                  </a:cubicBezTo>
                  <a:lnTo>
                    <a:pt x="5179067" y="486091"/>
                  </a:lnTo>
                  <a:lnTo>
                    <a:pt x="5229432" y="485925"/>
                  </a:lnTo>
                  <a:lnTo>
                    <a:pt x="5243613" y="478254"/>
                  </a:lnTo>
                  <a:lnTo>
                    <a:pt x="5272795" y="462468"/>
                  </a:lnTo>
                  <a:cubicBezTo>
                    <a:pt x="5285440" y="450823"/>
                    <a:pt x="5298594" y="443117"/>
                    <a:pt x="5312287" y="438565"/>
                  </a:cubicBezTo>
                  <a:lnTo>
                    <a:pt x="5321350" y="437509"/>
                  </a:lnTo>
                  <a:lnTo>
                    <a:pt x="5326162" y="435035"/>
                  </a:lnTo>
                  <a:lnTo>
                    <a:pt x="5355013" y="433589"/>
                  </a:lnTo>
                  <a:lnTo>
                    <a:pt x="5355014" y="433589"/>
                  </a:lnTo>
                  <a:cubicBezTo>
                    <a:pt x="5364882" y="434238"/>
                    <a:pt x="5375002" y="435941"/>
                    <a:pt x="5385384" y="438465"/>
                  </a:cubicBezTo>
                  <a:cubicBezTo>
                    <a:pt x="5398721" y="441704"/>
                    <a:pt x="5412057" y="443990"/>
                    <a:pt x="5425582" y="446656"/>
                  </a:cubicBezTo>
                  <a:cubicBezTo>
                    <a:pt x="5443870" y="450466"/>
                    <a:pt x="5462351" y="454468"/>
                    <a:pt x="5480637" y="458278"/>
                  </a:cubicBezTo>
                  <a:lnTo>
                    <a:pt x="5507667" y="462803"/>
                  </a:lnTo>
                  <a:lnTo>
                    <a:pt x="5531691" y="452184"/>
                  </a:lnTo>
                  <a:lnTo>
                    <a:pt x="5531692" y="452183"/>
                  </a:lnTo>
                  <a:cubicBezTo>
                    <a:pt x="5537599" y="445133"/>
                    <a:pt x="5542648" y="441941"/>
                    <a:pt x="5547577" y="442037"/>
                  </a:cubicBezTo>
                  <a:lnTo>
                    <a:pt x="5547578" y="442037"/>
                  </a:lnTo>
                  <a:cubicBezTo>
                    <a:pt x="5552507" y="442132"/>
                    <a:pt x="5557317" y="445514"/>
                    <a:pt x="5562746" y="451610"/>
                  </a:cubicBezTo>
                  <a:cubicBezTo>
                    <a:pt x="5600467" y="494284"/>
                    <a:pt x="5646189" y="520954"/>
                    <a:pt x="5704483" y="522858"/>
                  </a:cubicBezTo>
                  <a:cubicBezTo>
                    <a:pt x="5716485" y="523241"/>
                    <a:pt x="5728678" y="525906"/>
                    <a:pt x="5740488" y="528765"/>
                  </a:cubicBezTo>
                  <a:cubicBezTo>
                    <a:pt x="5747728" y="530479"/>
                    <a:pt x="5756493" y="532385"/>
                    <a:pt x="5760873" y="537529"/>
                  </a:cubicBezTo>
                  <a:cubicBezTo>
                    <a:pt x="5794974" y="576772"/>
                    <a:pt x="5837457" y="604015"/>
                    <a:pt x="5883751" y="625924"/>
                  </a:cubicBezTo>
                  <a:lnTo>
                    <a:pt x="5883755" y="625926"/>
                  </a:lnTo>
                  <a:lnTo>
                    <a:pt x="5935945" y="643829"/>
                  </a:lnTo>
                  <a:lnTo>
                    <a:pt x="5935949" y="643830"/>
                  </a:lnTo>
                  <a:lnTo>
                    <a:pt x="5993289" y="640211"/>
                  </a:lnTo>
                  <a:lnTo>
                    <a:pt x="5993290" y="640210"/>
                  </a:lnTo>
                  <a:cubicBezTo>
                    <a:pt x="6004530" y="639068"/>
                    <a:pt x="6017484" y="639259"/>
                    <a:pt x="6026439" y="633735"/>
                  </a:cubicBezTo>
                  <a:cubicBezTo>
                    <a:pt x="6054824" y="616397"/>
                    <a:pt x="6082257" y="597729"/>
                    <a:pt x="6108737" y="577534"/>
                  </a:cubicBezTo>
                  <a:cubicBezTo>
                    <a:pt x="6120073" y="568866"/>
                    <a:pt x="6126883" y="563913"/>
                    <a:pt x="6133313" y="563843"/>
                  </a:cubicBezTo>
                  <a:lnTo>
                    <a:pt x="6133314" y="563843"/>
                  </a:lnTo>
                  <a:lnTo>
                    <a:pt x="6143189" y="567542"/>
                  </a:lnTo>
                  <a:lnTo>
                    <a:pt x="6155599" y="579438"/>
                  </a:lnTo>
                  <a:lnTo>
                    <a:pt x="6155602" y="579440"/>
                  </a:lnTo>
                  <a:cubicBezTo>
                    <a:pt x="6175797" y="601729"/>
                    <a:pt x="6200944" y="613349"/>
                    <a:pt x="6228756" y="618111"/>
                  </a:cubicBezTo>
                  <a:lnTo>
                    <a:pt x="6361539" y="635448"/>
                  </a:lnTo>
                  <a:lnTo>
                    <a:pt x="6361538" y="635448"/>
                  </a:lnTo>
                  <a:cubicBezTo>
                    <a:pt x="6317150" y="631828"/>
                    <a:pt x="6272763" y="625542"/>
                    <a:pt x="6228755" y="618111"/>
                  </a:cubicBezTo>
                  <a:cubicBezTo>
                    <a:pt x="6200943" y="613349"/>
                    <a:pt x="6175796" y="601729"/>
                    <a:pt x="6155601" y="579440"/>
                  </a:cubicBezTo>
                  <a:lnTo>
                    <a:pt x="6155599" y="579438"/>
                  </a:lnTo>
                  <a:lnTo>
                    <a:pt x="6133314" y="563843"/>
                  </a:lnTo>
                  <a:lnTo>
                    <a:pt x="6108738" y="577534"/>
                  </a:lnTo>
                  <a:cubicBezTo>
                    <a:pt x="6082258" y="597729"/>
                    <a:pt x="6054825" y="616397"/>
                    <a:pt x="6026440" y="633735"/>
                  </a:cubicBezTo>
                  <a:cubicBezTo>
                    <a:pt x="6017485" y="639259"/>
                    <a:pt x="6004531" y="639068"/>
                    <a:pt x="5993291" y="640210"/>
                  </a:cubicBezTo>
                  <a:lnTo>
                    <a:pt x="5993289" y="640211"/>
                  </a:lnTo>
                  <a:lnTo>
                    <a:pt x="5964476" y="643664"/>
                  </a:lnTo>
                  <a:lnTo>
                    <a:pt x="5935949" y="643830"/>
                  </a:lnTo>
                  <a:lnTo>
                    <a:pt x="5935948" y="643830"/>
                  </a:lnTo>
                  <a:lnTo>
                    <a:pt x="5935945" y="643829"/>
                  </a:lnTo>
                  <a:lnTo>
                    <a:pt x="5909350" y="636949"/>
                  </a:lnTo>
                  <a:lnTo>
                    <a:pt x="5883755" y="625926"/>
                  </a:lnTo>
                  <a:lnTo>
                    <a:pt x="5883750" y="625924"/>
                  </a:lnTo>
                  <a:cubicBezTo>
                    <a:pt x="5837456" y="604015"/>
                    <a:pt x="5794973" y="576772"/>
                    <a:pt x="5760872" y="537529"/>
                  </a:cubicBezTo>
                  <a:cubicBezTo>
                    <a:pt x="5756492" y="532385"/>
                    <a:pt x="5747727" y="530479"/>
                    <a:pt x="5740487" y="528765"/>
                  </a:cubicBezTo>
                  <a:cubicBezTo>
                    <a:pt x="5728677" y="525906"/>
                    <a:pt x="5716484" y="523241"/>
                    <a:pt x="5704482" y="522858"/>
                  </a:cubicBezTo>
                  <a:cubicBezTo>
                    <a:pt x="5646188" y="520954"/>
                    <a:pt x="5600466" y="494284"/>
                    <a:pt x="5562745" y="451610"/>
                  </a:cubicBezTo>
                  <a:lnTo>
                    <a:pt x="5547577" y="442037"/>
                  </a:lnTo>
                  <a:lnTo>
                    <a:pt x="5531693" y="452183"/>
                  </a:lnTo>
                  <a:lnTo>
                    <a:pt x="5531691" y="452184"/>
                  </a:lnTo>
                  <a:lnTo>
                    <a:pt x="5520421" y="460582"/>
                  </a:lnTo>
                  <a:lnTo>
                    <a:pt x="5507667" y="462803"/>
                  </a:lnTo>
                  <a:lnTo>
                    <a:pt x="5507666" y="462803"/>
                  </a:lnTo>
                  <a:cubicBezTo>
                    <a:pt x="5498831" y="462755"/>
                    <a:pt x="5489496" y="460183"/>
                    <a:pt x="5480636" y="458278"/>
                  </a:cubicBezTo>
                  <a:cubicBezTo>
                    <a:pt x="5462350" y="454468"/>
                    <a:pt x="5443869" y="450466"/>
                    <a:pt x="5425581" y="446656"/>
                  </a:cubicBezTo>
                  <a:cubicBezTo>
                    <a:pt x="5412056" y="443990"/>
                    <a:pt x="5398720" y="441704"/>
                    <a:pt x="5385383" y="438465"/>
                  </a:cubicBezTo>
                  <a:lnTo>
                    <a:pt x="5355013" y="433589"/>
                  </a:lnTo>
                  <a:lnTo>
                    <a:pt x="5321350" y="437509"/>
                  </a:lnTo>
                  <a:lnTo>
                    <a:pt x="5272796" y="462468"/>
                  </a:lnTo>
                  <a:lnTo>
                    <a:pt x="5243613" y="478254"/>
                  </a:lnTo>
                  <a:lnTo>
                    <a:pt x="5229433" y="485925"/>
                  </a:lnTo>
                  <a:cubicBezTo>
                    <a:pt x="5213597" y="489759"/>
                    <a:pt x="5196594" y="489711"/>
                    <a:pt x="5179067" y="486091"/>
                  </a:cubicBezTo>
                  <a:lnTo>
                    <a:pt x="5179066" y="486091"/>
                  </a:lnTo>
                  <a:cubicBezTo>
                    <a:pt x="5176875" y="485615"/>
                    <a:pt x="5174399" y="484425"/>
                    <a:pt x="5172089" y="483545"/>
                  </a:cubicBezTo>
                  <a:lnTo>
                    <a:pt x="5166113" y="482853"/>
                  </a:lnTo>
                  <a:lnTo>
                    <a:pt x="5133224" y="489569"/>
                  </a:lnTo>
                  <a:lnTo>
                    <a:pt x="5133223" y="489569"/>
                  </a:lnTo>
                  <a:lnTo>
                    <a:pt x="5133219" y="489567"/>
                  </a:lnTo>
                  <a:lnTo>
                    <a:pt x="5102460" y="482424"/>
                  </a:lnTo>
                  <a:lnTo>
                    <a:pt x="5087443" y="476540"/>
                  </a:lnTo>
                  <a:lnTo>
                    <a:pt x="5087422" y="476534"/>
                  </a:lnTo>
                  <a:lnTo>
                    <a:pt x="5070584" y="470217"/>
                  </a:lnTo>
                  <a:lnTo>
                    <a:pt x="5041527" y="463422"/>
                  </a:lnTo>
                  <a:lnTo>
                    <a:pt x="5041520" y="463420"/>
                  </a:lnTo>
                  <a:cubicBezTo>
                    <a:pt x="5022851" y="462278"/>
                    <a:pt x="5003800" y="448180"/>
                    <a:pt x="4987036" y="436941"/>
                  </a:cubicBezTo>
                  <a:lnTo>
                    <a:pt x="4957452" y="419659"/>
                  </a:lnTo>
                  <a:lnTo>
                    <a:pt x="4933804" y="412107"/>
                  </a:lnTo>
                  <a:lnTo>
                    <a:pt x="4912168" y="413509"/>
                  </a:lnTo>
                  <a:cubicBezTo>
                    <a:pt x="4904357" y="415271"/>
                    <a:pt x="4896713" y="415783"/>
                    <a:pt x="4889275" y="415214"/>
                  </a:cubicBezTo>
                  <a:lnTo>
                    <a:pt x="4889274" y="415214"/>
                  </a:lnTo>
                  <a:lnTo>
                    <a:pt x="4867613" y="410436"/>
                  </a:lnTo>
                  <a:lnTo>
                    <a:pt x="4863342" y="407685"/>
                  </a:lnTo>
                  <a:lnTo>
                    <a:pt x="4857316" y="405935"/>
                  </a:lnTo>
                  <a:cubicBezTo>
                    <a:pt x="4847213" y="400792"/>
                    <a:pt x="4837702" y="393791"/>
                    <a:pt x="4828915" y="385504"/>
                  </a:cubicBezTo>
                  <a:lnTo>
                    <a:pt x="4800482" y="370668"/>
                  </a:lnTo>
                  <a:lnTo>
                    <a:pt x="4767764" y="371977"/>
                  </a:lnTo>
                  <a:cubicBezTo>
                    <a:pt x="4738235" y="377883"/>
                    <a:pt x="4707564" y="378265"/>
                    <a:pt x="4677655" y="381884"/>
                  </a:cubicBezTo>
                  <a:cubicBezTo>
                    <a:pt x="4671176" y="382646"/>
                    <a:pt x="4662986" y="385314"/>
                    <a:pt x="4659174" y="389886"/>
                  </a:cubicBezTo>
                  <a:cubicBezTo>
                    <a:pt x="4612500" y="446656"/>
                    <a:pt x="4546776" y="447228"/>
                    <a:pt x="4482004" y="449896"/>
                  </a:cubicBezTo>
                  <a:cubicBezTo>
                    <a:pt x="4442761" y="451610"/>
                    <a:pt x="4403325" y="451610"/>
                    <a:pt x="4363890" y="450658"/>
                  </a:cubicBezTo>
                  <a:lnTo>
                    <a:pt x="4363889" y="450658"/>
                  </a:lnTo>
                  <a:cubicBezTo>
                    <a:pt x="4350553" y="450466"/>
                    <a:pt x="4336456" y="447418"/>
                    <a:pt x="4324644" y="441704"/>
                  </a:cubicBezTo>
                  <a:cubicBezTo>
                    <a:pt x="4300069" y="429701"/>
                    <a:pt x="4277400" y="414081"/>
                    <a:pt x="4253013" y="401888"/>
                  </a:cubicBezTo>
                  <a:close/>
                  <a:moveTo>
                    <a:pt x="4165382" y="392362"/>
                  </a:moveTo>
                  <a:lnTo>
                    <a:pt x="4165383" y="392362"/>
                  </a:lnTo>
                  <a:lnTo>
                    <a:pt x="4192387" y="396267"/>
                  </a:lnTo>
                  <a:lnTo>
                    <a:pt x="4192386" y="396267"/>
                  </a:lnTo>
                  <a:cubicBezTo>
                    <a:pt x="4182766" y="396363"/>
                    <a:pt x="4173479" y="395791"/>
                    <a:pt x="4165382" y="392362"/>
                  </a:cubicBezTo>
                  <a:close/>
                  <a:moveTo>
                    <a:pt x="3885337" y="379980"/>
                  </a:moveTo>
                  <a:lnTo>
                    <a:pt x="3885338" y="379980"/>
                  </a:lnTo>
                  <a:lnTo>
                    <a:pt x="3885341" y="379982"/>
                  </a:lnTo>
                  <a:lnTo>
                    <a:pt x="3962157" y="411865"/>
                  </a:lnTo>
                  <a:lnTo>
                    <a:pt x="3962159" y="411865"/>
                  </a:lnTo>
                  <a:lnTo>
                    <a:pt x="4043837" y="396173"/>
                  </a:lnTo>
                  <a:lnTo>
                    <a:pt x="4043838" y="396172"/>
                  </a:lnTo>
                  <a:cubicBezTo>
                    <a:pt x="4063841" y="387409"/>
                    <a:pt x="4083701" y="382027"/>
                    <a:pt x="4103824" y="381051"/>
                  </a:cubicBezTo>
                  <a:lnTo>
                    <a:pt x="4103825" y="381051"/>
                  </a:lnTo>
                  <a:lnTo>
                    <a:pt x="4134255" y="383018"/>
                  </a:lnTo>
                  <a:lnTo>
                    <a:pt x="4165381" y="392362"/>
                  </a:lnTo>
                  <a:lnTo>
                    <a:pt x="4103825" y="381051"/>
                  </a:lnTo>
                  <a:lnTo>
                    <a:pt x="4043839" y="396172"/>
                  </a:lnTo>
                  <a:lnTo>
                    <a:pt x="4043837" y="396173"/>
                  </a:lnTo>
                  <a:lnTo>
                    <a:pt x="4002409" y="409475"/>
                  </a:lnTo>
                  <a:lnTo>
                    <a:pt x="3962159" y="411865"/>
                  </a:lnTo>
                  <a:lnTo>
                    <a:pt x="3962158" y="411865"/>
                  </a:lnTo>
                  <a:lnTo>
                    <a:pt x="3962157" y="411865"/>
                  </a:lnTo>
                  <a:lnTo>
                    <a:pt x="3923124" y="402361"/>
                  </a:lnTo>
                  <a:lnTo>
                    <a:pt x="3885341" y="379982"/>
                  </a:lnTo>
                  <a:close/>
                  <a:moveTo>
                    <a:pt x="3669899" y="394577"/>
                  </a:moveTo>
                  <a:lnTo>
                    <a:pt x="3680163" y="397173"/>
                  </a:lnTo>
                  <a:lnTo>
                    <a:pt x="3734836" y="393125"/>
                  </a:lnTo>
                  <a:lnTo>
                    <a:pt x="3734837" y="393125"/>
                  </a:lnTo>
                  <a:cubicBezTo>
                    <a:pt x="3741315" y="392173"/>
                    <a:pt x="3749125" y="390839"/>
                    <a:pt x="3754652" y="393507"/>
                  </a:cubicBezTo>
                  <a:lnTo>
                    <a:pt x="3789775" y="399864"/>
                  </a:lnTo>
                  <a:lnTo>
                    <a:pt x="3822471" y="384932"/>
                  </a:lnTo>
                  <a:cubicBezTo>
                    <a:pt x="3831901" y="377884"/>
                    <a:pt x="3842045" y="372264"/>
                    <a:pt x="3852618" y="370597"/>
                  </a:cubicBezTo>
                  <a:lnTo>
                    <a:pt x="3852619" y="370597"/>
                  </a:lnTo>
                  <a:lnTo>
                    <a:pt x="3868763" y="371377"/>
                  </a:lnTo>
                  <a:lnTo>
                    <a:pt x="3885336" y="379980"/>
                  </a:lnTo>
                  <a:lnTo>
                    <a:pt x="3852619" y="370597"/>
                  </a:lnTo>
                  <a:lnTo>
                    <a:pt x="3822472" y="384932"/>
                  </a:lnTo>
                  <a:cubicBezTo>
                    <a:pt x="3811613" y="393124"/>
                    <a:pt x="3800896" y="398269"/>
                    <a:pt x="3789776" y="399864"/>
                  </a:cubicBezTo>
                  <a:lnTo>
                    <a:pt x="3789775" y="399864"/>
                  </a:lnTo>
                  <a:cubicBezTo>
                    <a:pt x="3778654" y="401460"/>
                    <a:pt x="3767129" y="399507"/>
                    <a:pt x="3754651" y="393507"/>
                  </a:cubicBezTo>
                  <a:lnTo>
                    <a:pt x="3734837" y="393125"/>
                  </a:lnTo>
                  <a:lnTo>
                    <a:pt x="3680163" y="397173"/>
                  </a:lnTo>
                  <a:lnTo>
                    <a:pt x="3680162" y="397173"/>
                  </a:lnTo>
                  <a:close/>
                  <a:moveTo>
                    <a:pt x="2836171" y="465063"/>
                  </a:moveTo>
                  <a:lnTo>
                    <a:pt x="2848792" y="456372"/>
                  </a:lnTo>
                  <a:cubicBezTo>
                    <a:pt x="2865009" y="451372"/>
                    <a:pt x="2881306" y="445515"/>
                    <a:pt x="2897784" y="440769"/>
                  </a:cubicBezTo>
                  <a:lnTo>
                    <a:pt x="2903549" y="439740"/>
                  </a:lnTo>
                  <a:lnTo>
                    <a:pt x="2914327" y="436466"/>
                  </a:lnTo>
                  <a:lnTo>
                    <a:pt x="2947858" y="431835"/>
                  </a:lnTo>
                  <a:lnTo>
                    <a:pt x="2947861" y="431834"/>
                  </a:lnTo>
                  <a:lnTo>
                    <a:pt x="2947862" y="431834"/>
                  </a:lnTo>
                  <a:cubicBezTo>
                    <a:pt x="2959156" y="431465"/>
                    <a:pt x="2970575" y="432465"/>
                    <a:pt x="2982148" y="435418"/>
                  </a:cubicBezTo>
                  <a:lnTo>
                    <a:pt x="3077401" y="447111"/>
                  </a:lnTo>
                  <a:lnTo>
                    <a:pt x="3172653" y="434656"/>
                  </a:lnTo>
                  <a:cubicBezTo>
                    <a:pt x="3276479" y="408747"/>
                    <a:pt x="3380304" y="381315"/>
                    <a:pt x="3489466" y="387029"/>
                  </a:cubicBezTo>
                  <a:cubicBezTo>
                    <a:pt x="3507562" y="387981"/>
                    <a:pt x="3529089" y="376360"/>
                    <a:pt x="3544712" y="364930"/>
                  </a:cubicBezTo>
                  <a:cubicBezTo>
                    <a:pt x="3559667" y="354072"/>
                    <a:pt x="3566811" y="348213"/>
                    <a:pt x="3574407" y="347308"/>
                  </a:cubicBezTo>
                  <a:lnTo>
                    <a:pt x="3574408" y="347308"/>
                  </a:lnTo>
                  <a:cubicBezTo>
                    <a:pt x="3582004" y="346403"/>
                    <a:pt x="3590053" y="350452"/>
                    <a:pt x="3606817" y="359406"/>
                  </a:cubicBezTo>
                  <a:cubicBezTo>
                    <a:pt x="3614819" y="363788"/>
                    <a:pt x="3624725" y="366454"/>
                    <a:pt x="3630632" y="372932"/>
                  </a:cubicBezTo>
                  <a:lnTo>
                    <a:pt x="3651953" y="388826"/>
                  </a:lnTo>
                  <a:lnTo>
                    <a:pt x="3630631" y="372932"/>
                  </a:lnTo>
                  <a:cubicBezTo>
                    <a:pt x="3624724" y="366454"/>
                    <a:pt x="3614818" y="363788"/>
                    <a:pt x="3606816" y="359406"/>
                  </a:cubicBezTo>
                  <a:cubicBezTo>
                    <a:pt x="3598434" y="354929"/>
                    <a:pt x="3592231" y="351678"/>
                    <a:pt x="3587173" y="349660"/>
                  </a:cubicBezTo>
                  <a:lnTo>
                    <a:pt x="3574407" y="347308"/>
                  </a:lnTo>
                  <a:lnTo>
                    <a:pt x="3562320" y="352387"/>
                  </a:lnTo>
                  <a:cubicBezTo>
                    <a:pt x="3557715" y="355322"/>
                    <a:pt x="3552190" y="359501"/>
                    <a:pt x="3544713" y="364930"/>
                  </a:cubicBezTo>
                  <a:cubicBezTo>
                    <a:pt x="3529090" y="376360"/>
                    <a:pt x="3507563" y="387981"/>
                    <a:pt x="3489467" y="387029"/>
                  </a:cubicBezTo>
                  <a:cubicBezTo>
                    <a:pt x="3380305" y="381315"/>
                    <a:pt x="3276480" y="408747"/>
                    <a:pt x="3172654" y="434656"/>
                  </a:cubicBezTo>
                  <a:cubicBezTo>
                    <a:pt x="3140649" y="442658"/>
                    <a:pt x="3109025" y="446896"/>
                    <a:pt x="3077401" y="447111"/>
                  </a:cubicBezTo>
                  <a:lnTo>
                    <a:pt x="3077400" y="447111"/>
                  </a:lnTo>
                  <a:cubicBezTo>
                    <a:pt x="3045776" y="447325"/>
                    <a:pt x="3014152" y="443515"/>
                    <a:pt x="2982147" y="435418"/>
                  </a:cubicBezTo>
                  <a:lnTo>
                    <a:pt x="2947862" y="431834"/>
                  </a:lnTo>
                  <a:lnTo>
                    <a:pt x="2947858" y="431835"/>
                  </a:lnTo>
                  <a:lnTo>
                    <a:pt x="2903549" y="439740"/>
                  </a:lnTo>
                  <a:lnTo>
                    <a:pt x="2848793" y="456372"/>
                  </a:lnTo>
                  <a:cubicBezTo>
                    <a:pt x="2844316" y="457705"/>
                    <a:pt x="2839982" y="460991"/>
                    <a:pt x="2836172" y="465063"/>
                  </a:cubicBezTo>
                  <a:close/>
                  <a:moveTo>
                    <a:pt x="1268757" y="18376"/>
                  </a:moveTo>
                  <a:cubicBezTo>
                    <a:pt x="1275401" y="18828"/>
                    <a:pt x="1281688" y="20400"/>
                    <a:pt x="1286069" y="23543"/>
                  </a:cubicBezTo>
                  <a:cubicBezTo>
                    <a:pt x="1306929" y="38116"/>
                    <a:pt x="1328552" y="44356"/>
                    <a:pt x="1350627" y="45880"/>
                  </a:cubicBezTo>
                  <a:lnTo>
                    <a:pt x="1413839" y="40286"/>
                  </a:lnTo>
                  <a:lnTo>
                    <a:pt x="1350626" y="45881"/>
                  </a:lnTo>
                  <a:cubicBezTo>
                    <a:pt x="1328551" y="44356"/>
                    <a:pt x="1306929" y="38117"/>
                    <a:pt x="1286068" y="23543"/>
                  </a:cubicBezTo>
                  <a:close/>
                  <a:moveTo>
                    <a:pt x="313532" y="14019"/>
                  </a:moveTo>
                  <a:lnTo>
                    <a:pt x="313533" y="14018"/>
                  </a:lnTo>
                  <a:cubicBezTo>
                    <a:pt x="316389" y="9826"/>
                    <a:pt x="330298" y="12112"/>
                    <a:pt x="338870" y="13446"/>
                  </a:cubicBezTo>
                  <a:lnTo>
                    <a:pt x="338902" y="13453"/>
                  </a:lnTo>
                  <a:lnTo>
                    <a:pt x="395639" y="23353"/>
                  </a:lnTo>
                  <a:lnTo>
                    <a:pt x="367327" y="19543"/>
                  </a:lnTo>
                  <a:lnTo>
                    <a:pt x="338902" y="13453"/>
                  </a:lnTo>
                  <a:lnTo>
                    <a:pt x="338869" y="13447"/>
                  </a:lnTo>
                  <a:cubicBezTo>
                    <a:pt x="334583" y="12780"/>
                    <a:pt x="328963" y="11875"/>
                    <a:pt x="324057" y="11661"/>
                  </a:cubicBezTo>
                  <a:close/>
                  <a:moveTo>
                    <a:pt x="281567" y="36346"/>
                  </a:moveTo>
                  <a:lnTo>
                    <a:pt x="295414" y="31451"/>
                  </a:lnTo>
                  <a:lnTo>
                    <a:pt x="295414" y="31452"/>
                  </a:lnTo>
                  <a:close/>
                  <a:moveTo>
                    <a:pt x="24485" y="23026"/>
                  </a:moveTo>
                  <a:lnTo>
                    <a:pt x="74128" y="20763"/>
                  </a:lnTo>
                  <a:cubicBezTo>
                    <a:pt x="91491" y="21686"/>
                    <a:pt x="108702" y="23996"/>
                    <a:pt x="125860" y="26687"/>
                  </a:cubicBezTo>
                  <a:lnTo>
                    <a:pt x="153386" y="31082"/>
                  </a:lnTo>
                  <a:lnTo>
                    <a:pt x="228943" y="39355"/>
                  </a:lnTo>
                  <a:lnTo>
                    <a:pt x="177270" y="34896"/>
                  </a:lnTo>
                  <a:lnTo>
                    <a:pt x="153386" y="31082"/>
                  </a:lnTo>
                  <a:lnTo>
                    <a:pt x="151568" y="30883"/>
                  </a:lnTo>
                  <a:cubicBezTo>
                    <a:pt x="125875" y="26653"/>
                    <a:pt x="100173" y="22148"/>
                    <a:pt x="74128" y="20764"/>
                  </a:cubicBezTo>
                  <a:close/>
                  <a:moveTo>
                    <a:pt x="0" y="29969"/>
                  </a:moveTo>
                  <a:lnTo>
                    <a:pt x="0" y="494077"/>
                  </a:lnTo>
                  <a:lnTo>
                    <a:pt x="2816" y="492950"/>
                  </a:lnTo>
                  <a:cubicBezTo>
                    <a:pt x="21485" y="484568"/>
                    <a:pt x="43011" y="481900"/>
                    <a:pt x="63586" y="478851"/>
                  </a:cubicBezTo>
                  <a:cubicBezTo>
                    <a:pt x="101307" y="473327"/>
                    <a:pt x="139218" y="469897"/>
                    <a:pt x="176938" y="464945"/>
                  </a:cubicBezTo>
                  <a:cubicBezTo>
                    <a:pt x="184940" y="463801"/>
                    <a:pt x="194084" y="461707"/>
                    <a:pt x="200181" y="456943"/>
                  </a:cubicBezTo>
                  <a:cubicBezTo>
                    <a:pt x="241900" y="424938"/>
                    <a:pt x="292578" y="415985"/>
                    <a:pt x="340773" y="419031"/>
                  </a:cubicBezTo>
                  <a:cubicBezTo>
                    <a:pt x="378685" y="421320"/>
                    <a:pt x="415834" y="423034"/>
                    <a:pt x="453363" y="419796"/>
                  </a:cubicBezTo>
                  <a:cubicBezTo>
                    <a:pt x="456221" y="419604"/>
                    <a:pt x="460031" y="419986"/>
                    <a:pt x="462125" y="421510"/>
                  </a:cubicBezTo>
                  <a:cubicBezTo>
                    <a:pt x="475080" y="431606"/>
                    <a:pt x="488606" y="432368"/>
                    <a:pt x="505181" y="434082"/>
                  </a:cubicBezTo>
                  <a:cubicBezTo>
                    <a:pt x="528614" y="436560"/>
                    <a:pt x="550140" y="434844"/>
                    <a:pt x="571859" y="430654"/>
                  </a:cubicBezTo>
                  <a:cubicBezTo>
                    <a:pt x="587671" y="427606"/>
                    <a:pt x="603672" y="421320"/>
                    <a:pt x="617771" y="413317"/>
                  </a:cubicBezTo>
                  <a:cubicBezTo>
                    <a:pt x="637391" y="402077"/>
                    <a:pt x="656254" y="397697"/>
                    <a:pt x="674922" y="412555"/>
                  </a:cubicBezTo>
                  <a:cubicBezTo>
                    <a:pt x="695115" y="428368"/>
                    <a:pt x="717976" y="422844"/>
                    <a:pt x="740267" y="423414"/>
                  </a:cubicBezTo>
                  <a:cubicBezTo>
                    <a:pt x="749981" y="423606"/>
                    <a:pt x="760269" y="423224"/>
                    <a:pt x="769604" y="425700"/>
                  </a:cubicBezTo>
                  <a:cubicBezTo>
                    <a:pt x="796654" y="432750"/>
                    <a:pt x="822755" y="443418"/>
                    <a:pt x="850188" y="448180"/>
                  </a:cubicBezTo>
                  <a:cubicBezTo>
                    <a:pt x="865429" y="450847"/>
                    <a:pt x="882383" y="446084"/>
                    <a:pt x="898197" y="442656"/>
                  </a:cubicBezTo>
                  <a:cubicBezTo>
                    <a:pt x="914199" y="439036"/>
                    <a:pt x="930010" y="433512"/>
                    <a:pt x="945443" y="427796"/>
                  </a:cubicBezTo>
                  <a:cubicBezTo>
                    <a:pt x="955919" y="423986"/>
                    <a:pt x="967349" y="420366"/>
                    <a:pt x="975732" y="413507"/>
                  </a:cubicBezTo>
                  <a:cubicBezTo>
                    <a:pt x="994784" y="397887"/>
                    <a:pt x="1014405" y="395219"/>
                    <a:pt x="1036886" y="403411"/>
                  </a:cubicBezTo>
                  <a:cubicBezTo>
                    <a:pt x="1040314" y="404745"/>
                    <a:pt x="1044314" y="404745"/>
                    <a:pt x="1048124" y="404935"/>
                  </a:cubicBezTo>
                  <a:cubicBezTo>
                    <a:pt x="1109090" y="408935"/>
                    <a:pt x="1170050" y="411413"/>
                    <a:pt x="1230632" y="417509"/>
                  </a:cubicBezTo>
                  <a:cubicBezTo>
                    <a:pt x="1255205" y="419986"/>
                    <a:pt x="1278828" y="430844"/>
                    <a:pt x="1303023" y="437702"/>
                  </a:cubicBezTo>
                  <a:cubicBezTo>
                    <a:pt x="1307977" y="439036"/>
                    <a:pt x="1313503" y="441132"/>
                    <a:pt x="1318455" y="440178"/>
                  </a:cubicBezTo>
                  <a:cubicBezTo>
                    <a:pt x="1372367" y="430654"/>
                    <a:pt x="1422853" y="444560"/>
                    <a:pt x="1472574" y="462849"/>
                  </a:cubicBezTo>
                  <a:cubicBezTo>
                    <a:pt x="1477716" y="464755"/>
                    <a:pt x="1484003" y="464183"/>
                    <a:pt x="1489719" y="463801"/>
                  </a:cubicBezTo>
                  <a:cubicBezTo>
                    <a:pt x="1505723" y="462469"/>
                    <a:pt x="1523058" y="455801"/>
                    <a:pt x="1537536" y="459801"/>
                  </a:cubicBezTo>
                  <a:cubicBezTo>
                    <a:pt x="1576018" y="470851"/>
                    <a:pt x="1614119" y="484186"/>
                    <a:pt x="1650316" y="500950"/>
                  </a:cubicBezTo>
                  <a:cubicBezTo>
                    <a:pt x="1687085" y="517905"/>
                    <a:pt x="1721184" y="532193"/>
                    <a:pt x="1763286" y="515049"/>
                  </a:cubicBezTo>
                  <a:cubicBezTo>
                    <a:pt x="1781193" y="507808"/>
                    <a:pt x="1804815" y="512953"/>
                    <a:pt x="1825392" y="514857"/>
                  </a:cubicBezTo>
                  <a:cubicBezTo>
                    <a:pt x="1840440" y="516381"/>
                    <a:pt x="1854919" y="524955"/>
                    <a:pt x="1869779" y="524955"/>
                  </a:cubicBezTo>
                  <a:cubicBezTo>
                    <a:pt x="1909407" y="524955"/>
                    <a:pt x="1944648" y="535051"/>
                    <a:pt x="1978939" y="555626"/>
                  </a:cubicBezTo>
                  <a:cubicBezTo>
                    <a:pt x="1992278" y="563626"/>
                    <a:pt x="2013042" y="558292"/>
                    <a:pt x="2030377" y="560388"/>
                  </a:cubicBezTo>
                  <a:cubicBezTo>
                    <a:pt x="2048667" y="562864"/>
                    <a:pt x="2067524" y="565150"/>
                    <a:pt x="2085053" y="570677"/>
                  </a:cubicBezTo>
                  <a:cubicBezTo>
                    <a:pt x="2130392" y="585155"/>
                    <a:pt x="2175162" y="601538"/>
                    <a:pt x="2220311" y="616778"/>
                  </a:cubicBezTo>
                  <a:cubicBezTo>
                    <a:pt x="2257458" y="629353"/>
                    <a:pt x="2294038" y="619446"/>
                    <a:pt x="2330805" y="614112"/>
                  </a:cubicBezTo>
                  <a:cubicBezTo>
                    <a:pt x="2353858" y="610682"/>
                    <a:pt x="2375382" y="602490"/>
                    <a:pt x="2401291" y="614682"/>
                  </a:cubicBezTo>
                  <a:cubicBezTo>
                    <a:pt x="2426058" y="626304"/>
                    <a:pt x="2457491" y="623636"/>
                    <a:pt x="2485306" y="629923"/>
                  </a:cubicBezTo>
                  <a:cubicBezTo>
                    <a:pt x="2508741" y="635257"/>
                    <a:pt x="2531408" y="643831"/>
                    <a:pt x="2554078" y="652213"/>
                  </a:cubicBezTo>
                  <a:cubicBezTo>
                    <a:pt x="2584941" y="663644"/>
                    <a:pt x="2615420" y="675644"/>
                    <a:pt x="2649142" y="669930"/>
                  </a:cubicBezTo>
                  <a:cubicBezTo>
                    <a:pt x="2687435" y="663452"/>
                    <a:pt x="2713722" y="687836"/>
                    <a:pt x="2743825" y="704031"/>
                  </a:cubicBezTo>
                  <a:cubicBezTo>
                    <a:pt x="2764589" y="715079"/>
                    <a:pt x="2787258" y="723272"/>
                    <a:pt x="2809929" y="730130"/>
                  </a:cubicBezTo>
                  <a:cubicBezTo>
                    <a:pt x="2840218" y="739084"/>
                    <a:pt x="2871461" y="744418"/>
                    <a:pt x="2901942" y="753181"/>
                  </a:cubicBezTo>
                  <a:cubicBezTo>
                    <a:pt x="2948046" y="766325"/>
                    <a:pt x="2994721" y="776613"/>
                    <a:pt x="3042727" y="769373"/>
                  </a:cubicBezTo>
                  <a:cubicBezTo>
                    <a:pt x="3064826" y="766135"/>
                    <a:pt x="3085402" y="766325"/>
                    <a:pt x="3107499" y="771089"/>
                  </a:cubicBezTo>
                  <a:cubicBezTo>
                    <a:pt x="3143694" y="778899"/>
                    <a:pt x="3180843" y="779852"/>
                    <a:pt x="3209992" y="808998"/>
                  </a:cubicBezTo>
                  <a:cubicBezTo>
                    <a:pt x="3220279" y="819287"/>
                    <a:pt x="3238757" y="821953"/>
                    <a:pt x="3253808" y="827287"/>
                  </a:cubicBezTo>
                  <a:cubicBezTo>
                    <a:pt x="3271144" y="833575"/>
                    <a:pt x="3283907" y="830335"/>
                    <a:pt x="3293243" y="812047"/>
                  </a:cubicBezTo>
                  <a:cubicBezTo>
                    <a:pt x="3297433" y="803856"/>
                    <a:pt x="3309436" y="795854"/>
                    <a:pt x="3318770" y="794520"/>
                  </a:cubicBezTo>
                  <a:cubicBezTo>
                    <a:pt x="3346775" y="790520"/>
                    <a:pt x="3372494" y="796426"/>
                    <a:pt x="3399545" y="809381"/>
                  </a:cubicBezTo>
                  <a:cubicBezTo>
                    <a:pt x="3424882" y="821573"/>
                    <a:pt x="3456507" y="820239"/>
                    <a:pt x="3485274" y="825001"/>
                  </a:cubicBezTo>
                  <a:cubicBezTo>
                    <a:pt x="3505656" y="828431"/>
                    <a:pt x="3526041" y="835479"/>
                    <a:pt x="3546616" y="835479"/>
                  </a:cubicBezTo>
                  <a:cubicBezTo>
                    <a:pt x="3572145" y="835479"/>
                    <a:pt x="3597481" y="829383"/>
                    <a:pt x="3623200" y="827097"/>
                  </a:cubicBezTo>
                  <a:cubicBezTo>
                    <a:pt x="3643203" y="825193"/>
                    <a:pt x="3663588" y="825955"/>
                    <a:pt x="3683590" y="823669"/>
                  </a:cubicBezTo>
                  <a:cubicBezTo>
                    <a:pt x="3699975" y="821953"/>
                    <a:pt x="3716167" y="817573"/>
                    <a:pt x="3732360" y="813953"/>
                  </a:cubicBezTo>
                  <a:cubicBezTo>
                    <a:pt x="3738266" y="812619"/>
                    <a:pt x="3744172" y="807474"/>
                    <a:pt x="3749505" y="808236"/>
                  </a:cubicBezTo>
                  <a:cubicBezTo>
                    <a:pt x="3802466" y="816429"/>
                    <a:pt x="3840568" y="779852"/>
                    <a:pt x="3885337" y="763659"/>
                  </a:cubicBezTo>
                  <a:cubicBezTo>
                    <a:pt x="3932393" y="746512"/>
                    <a:pt x="3977924" y="720224"/>
                    <a:pt x="4030502" y="728034"/>
                  </a:cubicBezTo>
                  <a:cubicBezTo>
                    <a:pt x="4062317" y="732796"/>
                    <a:pt x="4092988" y="743846"/>
                    <a:pt x="4124613" y="750515"/>
                  </a:cubicBezTo>
                  <a:cubicBezTo>
                    <a:pt x="4135853" y="752801"/>
                    <a:pt x="4148426" y="752419"/>
                    <a:pt x="4159666" y="750133"/>
                  </a:cubicBezTo>
                  <a:cubicBezTo>
                    <a:pt x="4213960" y="739654"/>
                    <a:pt x="4267492" y="738130"/>
                    <a:pt x="4320836" y="755277"/>
                  </a:cubicBezTo>
                  <a:cubicBezTo>
                    <a:pt x="4329978" y="758135"/>
                    <a:pt x="4339694" y="760801"/>
                    <a:pt x="4349221" y="760801"/>
                  </a:cubicBezTo>
                  <a:cubicBezTo>
                    <a:pt x="4401418" y="760801"/>
                    <a:pt x="4452664" y="756801"/>
                    <a:pt x="4502578" y="738130"/>
                  </a:cubicBezTo>
                  <a:cubicBezTo>
                    <a:pt x="4519342" y="731844"/>
                    <a:pt x="4539727" y="735844"/>
                    <a:pt x="4558206" y="734320"/>
                  </a:cubicBezTo>
                  <a:cubicBezTo>
                    <a:pt x="4575350" y="732988"/>
                    <a:pt x="4592877" y="732416"/>
                    <a:pt x="4609451" y="728034"/>
                  </a:cubicBezTo>
                  <a:cubicBezTo>
                    <a:pt x="4633646" y="721558"/>
                    <a:pt x="4656125" y="720796"/>
                    <a:pt x="4681082" y="726510"/>
                  </a:cubicBezTo>
                  <a:cubicBezTo>
                    <a:pt x="4704894" y="731844"/>
                    <a:pt x="4730613" y="729178"/>
                    <a:pt x="4755380" y="729368"/>
                  </a:cubicBezTo>
                  <a:cubicBezTo>
                    <a:pt x="4783003" y="729558"/>
                    <a:pt x="4810626" y="729748"/>
                    <a:pt x="4838249" y="728796"/>
                  </a:cubicBezTo>
                  <a:cubicBezTo>
                    <a:pt x="4849299" y="728416"/>
                    <a:pt x="4861872" y="720796"/>
                    <a:pt x="4871018" y="723844"/>
                  </a:cubicBezTo>
                  <a:cubicBezTo>
                    <a:pt x="4900545" y="734130"/>
                    <a:pt x="4930074" y="721748"/>
                    <a:pt x="4959601" y="727272"/>
                  </a:cubicBezTo>
                  <a:cubicBezTo>
                    <a:pt x="4974081" y="730130"/>
                    <a:pt x="4990464" y="722320"/>
                    <a:pt x="5006085" y="721558"/>
                  </a:cubicBezTo>
                  <a:cubicBezTo>
                    <a:pt x="5031613" y="720224"/>
                    <a:pt x="5057140" y="720796"/>
                    <a:pt x="5082669" y="720414"/>
                  </a:cubicBezTo>
                  <a:cubicBezTo>
                    <a:pt x="5091051" y="720224"/>
                    <a:pt x="5099244" y="719462"/>
                    <a:pt x="5107626" y="719079"/>
                  </a:cubicBezTo>
                  <a:cubicBezTo>
                    <a:pt x="5115056" y="718699"/>
                    <a:pt x="5122866" y="716985"/>
                    <a:pt x="5129915" y="718317"/>
                  </a:cubicBezTo>
                  <a:cubicBezTo>
                    <a:pt x="5155444" y="723082"/>
                    <a:pt x="5180590" y="730892"/>
                    <a:pt x="5206307" y="733940"/>
                  </a:cubicBezTo>
                  <a:cubicBezTo>
                    <a:pt x="5228596" y="736606"/>
                    <a:pt x="5251649" y="732988"/>
                    <a:pt x="5274128" y="734892"/>
                  </a:cubicBezTo>
                  <a:cubicBezTo>
                    <a:pt x="5313753" y="738130"/>
                    <a:pt x="5353378" y="743846"/>
                    <a:pt x="5393004" y="747466"/>
                  </a:cubicBezTo>
                  <a:cubicBezTo>
                    <a:pt x="5401578" y="748228"/>
                    <a:pt x="5410530" y="743464"/>
                    <a:pt x="5419294" y="743084"/>
                  </a:cubicBezTo>
                  <a:cubicBezTo>
                    <a:pt x="5446727" y="742132"/>
                    <a:pt x="5474160" y="741940"/>
                    <a:pt x="5501593" y="741370"/>
                  </a:cubicBezTo>
                  <a:cubicBezTo>
                    <a:pt x="5517214" y="741178"/>
                    <a:pt x="5533026" y="741750"/>
                    <a:pt x="5548459" y="740036"/>
                  </a:cubicBezTo>
                  <a:cubicBezTo>
                    <a:pt x="5568841" y="737750"/>
                    <a:pt x="5587320" y="734320"/>
                    <a:pt x="5606371" y="749180"/>
                  </a:cubicBezTo>
                  <a:cubicBezTo>
                    <a:pt x="5635710" y="772231"/>
                    <a:pt x="5673049" y="763277"/>
                    <a:pt x="5706958" y="768611"/>
                  </a:cubicBezTo>
                  <a:cubicBezTo>
                    <a:pt x="5715722" y="769945"/>
                    <a:pt x="5724677" y="770135"/>
                    <a:pt x="5733439" y="771659"/>
                  </a:cubicBezTo>
                  <a:cubicBezTo>
                    <a:pt x="5749633" y="774517"/>
                    <a:pt x="5765634" y="777755"/>
                    <a:pt x="5781829" y="780996"/>
                  </a:cubicBezTo>
                  <a:cubicBezTo>
                    <a:pt x="5784685" y="781566"/>
                    <a:pt x="5787923" y="781758"/>
                    <a:pt x="5790591" y="782710"/>
                  </a:cubicBezTo>
                  <a:cubicBezTo>
                    <a:pt x="5815168" y="790710"/>
                    <a:pt x="5839360" y="799854"/>
                    <a:pt x="5864317" y="806332"/>
                  </a:cubicBezTo>
                  <a:cubicBezTo>
                    <a:pt x="5876510" y="809571"/>
                    <a:pt x="5890036" y="809953"/>
                    <a:pt x="5902609" y="808236"/>
                  </a:cubicBezTo>
                  <a:cubicBezTo>
                    <a:pt x="5939376" y="803284"/>
                    <a:pt x="5975763" y="801188"/>
                    <a:pt x="6012722" y="808428"/>
                  </a:cubicBezTo>
                  <a:cubicBezTo>
                    <a:pt x="6027391" y="811285"/>
                    <a:pt x="6043775" y="806522"/>
                    <a:pt x="6059396" y="804808"/>
                  </a:cubicBezTo>
                  <a:cubicBezTo>
                    <a:pt x="6096735" y="800236"/>
                    <a:pt x="6134074" y="795282"/>
                    <a:pt x="6171604" y="790902"/>
                  </a:cubicBezTo>
                  <a:cubicBezTo>
                    <a:pt x="6195036" y="788234"/>
                    <a:pt x="6218659" y="786710"/>
                    <a:pt x="6242092" y="784044"/>
                  </a:cubicBezTo>
                  <a:cubicBezTo>
                    <a:pt x="6269143" y="780804"/>
                    <a:pt x="6296004" y="775851"/>
                    <a:pt x="6323057" y="773183"/>
                  </a:cubicBezTo>
                  <a:cubicBezTo>
                    <a:pt x="6353918" y="770135"/>
                    <a:pt x="6384971" y="769565"/>
                    <a:pt x="6415832" y="766325"/>
                  </a:cubicBezTo>
                  <a:cubicBezTo>
                    <a:pt x="6472224" y="760039"/>
                    <a:pt x="6528423" y="752609"/>
                    <a:pt x="6584811" y="745560"/>
                  </a:cubicBezTo>
                  <a:cubicBezTo>
                    <a:pt x="6639487" y="738702"/>
                    <a:pt x="6694163" y="732606"/>
                    <a:pt x="6748457" y="724034"/>
                  </a:cubicBezTo>
                  <a:cubicBezTo>
                    <a:pt x="6771318" y="720414"/>
                    <a:pt x="6793034" y="710507"/>
                    <a:pt x="6815515" y="704983"/>
                  </a:cubicBezTo>
                  <a:lnTo>
                    <a:pt x="6858000" y="695283"/>
                  </a:lnTo>
                  <a:lnTo>
                    <a:pt x="6858000" y="456"/>
                  </a:lnTo>
                  <a:lnTo>
                    <a:pt x="1687322" y="456"/>
                  </a:lnTo>
                  <a:lnTo>
                    <a:pt x="1697753" y="10970"/>
                  </a:lnTo>
                  <a:cubicBezTo>
                    <a:pt x="1707279" y="20877"/>
                    <a:pt x="1720423" y="27925"/>
                    <a:pt x="1733188" y="33639"/>
                  </a:cubicBezTo>
                  <a:cubicBezTo>
                    <a:pt x="1766335" y="48310"/>
                    <a:pt x="1800246" y="61454"/>
                    <a:pt x="1833775" y="75360"/>
                  </a:cubicBezTo>
                  <a:cubicBezTo>
                    <a:pt x="1837013" y="76694"/>
                    <a:pt x="1839679" y="80123"/>
                    <a:pt x="1842158" y="82981"/>
                  </a:cubicBezTo>
                  <a:cubicBezTo>
                    <a:pt x="1866922" y="113082"/>
                    <a:pt x="1891497" y="143371"/>
                    <a:pt x="1916454" y="173472"/>
                  </a:cubicBezTo>
                  <a:cubicBezTo>
                    <a:pt x="1921216" y="179186"/>
                    <a:pt x="1928076" y="183378"/>
                    <a:pt x="1933219" y="188902"/>
                  </a:cubicBezTo>
                  <a:cubicBezTo>
                    <a:pt x="1940459" y="196522"/>
                    <a:pt x="1949603" y="203763"/>
                    <a:pt x="1953413" y="212907"/>
                  </a:cubicBezTo>
                  <a:cubicBezTo>
                    <a:pt x="1965224" y="241672"/>
                    <a:pt x="1987894" y="254056"/>
                    <a:pt x="2016469" y="259390"/>
                  </a:cubicBezTo>
                  <a:cubicBezTo>
                    <a:pt x="2042570" y="264343"/>
                    <a:pt x="2068669" y="268535"/>
                    <a:pt x="2094578" y="274249"/>
                  </a:cubicBezTo>
                  <a:cubicBezTo>
                    <a:pt x="2126201" y="281107"/>
                    <a:pt x="2157636" y="288537"/>
                    <a:pt x="2188879" y="296920"/>
                  </a:cubicBezTo>
                  <a:cubicBezTo>
                    <a:pt x="2202404" y="300540"/>
                    <a:pt x="2216692" y="304730"/>
                    <a:pt x="2228314" y="312160"/>
                  </a:cubicBezTo>
                  <a:cubicBezTo>
                    <a:pt x="2260890" y="332735"/>
                    <a:pt x="2295753" y="346641"/>
                    <a:pt x="2334044" y="341117"/>
                  </a:cubicBezTo>
                  <a:cubicBezTo>
                    <a:pt x="2364715" y="336735"/>
                    <a:pt x="2390434" y="347975"/>
                    <a:pt x="2409485" y="365502"/>
                  </a:cubicBezTo>
                  <a:lnTo>
                    <a:pt x="2409487" y="365504"/>
                  </a:lnTo>
                  <a:lnTo>
                    <a:pt x="2463015" y="388434"/>
                  </a:lnTo>
                  <a:lnTo>
                    <a:pt x="2463017" y="388434"/>
                  </a:lnTo>
                  <a:lnTo>
                    <a:pt x="2518262" y="379792"/>
                  </a:lnTo>
                  <a:lnTo>
                    <a:pt x="2518263" y="379791"/>
                  </a:lnTo>
                  <a:cubicBezTo>
                    <a:pt x="2527789" y="377124"/>
                    <a:pt x="2536456" y="375980"/>
                    <a:pt x="2545005" y="376147"/>
                  </a:cubicBezTo>
                  <a:lnTo>
                    <a:pt x="2545006" y="376147"/>
                  </a:lnTo>
                  <a:cubicBezTo>
                    <a:pt x="2553555" y="376313"/>
                    <a:pt x="2561985" y="377790"/>
                    <a:pt x="2571034" y="380361"/>
                  </a:cubicBezTo>
                  <a:cubicBezTo>
                    <a:pt x="2612945" y="392363"/>
                    <a:pt x="2640950" y="424940"/>
                    <a:pt x="2668001" y="453514"/>
                  </a:cubicBezTo>
                  <a:cubicBezTo>
                    <a:pt x="2691054" y="477900"/>
                    <a:pt x="2716963" y="491615"/>
                    <a:pt x="2745348" y="501904"/>
                  </a:cubicBezTo>
                  <a:lnTo>
                    <a:pt x="2745351" y="501906"/>
                  </a:lnTo>
                  <a:lnTo>
                    <a:pt x="2778005" y="507825"/>
                  </a:lnTo>
                  <a:lnTo>
                    <a:pt x="2785439" y="507405"/>
                  </a:lnTo>
                  <a:lnTo>
                    <a:pt x="2811779" y="497326"/>
                  </a:lnTo>
                  <a:lnTo>
                    <a:pt x="2811786" y="497322"/>
                  </a:lnTo>
                  <a:lnTo>
                    <a:pt x="2811786" y="497323"/>
                  </a:lnTo>
                  <a:lnTo>
                    <a:pt x="2811779" y="497326"/>
                  </a:lnTo>
                  <a:lnTo>
                    <a:pt x="2793022" y="506976"/>
                  </a:lnTo>
                  <a:lnTo>
                    <a:pt x="2785439" y="507405"/>
                  </a:lnTo>
                  <a:lnTo>
                    <a:pt x="2782304" y="508605"/>
                  </a:lnTo>
                  <a:lnTo>
                    <a:pt x="2778005" y="507825"/>
                  </a:lnTo>
                  <a:lnTo>
                    <a:pt x="2770757" y="508235"/>
                  </a:lnTo>
                  <a:lnTo>
                    <a:pt x="2745351" y="501906"/>
                  </a:lnTo>
                  <a:lnTo>
                    <a:pt x="2745347" y="501904"/>
                  </a:lnTo>
                  <a:cubicBezTo>
                    <a:pt x="2716962" y="491615"/>
                    <a:pt x="2691053" y="477900"/>
                    <a:pt x="2668000" y="453514"/>
                  </a:cubicBezTo>
                  <a:cubicBezTo>
                    <a:pt x="2640949" y="424940"/>
                    <a:pt x="2612944" y="392363"/>
                    <a:pt x="2571033" y="380361"/>
                  </a:cubicBezTo>
                  <a:lnTo>
                    <a:pt x="2545006" y="376147"/>
                  </a:lnTo>
                  <a:lnTo>
                    <a:pt x="2518264" y="379791"/>
                  </a:lnTo>
                  <a:lnTo>
                    <a:pt x="2518262" y="379792"/>
                  </a:lnTo>
                  <a:lnTo>
                    <a:pt x="2490550" y="386372"/>
                  </a:lnTo>
                  <a:lnTo>
                    <a:pt x="2463017" y="388434"/>
                  </a:lnTo>
                  <a:lnTo>
                    <a:pt x="2463016" y="388434"/>
                  </a:lnTo>
                  <a:lnTo>
                    <a:pt x="2463015" y="388434"/>
                  </a:lnTo>
                  <a:lnTo>
                    <a:pt x="2435912" y="382603"/>
                  </a:lnTo>
                  <a:lnTo>
                    <a:pt x="2409487" y="365504"/>
                  </a:lnTo>
                  <a:lnTo>
                    <a:pt x="2409484" y="365502"/>
                  </a:lnTo>
                  <a:cubicBezTo>
                    <a:pt x="2390433" y="347975"/>
                    <a:pt x="2364714" y="336735"/>
                    <a:pt x="2334043" y="341117"/>
                  </a:cubicBezTo>
                  <a:cubicBezTo>
                    <a:pt x="2295752" y="346641"/>
                    <a:pt x="2260889" y="332735"/>
                    <a:pt x="2228313" y="312160"/>
                  </a:cubicBezTo>
                  <a:cubicBezTo>
                    <a:pt x="2216691" y="304730"/>
                    <a:pt x="2202403" y="300540"/>
                    <a:pt x="2188878" y="296920"/>
                  </a:cubicBezTo>
                  <a:cubicBezTo>
                    <a:pt x="2157635" y="288537"/>
                    <a:pt x="2126200" y="281107"/>
                    <a:pt x="2094577" y="274249"/>
                  </a:cubicBezTo>
                  <a:cubicBezTo>
                    <a:pt x="2068668" y="268535"/>
                    <a:pt x="2042569" y="264343"/>
                    <a:pt x="2016468" y="259390"/>
                  </a:cubicBezTo>
                  <a:cubicBezTo>
                    <a:pt x="1987893" y="254056"/>
                    <a:pt x="1965223" y="241672"/>
                    <a:pt x="1953412" y="212907"/>
                  </a:cubicBezTo>
                  <a:cubicBezTo>
                    <a:pt x="1949602" y="203763"/>
                    <a:pt x="1940458" y="196522"/>
                    <a:pt x="1933218" y="188902"/>
                  </a:cubicBezTo>
                  <a:cubicBezTo>
                    <a:pt x="1928075" y="183378"/>
                    <a:pt x="1921215" y="179186"/>
                    <a:pt x="1916453" y="173472"/>
                  </a:cubicBezTo>
                  <a:cubicBezTo>
                    <a:pt x="1891496" y="143371"/>
                    <a:pt x="1866921" y="113082"/>
                    <a:pt x="1842157" y="82981"/>
                  </a:cubicBezTo>
                  <a:cubicBezTo>
                    <a:pt x="1839678" y="80123"/>
                    <a:pt x="1837012" y="76694"/>
                    <a:pt x="1833774" y="75360"/>
                  </a:cubicBezTo>
                  <a:cubicBezTo>
                    <a:pt x="1800245" y="61454"/>
                    <a:pt x="1766334" y="48311"/>
                    <a:pt x="1733187" y="33639"/>
                  </a:cubicBezTo>
                  <a:cubicBezTo>
                    <a:pt x="1720422" y="27925"/>
                    <a:pt x="1707278" y="20877"/>
                    <a:pt x="1697752" y="10971"/>
                  </a:cubicBezTo>
                  <a:lnTo>
                    <a:pt x="1687320" y="456"/>
                  </a:lnTo>
                  <a:lnTo>
                    <a:pt x="916806" y="456"/>
                  </a:lnTo>
                  <a:lnTo>
                    <a:pt x="927155" y="9636"/>
                  </a:lnTo>
                  <a:cubicBezTo>
                    <a:pt x="994785" y="53644"/>
                    <a:pt x="1030980" y="52500"/>
                    <a:pt x="1097087" y="6016"/>
                  </a:cubicBezTo>
                  <a:cubicBezTo>
                    <a:pt x="1103945" y="1254"/>
                    <a:pt x="1118613" y="-2176"/>
                    <a:pt x="1123185" y="1634"/>
                  </a:cubicBezTo>
                  <a:cubicBezTo>
                    <a:pt x="1142617" y="17446"/>
                    <a:pt x="1162953" y="24495"/>
                    <a:pt x="1184028" y="26353"/>
                  </a:cubicBezTo>
                  <a:cubicBezTo>
                    <a:pt x="1162953" y="24495"/>
                    <a:pt x="1142616" y="17447"/>
                    <a:pt x="1123184" y="1635"/>
                  </a:cubicBezTo>
                  <a:cubicBezTo>
                    <a:pt x="1118612" y="-2175"/>
                    <a:pt x="1103944" y="1255"/>
                    <a:pt x="1097086" y="6017"/>
                  </a:cubicBezTo>
                  <a:cubicBezTo>
                    <a:pt x="1030979" y="52501"/>
                    <a:pt x="994784" y="53645"/>
                    <a:pt x="927154" y="9637"/>
                  </a:cubicBezTo>
                  <a:lnTo>
                    <a:pt x="916804" y="456"/>
                  </a:lnTo>
                  <a:lnTo>
                    <a:pt x="578772" y="456"/>
                  </a:lnTo>
                  <a:lnTo>
                    <a:pt x="556046" y="6589"/>
                  </a:lnTo>
                  <a:lnTo>
                    <a:pt x="517850" y="15506"/>
                  </a:lnTo>
                  <a:lnTo>
                    <a:pt x="556047" y="6588"/>
                  </a:lnTo>
                  <a:lnTo>
                    <a:pt x="578770" y="456"/>
                  </a:lnTo>
                  <a:lnTo>
                    <a:pt x="0" y="456"/>
                  </a:lnTo>
                  <a:lnTo>
                    <a:pt x="0" y="20445"/>
                  </a:lnTo>
                  <a:lnTo>
                    <a:pt x="0" y="29969"/>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44872244"/>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gital financial graph">
            <a:extLst>
              <a:ext uri="{FF2B5EF4-FFF2-40B4-BE49-F238E27FC236}">
                <a16:creationId xmlns:a16="http://schemas.microsoft.com/office/drawing/2014/main" id="{AD0E0993-8575-0062-E7B4-9DD8E5D2CBBA}"/>
              </a:ext>
            </a:extLst>
          </p:cNvPr>
          <p:cNvPicPr>
            <a:picLocks noChangeAspect="1"/>
          </p:cNvPicPr>
          <p:nvPr/>
        </p:nvPicPr>
        <p:blipFill>
          <a:blip r:embed="rId2">
            <a:alphaModFix amt="40000"/>
          </a:blip>
          <a:srcRect/>
          <a:stretch/>
        </p:blipFill>
        <p:spPr>
          <a:xfrm>
            <a:off x="20" y="10"/>
            <a:ext cx="12188930" cy="6857990"/>
          </a:xfrm>
          <a:prstGeom prst="rect">
            <a:avLst/>
          </a:prstGeom>
        </p:spPr>
      </p:pic>
      <p:sp>
        <p:nvSpPr>
          <p:cNvPr id="2" name="Title 1">
            <a:extLst>
              <a:ext uri="{FF2B5EF4-FFF2-40B4-BE49-F238E27FC236}">
                <a16:creationId xmlns:a16="http://schemas.microsoft.com/office/drawing/2014/main" id="{203FF71E-9D77-985C-AB64-FA3E64E5A31D}"/>
              </a:ext>
            </a:extLst>
          </p:cNvPr>
          <p:cNvSpPr>
            <a:spLocks noGrp="1"/>
          </p:cNvSpPr>
          <p:nvPr>
            <p:ph type="ctrTitle"/>
          </p:nvPr>
        </p:nvSpPr>
        <p:spPr>
          <a:xfrm>
            <a:off x="965200" y="965200"/>
            <a:ext cx="10261600" cy="3564869"/>
          </a:xfrm>
        </p:spPr>
        <p:txBody>
          <a:bodyPr>
            <a:normAutofit/>
          </a:bodyPr>
          <a:lstStyle/>
          <a:p>
            <a:pPr algn="l"/>
            <a:r>
              <a:rPr lang="en-US" sz="11500">
                <a:ln w="22225">
                  <a:solidFill>
                    <a:schemeClr val="tx1"/>
                  </a:solidFill>
                  <a:miter lim="800000"/>
                </a:ln>
                <a:noFill/>
              </a:rPr>
              <a:t>Working On The Dataset</a:t>
            </a:r>
          </a:p>
        </p:txBody>
      </p:sp>
    </p:spTree>
    <p:extLst>
      <p:ext uri="{BB962C8B-B14F-4D97-AF65-F5344CB8AC3E}">
        <p14:creationId xmlns:p14="http://schemas.microsoft.com/office/powerpoint/2010/main" val="24595369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FEB687-6F87-6736-738C-B9B1336DB90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Importing Dataset and Libraries</a:t>
            </a:r>
          </a:p>
        </p:txBody>
      </p:sp>
      <p:pic>
        <p:nvPicPr>
          <p:cNvPr id="4" name="Content Placeholder 3" descr="A screenshot of a computer&#10;&#10;Description automatically generated">
            <a:extLst>
              <a:ext uri="{FF2B5EF4-FFF2-40B4-BE49-F238E27FC236}">
                <a16:creationId xmlns:a16="http://schemas.microsoft.com/office/drawing/2014/main" id="{06BA18D2-0ADF-F63B-8460-F0E9225632D3}"/>
              </a:ext>
            </a:extLst>
          </p:cNvPr>
          <p:cNvPicPr>
            <a:picLocks noGrp="1" noChangeAspect="1"/>
          </p:cNvPicPr>
          <p:nvPr>
            <p:ph idx="1"/>
          </p:nvPr>
        </p:nvPicPr>
        <p:blipFill>
          <a:blip r:embed="rId2"/>
          <a:stretch>
            <a:fillRect/>
          </a:stretch>
        </p:blipFill>
        <p:spPr>
          <a:xfrm>
            <a:off x="569534" y="1713327"/>
            <a:ext cx="10757656" cy="4508499"/>
          </a:xfrm>
          <a:prstGeom prst="rect">
            <a:avLst/>
          </a:prstGeom>
        </p:spPr>
      </p:pic>
    </p:spTree>
    <p:extLst>
      <p:ext uri="{BB962C8B-B14F-4D97-AF65-F5344CB8AC3E}">
        <p14:creationId xmlns:p14="http://schemas.microsoft.com/office/powerpoint/2010/main" val="2258232935"/>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CAEFBD1E-F836-6D83-C432-15C240137994}"/>
              </a:ext>
            </a:extLst>
          </p:cNvPr>
          <p:cNvPicPr>
            <a:picLocks noChangeAspect="1"/>
          </p:cNvPicPr>
          <p:nvPr/>
        </p:nvPicPr>
        <p:blipFill>
          <a:blip r:embed="rId2">
            <a:alphaModFix amt="35000"/>
          </a:blip>
          <a:srcRect t="601" r="-2" b="15002"/>
          <a:stretch/>
        </p:blipFill>
        <p:spPr>
          <a:xfrm>
            <a:off x="20" y="10"/>
            <a:ext cx="12191980" cy="6857990"/>
          </a:xfrm>
          <a:prstGeom prst="rect">
            <a:avLst/>
          </a:prstGeom>
        </p:spPr>
      </p:pic>
      <p:sp>
        <p:nvSpPr>
          <p:cNvPr id="2" name="Title 1">
            <a:extLst>
              <a:ext uri="{FF2B5EF4-FFF2-40B4-BE49-F238E27FC236}">
                <a16:creationId xmlns:a16="http://schemas.microsoft.com/office/drawing/2014/main" id="{C9884032-99E0-16EB-4E88-2722DA1DE6CA}"/>
              </a:ext>
            </a:extLst>
          </p:cNvPr>
          <p:cNvSpPr>
            <a:spLocks noGrp="1"/>
          </p:cNvSpPr>
          <p:nvPr>
            <p:ph type="title"/>
          </p:nvPr>
        </p:nvSpPr>
        <p:spPr>
          <a:xfrm>
            <a:off x="838200" y="365125"/>
            <a:ext cx="10515600" cy="1325563"/>
          </a:xfrm>
        </p:spPr>
        <p:txBody>
          <a:bodyPr>
            <a:normAutofit/>
          </a:bodyPr>
          <a:lstStyle/>
          <a:p>
            <a:endParaRPr lang="en-US" b="1">
              <a:solidFill>
                <a:srgbClr val="FFFFFF"/>
              </a:solidFill>
            </a:endParaRPr>
          </a:p>
          <a:p>
            <a:r>
              <a:rPr lang="en-US">
                <a:solidFill>
                  <a:srgbClr val="FFFFFF"/>
                </a:solidFill>
              </a:rPr>
              <a:t>Data Cleaning</a:t>
            </a:r>
          </a:p>
          <a:p>
            <a:endParaRPr lang="en-US" b="1">
              <a:solidFill>
                <a:srgbClr val="FFFFFF"/>
              </a:solidFill>
            </a:endParaRPr>
          </a:p>
          <a:p>
            <a:endParaRPr lang="en-US">
              <a:solidFill>
                <a:srgbClr val="FFFFFF"/>
              </a:solidFill>
            </a:endParaRPr>
          </a:p>
        </p:txBody>
      </p:sp>
      <p:sp>
        <p:nvSpPr>
          <p:cNvPr id="3" name="Content Placeholder 2">
            <a:extLst>
              <a:ext uri="{FF2B5EF4-FFF2-40B4-BE49-F238E27FC236}">
                <a16:creationId xmlns:a16="http://schemas.microsoft.com/office/drawing/2014/main" id="{B3737F1E-0BBE-09D5-0839-289BC115F672}"/>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b="1">
                <a:solidFill>
                  <a:srgbClr val="FFFFFF"/>
                </a:solidFill>
                <a:latin typeface="Aptos"/>
                <a:ea typeface="+mn-lt"/>
                <a:cs typeface="+mn-lt"/>
              </a:rPr>
              <a:t>Removed Duplicates</a:t>
            </a:r>
            <a:r>
              <a:rPr lang="en-US">
                <a:solidFill>
                  <a:srgbClr val="FFFFFF"/>
                </a:solidFill>
                <a:latin typeface="Aptos"/>
                <a:ea typeface="+mn-lt"/>
                <a:cs typeface="+mn-lt"/>
              </a:rPr>
              <a:t>: Ensured data accuracy by eliminating duplicate rows.</a:t>
            </a:r>
            <a:endParaRPr lang="en-US">
              <a:solidFill>
                <a:srgbClr val="FFFFFF"/>
              </a:solidFill>
              <a:latin typeface="Aptos"/>
            </a:endParaRPr>
          </a:p>
          <a:p>
            <a:r>
              <a:rPr lang="en-US" b="1">
                <a:solidFill>
                  <a:srgbClr val="FFFFFF"/>
                </a:solidFill>
                <a:latin typeface="Aptos"/>
                <a:ea typeface="+mn-lt"/>
                <a:cs typeface="+mn-lt"/>
              </a:rPr>
              <a:t>Handled Missing Values</a:t>
            </a:r>
            <a:r>
              <a:rPr lang="en-US">
                <a:solidFill>
                  <a:srgbClr val="FFFFFF"/>
                </a:solidFill>
                <a:latin typeface="Aptos"/>
                <a:ea typeface="+mn-lt"/>
                <a:cs typeface="+mn-lt"/>
              </a:rPr>
              <a:t>: Replaced </a:t>
            </a:r>
            <a:r>
              <a:rPr lang="en-US" err="1">
                <a:solidFill>
                  <a:srgbClr val="FFFFFF"/>
                </a:solidFill>
                <a:latin typeface="Aptos"/>
              </a:rPr>
              <a:t>NaN</a:t>
            </a:r>
            <a:r>
              <a:rPr lang="en-US">
                <a:solidFill>
                  <a:srgbClr val="FFFFFF"/>
                </a:solidFill>
                <a:latin typeface="Aptos"/>
                <a:ea typeface="+mn-lt"/>
                <a:cs typeface="+mn-lt"/>
              </a:rPr>
              <a:t> entries with "Unknown" to maintain consistency.</a:t>
            </a:r>
            <a:endParaRPr lang="en-US">
              <a:solidFill>
                <a:srgbClr val="FFFFFF"/>
              </a:solidFill>
              <a:latin typeface="Aptos"/>
            </a:endParaRPr>
          </a:p>
          <a:p>
            <a:r>
              <a:rPr lang="en-US" b="1">
                <a:solidFill>
                  <a:srgbClr val="FFFFFF"/>
                </a:solidFill>
                <a:latin typeface="Aptos"/>
                <a:ea typeface="+mn-lt"/>
                <a:cs typeface="+mn-lt"/>
              </a:rPr>
              <a:t>Standardized Formats</a:t>
            </a:r>
            <a:r>
              <a:rPr lang="en-US">
                <a:solidFill>
                  <a:srgbClr val="FFFFFF"/>
                </a:solidFill>
                <a:latin typeface="Aptos"/>
                <a:ea typeface="+mn-lt"/>
                <a:cs typeface="+mn-lt"/>
              </a:rPr>
              <a:t>: Unified date formats for easy analysis.</a:t>
            </a:r>
            <a:endParaRPr lang="en-US">
              <a:solidFill>
                <a:srgbClr val="FFFFFF"/>
              </a:solidFill>
              <a:latin typeface="Aptos"/>
            </a:endParaRPr>
          </a:p>
          <a:p>
            <a:r>
              <a:rPr lang="en-US" b="1">
                <a:solidFill>
                  <a:srgbClr val="FFFFFF"/>
                </a:solidFill>
                <a:latin typeface="Aptos"/>
                <a:ea typeface="+mn-lt"/>
                <a:cs typeface="+mn-lt"/>
              </a:rPr>
              <a:t>New Columns Added</a:t>
            </a:r>
            <a:r>
              <a:rPr lang="en-US">
                <a:solidFill>
                  <a:srgbClr val="FFFFFF"/>
                </a:solidFill>
                <a:latin typeface="Aptos"/>
                <a:ea typeface="+mn-lt"/>
                <a:cs typeface="+mn-lt"/>
              </a:rPr>
              <a:t>:</a:t>
            </a:r>
            <a:endParaRPr lang="en-US">
              <a:solidFill>
                <a:srgbClr val="FFFFFF"/>
              </a:solidFill>
              <a:latin typeface="Aptos"/>
            </a:endParaRPr>
          </a:p>
          <a:p>
            <a:pPr lvl="1"/>
            <a:r>
              <a:rPr lang="en-US" err="1">
                <a:solidFill>
                  <a:srgbClr val="FFFFFF"/>
                </a:solidFill>
                <a:latin typeface="Aptos"/>
              </a:rPr>
              <a:t>loading_year</a:t>
            </a:r>
            <a:r>
              <a:rPr lang="en-US">
                <a:solidFill>
                  <a:srgbClr val="FFFFFF"/>
                </a:solidFill>
                <a:latin typeface="Aptos"/>
                <a:ea typeface="+mn-lt"/>
                <a:cs typeface="+mn-lt"/>
              </a:rPr>
              <a:t>: Extracted from release dates to track yearly trends.</a:t>
            </a:r>
            <a:endParaRPr lang="en-US">
              <a:solidFill>
                <a:srgbClr val="FFFFFF"/>
              </a:solidFill>
              <a:latin typeface="Aptos"/>
            </a:endParaRPr>
          </a:p>
          <a:p>
            <a:pPr lvl="1"/>
            <a:r>
              <a:rPr lang="en-US" err="1">
                <a:solidFill>
                  <a:srgbClr val="FFFFFF"/>
                </a:solidFill>
                <a:latin typeface="Aptos"/>
              </a:rPr>
              <a:t>loading_month</a:t>
            </a:r>
            <a:r>
              <a:rPr lang="en-US">
                <a:solidFill>
                  <a:srgbClr val="FFFFFF"/>
                </a:solidFill>
                <a:latin typeface="Aptos"/>
                <a:ea typeface="+mn-lt"/>
                <a:cs typeface="+mn-lt"/>
              </a:rPr>
              <a:t>: Categorized for analyzing seasonal patterns.</a:t>
            </a:r>
            <a:endParaRPr lang="en-US">
              <a:solidFill>
                <a:srgbClr val="FFFFFF"/>
              </a:solidFill>
              <a:latin typeface="Aptos"/>
            </a:endParaRPr>
          </a:p>
          <a:p>
            <a:endParaRPr lang="en-US">
              <a:solidFill>
                <a:srgbClr val="FFFFFF"/>
              </a:solidFill>
              <a:latin typeface="Aptos"/>
            </a:endParaRPr>
          </a:p>
        </p:txBody>
      </p:sp>
    </p:spTree>
    <p:extLst>
      <p:ext uri="{BB962C8B-B14F-4D97-AF65-F5344CB8AC3E}">
        <p14:creationId xmlns:p14="http://schemas.microsoft.com/office/powerpoint/2010/main" val="3240858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C4708-00CE-9A02-D48C-A7527178B82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Code And Output</a:t>
            </a:r>
          </a:p>
        </p:txBody>
      </p:sp>
      <p:pic>
        <p:nvPicPr>
          <p:cNvPr id="4" name="Content Placeholder 3" descr="A screenshot of a computer&#10;&#10;Description automatically generated">
            <a:extLst>
              <a:ext uri="{FF2B5EF4-FFF2-40B4-BE49-F238E27FC236}">
                <a16:creationId xmlns:a16="http://schemas.microsoft.com/office/drawing/2014/main" id="{B1BF513A-24A1-C9DE-52AD-E9E4930FC444}"/>
              </a:ext>
            </a:extLst>
          </p:cNvPr>
          <p:cNvPicPr>
            <a:picLocks noGrp="1" noChangeAspect="1"/>
          </p:cNvPicPr>
          <p:nvPr>
            <p:ph idx="1"/>
          </p:nvPr>
        </p:nvPicPr>
        <p:blipFill>
          <a:blip r:embed="rId2"/>
          <a:stretch>
            <a:fillRect/>
          </a:stretch>
        </p:blipFill>
        <p:spPr>
          <a:xfrm>
            <a:off x="643467" y="1704945"/>
            <a:ext cx="10905066" cy="4334762"/>
          </a:xfrm>
          <a:prstGeom prst="rect">
            <a:avLst/>
          </a:prstGeom>
        </p:spPr>
      </p:pic>
    </p:spTree>
    <p:extLst>
      <p:ext uri="{BB962C8B-B14F-4D97-AF65-F5344CB8AC3E}">
        <p14:creationId xmlns:p14="http://schemas.microsoft.com/office/powerpoint/2010/main" val="2384401359"/>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492A-57E0-54EB-5C41-EED4280A323E}"/>
              </a:ext>
            </a:extLst>
          </p:cNvPr>
          <p:cNvSpPr>
            <a:spLocks noGrp="1"/>
          </p:cNvSpPr>
          <p:nvPr>
            <p:ph type="title"/>
          </p:nvPr>
        </p:nvSpPr>
        <p:spPr>
          <a:xfrm>
            <a:off x="-4618" y="-283429"/>
            <a:ext cx="10515600" cy="1163927"/>
          </a:xfrm>
        </p:spPr>
        <p:txBody>
          <a:bodyPr/>
          <a:lstStyle/>
          <a:p>
            <a:r>
              <a:rPr lang="en-US"/>
              <a:t>Codes to clean data</a:t>
            </a:r>
          </a:p>
        </p:txBody>
      </p:sp>
      <p:pic>
        <p:nvPicPr>
          <p:cNvPr id="4" name="Content Placeholder 3" descr="A white rectangle with red text&#10;&#10;Description automatically generated">
            <a:extLst>
              <a:ext uri="{FF2B5EF4-FFF2-40B4-BE49-F238E27FC236}">
                <a16:creationId xmlns:a16="http://schemas.microsoft.com/office/drawing/2014/main" id="{E989A061-F5D2-95AC-5A06-A14A75CBDFCF}"/>
              </a:ext>
            </a:extLst>
          </p:cNvPr>
          <p:cNvPicPr>
            <a:picLocks noGrp="1" noChangeAspect="1"/>
          </p:cNvPicPr>
          <p:nvPr>
            <p:ph idx="1"/>
          </p:nvPr>
        </p:nvPicPr>
        <p:blipFill>
          <a:blip r:embed="rId2"/>
          <a:stretch>
            <a:fillRect/>
          </a:stretch>
        </p:blipFill>
        <p:spPr>
          <a:xfrm>
            <a:off x="-5052" y="519561"/>
            <a:ext cx="6429375" cy="723900"/>
          </a:xfrm>
        </p:spPr>
      </p:pic>
      <p:pic>
        <p:nvPicPr>
          <p:cNvPr id="5" name="Picture 4" descr="A screenshot of a computer&#10;&#10;Description automatically generated">
            <a:extLst>
              <a:ext uri="{FF2B5EF4-FFF2-40B4-BE49-F238E27FC236}">
                <a16:creationId xmlns:a16="http://schemas.microsoft.com/office/drawing/2014/main" id="{D7A8723A-A464-BB7B-F1B5-5D3551BC19CE}"/>
              </a:ext>
            </a:extLst>
          </p:cNvPr>
          <p:cNvPicPr>
            <a:picLocks noChangeAspect="1"/>
          </p:cNvPicPr>
          <p:nvPr/>
        </p:nvPicPr>
        <p:blipFill>
          <a:blip r:embed="rId3"/>
          <a:stretch>
            <a:fillRect/>
          </a:stretch>
        </p:blipFill>
        <p:spPr>
          <a:xfrm>
            <a:off x="113290" y="1250203"/>
            <a:ext cx="5476875" cy="5469973"/>
          </a:xfrm>
          <a:prstGeom prst="rect">
            <a:avLst/>
          </a:prstGeom>
        </p:spPr>
      </p:pic>
    </p:spTree>
    <p:extLst>
      <p:ext uri="{BB962C8B-B14F-4D97-AF65-F5344CB8AC3E}">
        <p14:creationId xmlns:p14="http://schemas.microsoft.com/office/powerpoint/2010/main" val="1676227951"/>
      </p:ext>
    </p:extLst>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837</Words>
  <Application>Microsoft Office PowerPoint</Application>
  <PresentationFormat>Widescreen</PresentationFormat>
  <Paragraphs>111</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Aptos</vt:lpstr>
      <vt:lpstr>Aptos Display</vt:lpstr>
      <vt:lpstr>Arial</vt:lpstr>
      <vt:lpstr>Calibri</vt:lpstr>
      <vt:lpstr>Trade Gothic Next Cond</vt:lpstr>
      <vt:lpstr>office theme</vt:lpstr>
      <vt:lpstr>Netflix Movies Dataset: Analysis and Insights</vt:lpstr>
      <vt:lpstr>About The Dataset</vt:lpstr>
      <vt:lpstr>Why Analyze The Dataset?</vt:lpstr>
      <vt:lpstr>Dataset Overview </vt:lpstr>
      <vt:lpstr>Working On The Dataset</vt:lpstr>
      <vt:lpstr>Importing Dataset and Libraries</vt:lpstr>
      <vt:lpstr> Data Cleaning  </vt:lpstr>
      <vt:lpstr>Code And Output</vt:lpstr>
      <vt:lpstr>Codes to clean data</vt:lpstr>
      <vt:lpstr>Questions</vt:lpstr>
      <vt:lpstr>Show all the Movies &amp; TV Shows released by month</vt:lpstr>
      <vt:lpstr>Movies &amp; TV Shows Released by Month </vt:lpstr>
      <vt:lpstr>Insights</vt:lpstr>
      <vt:lpstr>Count all the types of unique rating &amp; which rating are with most number</vt:lpstr>
      <vt:lpstr>Bar chart for unique ratings.</vt:lpstr>
      <vt:lpstr>Insights</vt:lpstr>
      <vt:lpstr>All movies of Salman, Shah Rukh and Akshay Kumar </vt:lpstr>
      <vt:lpstr> Movies per actor.</vt:lpstr>
      <vt:lpstr>Movies per actor.</vt:lpstr>
      <vt:lpstr>Insights</vt:lpstr>
      <vt:lpstr>Find out the Movies &amp; Series that have Maximum time length</vt:lpstr>
      <vt:lpstr> Content with Maximum Duration(Code)</vt:lpstr>
      <vt:lpstr>Graph</vt:lpstr>
      <vt:lpstr>Insights</vt:lpstr>
      <vt:lpstr>Year on Year shows added on Netflix by its type</vt:lpstr>
      <vt:lpstr>Year-on-Year Additions on Netflix</vt:lpstr>
      <vt:lpstr>Insights</vt:lpstr>
      <vt:lpstr>Which are Akshay Kumar's comedy movies, Shah Rukh Khan-Kajol films, and Salman-Akshay collaborations?</vt:lpstr>
      <vt:lpstr> Actor Collaborations: Akshay Kumar Comedies</vt:lpstr>
      <vt:lpstr>Actor Collaborations: SRK-Kajol Movies and Salman-Akshay Movies</vt:lpstr>
      <vt:lpstr>Insights</vt:lpstr>
      <vt:lpstr>Which Director has made the most TV Shows</vt:lpstr>
      <vt:lpstr>Leading Directors(Code)</vt:lpstr>
      <vt:lpstr>Graph</vt:lpstr>
      <vt:lpstr>Insights</vt:lpstr>
      <vt:lpstr>Actors and Actress who have given the most Number of Movies </vt:lpstr>
      <vt:lpstr> Actors with Most Appearances(Code) </vt:lpstr>
      <vt:lpstr>Graph</vt:lpstr>
      <vt:lpstr>Insights</vt:lpstr>
      <vt:lpstr>Find out which types of genre has most movies and TV Shows</vt:lpstr>
      <vt:lpstr>Most Popular Genres(Code) </vt:lpstr>
      <vt:lpstr>Graph</vt:lpstr>
      <vt:lpstr>Insights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Vijay Rangaswamy</cp:lastModifiedBy>
  <cp:revision>7</cp:revision>
  <dcterms:created xsi:type="dcterms:W3CDTF">2024-11-20T16:34:52Z</dcterms:created>
  <dcterms:modified xsi:type="dcterms:W3CDTF">2025-07-02T19:53:02Z</dcterms:modified>
</cp:coreProperties>
</file>