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3A5D-4576-475F-A449-B00911185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494" y="268530"/>
            <a:ext cx="8791575" cy="1707667"/>
          </a:xfrm>
        </p:spPr>
        <p:txBody>
          <a:bodyPr>
            <a:normAutofit/>
          </a:bodyPr>
          <a:lstStyle/>
          <a:p>
            <a:r>
              <a:rPr lang="en-GB" sz="2800" dirty="0"/>
              <a:t>Implementation of C compiler that can generate code for ARM cortex-M4 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80AC5-426A-4F37-9916-611D1C8A1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5270" y="4306957"/>
            <a:ext cx="4452729" cy="1428679"/>
          </a:xfrm>
        </p:spPr>
        <p:txBody>
          <a:bodyPr/>
          <a:lstStyle/>
          <a:p>
            <a:r>
              <a:rPr lang="en-GB" dirty="0" err="1"/>
              <a:t>Bala</a:t>
            </a:r>
            <a:r>
              <a:rPr lang="en-GB" dirty="0"/>
              <a:t>  </a:t>
            </a:r>
            <a:r>
              <a:rPr lang="en-GB" dirty="0" err="1"/>
              <a:t>ayyappa</a:t>
            </a:r>
            <a:r>
              <a:rPr lang="en-GB" dirty="0"/>
              <a:t> d (mt2017507)</a:t>
            </a:r>
          </a:p>
          <a:p>
            <a:r>
              <a:rPr lang="en-GB" dirty="0"/>
              <a:t>Mohan Krishna m (mt2017509)</a:t>
            </a:r>
          </a:p>
          <a:p>
            <a:r>
              <a:rPr lang="en-GB" dirty="0"/>
              <a:t>Santhosh </a:t>
            </a:r>
            <a:r>
              <a:rPr lang="en-GB" dirty="0" err="1"/>
              <a:t>kumar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(mt2017517)</a:t>
            </a:r>
          </a:p>
        </p:txBody>
      </p:sp>
    </p:spTree>
    <p:extLst>
      <p:ext uri="{BB962C8B-B14F-4D97-AF65-F5344CB8AC3E}">
        <p14:creationId xmlns:p14="http://schemas.microsoft.com/office/powerpoint/2010/main" val="81633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9503-4534-40FE-949F-63C9BB95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814F-2F93-45EF-AD90-FBAED77AD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8313"/>
            <a:ext cx="9905999" cy="38828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In this project we implemented a Compiler which generates Assembly level code for Arm Cortex m4.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Floating Point Arithmetic is used in this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infix expression is given as input to the Compiler program and we generate an ARM assembly language code which is compatible with KEIL tool.</a:t>
            </a:r>
          </a:p>
        </p:txBody>
      </p:sp>
    </p:spTree>
    <p:extLst>
      <p:ext uri="{BB962C8B-B14F-4D97-AF65-F5344CB8AC3E}">
        <p14:creationId xmlns:p14="http://schemas.microsoft.com/office/powerpoint/2010/main" val="238703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BDAA-DC11-43EE-B00C-BA22B71F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B3438-A92C-4B22-9E55-74F2C5A0C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9774"/>
            <a:ext cx="9905999" cy="4121427"/>
          </a:xfrm>
        </p:spPr>
        <p:txBody>
          <a:bodyPr/>
          <a:lstStyle/>
          <a:p>
            <a:r>
              <a:rPr lang="en-GB" dirty="0"/>
              <a:t>The inputs to the C program are output .s file and input expression(Infix)</a:t>
            </a:r>
          </a:p>
          <a:p>
            <a:r>
              <a:rPr lang="en-GB" dirty="0"/>
              <a:t>The operators and operand of the given expression are kept in a array of structures.</a:t>
            </a:r>
          </a:p>
          <a:p>
            <a:r>
              <a:rPr lang="en-GB" dirty="0"/>
              <a:t>Converting infix array of structures to postfix array of structures.</a:t>
            </a:r>
          </a:p>
          <a:p>
            <a:r>
              <a:rPr lang="en-GB" dirty="0"/>
              <a:t>Assembly code generation for evaluating postfix array of structures.</a:t>
            </a:r>
          </a:p>
          <a:p>
            <a:r>
              <a:rPr lang="en-GB" dirty="0"/>
              <a:t>The generated .s file is executed in KEIL.</a:t>
            </a:r>
          </a:p>
        </p:txBody>
      </p:sp>
    </p:spTree>
    <p:extLst>
      <p:ext uri="{BB962C8B-B14F-4D97-AF65-F5344CB8AC3E}">
        <p14:creationId xmlns:p14="http://schemas.microsoft.com/office/powerpoint/2010/main" val="67632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99A9-E23E-431A-87DB-320C4A70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 supported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FD16-8D9D-4C9D-9DDA-071E8A6A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</a:t>
            </a:r>
          </a:p>
          <a:p>
            <a:r>
              <a:rPr lang="en-GB" dirty="0"/>
              <a:t>Subtract</a:t>
            </a:r>
          </a:p>
          <a:p>
            <a:r>
              <a:rPr lang="en-GB" dirty="0"/>
              <a:t>Multiply</a:t>
            </a:r>
          </a:p>
          <a:p>
            <a:r>
              <a:rPr lang="en-GB" dirty="0"/>
              <a:t>Divide</a:t>
            </a:r>
          </a:p>
          <a:p>
            <a:r>
              <a:rPr lang="en-GB" dirty="0"/>
              <a:t>Unary plus</a:t>
            </a:r>
          </a:p>
          <a:p>
            <a:r>
              <a:rPr lang="en-GB" dirty="0"/>
              <a:t>Unary minus</a:t>
            </a:r>
          </a:p>
        </p:txBody>
      </p:sp>
    </p:spTree>
    <p:extLst>
      <p:ext uri="{BB962C8B-B14F-4D97-AF65-F5344CB8AC3E}">
        <p14:creationId xmlns:p14="http://schemas.microsoft.com/office/powerpoint/2010/main" val="332189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CA6D-8860-4853-8FDA-B48309D0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0CEC-E4BD-4D65-8D2C-758CF568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Compiler which generates Arm Cortex M4 Assembly code for evaluating Arithmetic expression is build for small set of Floating point arithmetic instructions.</a:t>
            </a:r>
          </a:p>
          <a:p>
            <a:r>
              <a:rPr lang="en-GB" dirty="0"/>
              <a:t>Future scope implementing other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50051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191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</vt:lpstr>
      <vt:lpstr>Circuit</vt:lpstr>
      <vt:lpstr>Implementation of C compiler that can generate code for ARM cortex-M4 processor</vt:lpstr>
      <vt:lpstr>introduction</vt:lpstr>
      <vt:lpstr>Implementation</vt:lpstr>
      <vt:lpstr>Instructions supported</vt:lpstr>
      <vt:lpstr>Conclusion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an expression compiler</dc:title>
  <dc:creator>Mohan Krishna Madineni</dc:creator>
  <cp:lastModifiedBy>Mohan Krishna Madineni</cp:lastModifiedBy>
  <cp:revision>14</cp:revision>
  <dcterms:created xsi:type="dcterms:W3CDTF">2018-12-07T05:14:27Z</dcterms:created>
  <dcterms:modified xsi:type="dcterms:W3CDTF">2018-12-07T08:18:28Z</dcterms:modified>
</cp:coreProperties>
</file>