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4" r:id="rId5"/>
    <p:sldId id="301" r:id="rId6"/>
    <p:sldId id="302" r:id="rId7"/>
    <p:sldId id="305" r:id="rId8"/>
    <p:sldId id="306" r:id="rId9"/>
    <p:sldId id="307" r:id="rId10"/>
    <p:sldId id="308" r:id="rId11"/>
    <p:sldId id="309" r:id="rId12"/>
    <p:sldId id="317" r:id="rId13"/>
    <p:sldId id="311" r:id="rId14"/>
    <p:sldId id="312"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Takmoge" userId="766a54b3c99e06dd" providerId="LiveId" clId="{5363590D-E000-45C7-A3CD-BB5234024E7E}"/>
    <pc:docChg chg="undo custSel addSld delSld modSld">
      <pc:chgData name="Vijay Takmoge" userId="766a54b3c99e06dd" providerId="LiveId" clId="{5363590D-E000-45C7-A3CD-BB5234024E7E}" dt="2024-02-29T05:13:35.612" v="78" actId="47"/>
      <pc:docMkLst>
        <pc:docMk/>
      </pc:docMkLst>
      <pc:sldChg chg="modSp mod">
        <pc:chgData name="Vijay Takmoge" userId="766a54b3c99e06dd" providerId="LiveId" clId="{5363590D-E000-45C7-A3CD-BB5234024E7E}" dt="2024-02-29T05:07:31.067" v="40" actId="20577"/>
        <pc:sldMkLst>
          <pc:docMk/>
          <pc:sldMk cId="737536955" sldId="305"/>
        </pc:sldMkLst>
        <pc:spChg chg="mod">
          <ac:chgData name="Vijay Takmoge" userId="766a54b3c99e06dd" providerId="LiveId" clId="{5363590D-E000-45C7-A3CD-BB5234024E7E}" dt="2024-02-29T05:06:59.995" v="16" actId="20577"/>
          <ac:spMkLst>
            <pc:docMk/>
            <pc:sldMk cId="737536955" sldId="305"/>
            <ac:spMk id="2" creationId="{D0BE19BF-61CC-010C-DBA1-ECB4DCE21B8C}"/>
          </ac:spMkLst>
        </pc:spChg>
        <pc:spChg chg="mod">
          <ac:chgData name="Vijay Takmoge" userId="766a54b3c99e06dd" providerId="LiveId" clId="{5363590D-E000-45C7-A3CD-BB5234024E7E}" dt="2024-02-29T05:07:31.067" v="40" actId="20577"/>
          <ac:spMkLst>
            <pc:docMk/>
            <pc:sldMk cId="737536955" sldId="305"/>
            <ac:spMk id="3" creationId="{208F6040-5011-E141-74AF-FAC8C5E6581F}"/>
          </ac:spMkLst>
        </pc:spChg>
      </pc:sldChg>
      <pc:sldChg chg="modSp mod">
        <pc:chgData name="Vijay Takmoge" userId="766a54b3c99e06dd" providerId="LiveId" clId="{5363590D-E000-45C7-A3CD-BB5234024E7E}" dt="2024-02-29T05:10:19.246" v="72" actId="20577"/>
        <pc:sldMkLst>
          <pc:docMk/>
          <pc:sldMk cId="1503228647" sldId="306"/>
        </pc:sldMkLst>
        <pc:spChg chg="mod">
          <ac:chgData name="Vijay Takmoge" userId="766a54b3c99e06dd" providerId="LiveId" clId="{5363590D-E000-45C7-A3CD-BB5234024E7E}" dt="2024-02-29T05:10:19.246" v="72" actId="20577"/>
          <ac:spMkLst>
            <pc:docMk/>
            <pc:sldMk cId="1503228647" sldId="306"/>
            <ac:spMk id="3" creationId="{C7412A39-418C-592A-F106-CED6CB916A32}"/>
          </ac:spMkLst>
        </pc:spChg>
      </pc:sldChg>
      <pc:sldChg chg="add del">
        <pc:chgData name="Vijay Takmoge" userId="766a54b3c99e06dd" providerId="LiveId" clId="{5363590D-E000-45C7-A3CD-BB5234024E7E}" dt="2024-02-29T05:08:36.539" v="46" actId="47"/>
        <pc:sldMkLst>
          <pc:docMk/>
          <pc:sldMk cId="1082138526" sldId="310"/>
        </pc:sldMkLst>
      </pc:sldChg>
      <pc:sldChg chg="add">
        <pc:chgData name="Vijay Takmoge" userId="766a54b3c99e06dd" providerId="LiveId" clId="{5363590D-E000-45C7-A3CD-BB5234024E7E}" dt="2024-02-29T05:13:32.599" v="77"/>
        <pc:sldMkLst>
          <pc:docMk/>
          <pc:sldMk cId="1757854088" sldId="311"/>
        </pc:sldMkLst>
      </pc:sldChg>
      <pc:sldChg chg="modSp mod">
        <pc:chgData name="Vijay Takmoge" userId="766a54b3c99e06dd" providerId="LiveId" clId="{5363590D-E000-45C7-A3CD-BB5234024E7E}" dt="2024-02-29T05:05:43.404" v="11" actId="1036"/>
        <pc:sldMkLst>
          <pc:docMk/>
          <pc:sldMk cId="1549592192" sldId="314"/>
        </pc:sldMkLst>
        <pc:spChg chg="mod">
          <ac:chgData name="Vijay Takmoge" userId="766a54b3c99e06dd" providerId="LiveId" clId="{5363590D-E000-45C7-A3CD-BB5234024E7E}" dt="2024-02-29T05:05:34.907" v="8" actId="20577"/>
          <ac:spMkLst>
            <pc:docMk/>
            <pc:sldMk cId="1549592192" sldId="314"/>
            <ac:spMk id="3" creationId="{500E11CA-12BF-2260-6AD3-E49A6D375595}"/>
          </ac:spMkLst>
        </pc:spChg>
        <pc:picChg chg="mod">
          <ac:chgData name="Vijay Takmoge" userId="766a54b3c99e06dd" providerId="LiveId" clId="{5363590D-E000-45C7-A3CD-BB5234024E7E}" dt="2024-02-29T05:05:43.404" v="11" actId="1036"/>
          <ac:picMkLst>
            <pc:docMk/>
            <pc:sldMk cId="1549592192" sldId="314"/>
            <ac:picMk id="1026" creationId="{477BE9A8-34CD-F17C-1CE5-D91E1EA5B3CD}"/>
          </ac:picMkLst>
        </pc:picChg>
      </pc:sldChg>
      <pc:sldChg chg="new del">
        <pc:chgData name="Vijay Takmoge" userId="766a54b3c99e06dd" providerId="LiveId" clId="{5363590D-E000-45C7-A3CD-BB5234024E7E}" dt="2024-02-29T05:05:19.866" v="4" actId="47"/>
        <pc:sldMkLst>
          <pc:docMk/>
          <pc:sldMk cId="2641402983" sldId="315"/>
        </pc:sldMkLst>
      </pc:sldChg>
      <pc:sldChg chg="new del">
        <pc:chgData name="Vijay Takmoge" userId="766a54b3c99e06dd" providerId="LiveId" clId="{5363590D-E000-45C7-A3CD-BB5234024E7E}" dt="2024-02-29T05:05:23.505" v="5" actId="47"/>
        <pc:sldMkLst>
          <pc:docMk/>
          <pc:sldMk cId="811076247" sldId="316"/>
        </pc:sldMkLst>
      </pc:sldChg>
      <pc:sldChg chg="addSp delSp add mod">
        <pc:chgData name="Vijay Takmoge" userId="766a54b3c99e06dd" providerId="LiveId" clId="{5363590D-E000-45C7-A3CD-BB5234024E7E}" dt="2024-02-29T05:13:14.399" v="74" actId="22"/>
        <pc:sldMkLst>
          <pc:docMk/>
          <pc:sldMk cId="4053074505" sldId="317"/>
        </pc:sldMkLst>
        <pc:spChg chg="add del">
          <ac:chgData name="Vijay Takmoge" userId="766a54b3c99e06dd" providerId="LiveId" clId="{5363590D-E000-45C7-A3CD-BB5234024E7E}" dt="2024-02-29T05:13:14.399" v="74" actId="22"/>
          <ac:spMkLst>
            <pc:docMk/>
            <pc:sldMk cId="4053074505" sldId="317"/>
            <ac:spMk id="5" creationId="{A7C83570-7427-0F00-71A0-62B072086115}"/>
          </ac:spMkLst>
        </pc:spChg>
      </pc:sldChg>
      <pc:sldChg chg="addSp delSp new del mod">
        <pc:chgData name="Vijay Takmoge" userId="766a54b3c99e06dd" providerId="LiveId" clId="{5363590D-E000-45C7-A3CD-BB5234024E7E}" dt="2024-02-29T05:13:35.612" v="78" actId="47"/>
        <pc:sldMkLst>
          <pc:docMk/>
          <pc:sldMk cId="3688760802" sldId="318"/>
        </pc:sldMkLst>
        <pc:spChg chg="add del">
          <ac:chgData name="Vijay Takmoge" userId="766a54b3c99e06dd" providerId="LiveId" clId="{5363590D-E000-45C7-A3CD-BB5234024E7E}" dt="2024-02-29T05:13:20.576" v="76" actId="22"/>
          <ac:spMkLst>
            <pc:docMk/>
            <pc:sldMk cId="3688760802" sldId="318"/>
            <ac:spMk id="5" creationId="{28D6054D-AF8E-22C6-3B36-CE49DBAB980A}"/>
          </ac:spMkLst>
        </pc:spChg>
      </pc:sldChg>
    </pc:docChg>
  </pc:docChgLst>
  <pc:docChgLst>
    <pc:chgData name="Vijay Takmoge" userId="766a54b3c99e06dd" providerId="LiveId" clId="{25F48CBF-DD04-49E9-B768-845F71E4495F}"/>
    <pc:docChg chg="undo custSel delSld modSld">
      <pc:chgData name="Vijay Takmoge" userId="766a54b3c99e06dd" providerId="LiveId" clId="{25F48CBF-DD04-49E9-B768-845F71E4495F}" dt="2024-01-04T07:32:18.176" v="1542" actId="20577"/>
      <pc:docMkLst>
        <pc:docMk/>
      </pc:docMkLst>
      <pc:sldChg chg="modSp mod">
        <pc:chgData name="Vijay Takmoge" userId="766a54b3c99e06dd" providerId="LiveId" clId="{25F48CBF-DD04-49E9-B768-845F71E4495F}" dt="2024-01-04T07:31:23.672" v="1517" actId="20577"/>
        <pc:sldMkLst>
          <pc:docMk/>
          <pc:sldMk cId="2752627501" sldId="301"/>
        </pc:sldMkLst>
        <pc:spChg chg="mod">
          <ac:chgData name="Vijay Takmoge" userId="766a54b3c99e06dd" providerId="LiveId" clId="{25F48CBF-DD04-49E9-B768-845F71E4495F}" dt="2024-01-04T07:12:33.370" v="528" actId="20577"/>
          <ac:spMkLst>
            <pc:docMk/>
            <pc:sldMk cId="2752627501" sldId="301"/>
            <ac:spMk id="2" creationId="{8716476C-95A3-3473-C982-0A83F47449F5}"/>
          </ac:spMkLst>
        </pc:spChg>
        <pc:spChg chg="mod">
          <ac:chgData name="Vijay Takmoge" userId="766a54b3c99e06dd" providerId="LiveId" clId="{25F48CBF-DD04-49E9-B768-845F71E4495F}" dt="2024-01-04T07:31:23.672" v="1517" actId="20577"/>
          <ac:spMkLst>
            <pc:docMk/>
            <pc:sldMk cId="2752627501" sldId="301"/>
            <ac:spMk id="3" creationId="{B5ECB2B9-F3E2-F9E7-FCF9-D1C703AEF6C1}"/>
          </ac:spMkLst>
        </pc:spChg>
      </pc:sldChg>
      <pc:sldChg chg="modSp mod">
        <pc:chgData name="Vijay Takmoge" userId="766a54b3c99e06dd" providerId="LiveId" clId="{25F48CBF-DD04-49E9-B768-845F71E4495F}" dt="2024-01-04T07:32:18.176" v="1542" actId="20577"/>
        <pc:sldMkLst>
          <pc:docMk/>
          <pc:sldMk cId="2322719066" sldId="302"/>
        </pc:sldMkLst>
        <pc:spChg chg="mod">
          <ac:chgData name="Vijay Takmoge" userId="766a54b3c99e06dd" providerId="LiveId" clId="{25F48CBF-DD04-49E9-B768-845F71E4495F}" dt="2024-01-04T07:14:37.030" v="599" actId="20577"/>
          <ac:spMkLst>
            <pc:docMk/>
            <pc:sldMk cId="2322719066" sldId="302"/>
            <ac:spMk id="2" creationId="{D9F01553-6E0D-01BB-928E-297B63EB311A}"/>
          </ac:spMkLst>
        </pc:spChg>
        <pc:spChg chg="mod">
          <ac:chgData name="Vijay Takmoge" userId="766a54b3c99e06dd" providerId="LiveId" clId="{25F48CBF-DD04-49E9-B768-845F71E4495F}" dt="2024-01-04T07:32:18.176" v="1542" actId="20577"/>
          <ac:spMkLst>
            <pc:docMk/>
            <pc:sldMk cId="2322719066" sldId="302"/>
            <ac:spMk id="3" creationId="{4E6C2F3B-3BF6-CC7C-9E0F-980813EC9D3B}"/>
          </ac:spMkLst>
        </pc:spChg>
      </pc:sldChg>
      <pc:sldChg chg="del">
        <pc:chgData name="Vijay Takmoge" userId="766a54b3c99e06dd" providerId="LiveId" clId="{25F48CBF-DD04-49E9-B768-845F71E4495F}" dt="2024-01-04T07:19:30.372" v="1039" actId="2696"/>
        <pc:sldMkLst>
          <pc:docMk/>
          <pc:sldMk cId="2941632578" sldId="303"/>
        </pc:sldMkLst>
      </pc:sldChg>
      <pc:sldChg chg="del">
        <pc:chgData name="Vijay Takmoge" userId="766a54b3c99e06dd" providerId="LiveId" clId="{25F48CBF-DD04-49E9-B768-845F71E4495F}" dt="2024-01-04T07:19:41.437" v="1040" actId="2696"/>
        <pc:sldMkLst>
          <pc:docMk/>
          <pc:sldMk cId="155934381" sldId="304"/>
        </pc:sldMkLst>
      </pc:sldChg>
      <pc:sldChg chg="modSp mod">
        <pc:chgData name="Vijay Takmoge" userId="766a54b3c99e06dd" providerId="LiveId" clId="{25F48CBF-DD04-49E9-B768-845F71E4495F}" dt="2024-01-04T07:21:37.570" v="1183" actId="20577"/>
        <pc:sldMkLst>
          <pc:docMk/>
          <pc:sldMk cId="737536955" sldId="305"/>
        </pc:sldMkLst>
        <pc:spChg chg="mod">
          <ac:chgData name="Vijay Takmoge" userId="766a54b3c99e06dd" providerId="LiveId" clId="{25F48CBF-DD04-49E9-B768-845F71E4495F}" dt="2024-01-04T07:21:37.570" v="1183" actId="20577"/>
          <ac:spMkLst>
            <pc:docMk/>
            <pc:sldMk cId="737536955" sldId="305"/>
            <ac:spMk id="3" creationId="{208F6040-5011-E141-74AF-FAC8C5E6581F}"/>
          </ac:spMkLst>
        </pc:spChg>
      </pc:sldChg>
      <pc:sldChg chg="modSp mod">
        <pc:chgData name="Vijay Takmoge" userId="766a54b3c99e06dd" providerId="LiveId" clId="{25F48CBF-DD04-49E9-B768-845F71E4495F}" dt="2024-01-04T07:21:59.672" v="1218" actId="5793"/>
        <pc:sldMkLst>
          <pc:docMk/>
          <pc:sldMk cId="1503228647" sldId="306"/>
        </pc:sldMkLst>
        <pc:spChg chg="mod">
          <ac:chgData name="Vijay Takmoge" userId="766a54b3c99e06dd" providerId="LiveId" clId="{25F48CBF-DD04-49E9-B768-845F71E4495F}" dt="2024-01-04T07:21:59.672" v="1218" actId="5793"/>
          <ac:spMkLst>
            <pc:docMk/>
            <pc:sldMk cId="1503228647" sldId="306"/>
            <ac:spMk id="3" creationId="{C7412A39-418C-592A-F106-CED6CB916A32}"/>
          </ac:spMkLst>
        </pc:spChg>
      </pc:sldChg>
      <pc:sldChg chg="del">
        <pc:chgData name="Vijay Takmoge" userId="766a54b3c99e06dd" providerId="LiveId" clId="{25F48CBF-DD04-49E9-B768-845F71E4495F}" dt="2024-01-04T07:22:50.402" v="1219" actId="2696"/>
        <pc:sldMkLst>
          <pc:docMk/>
          <pc:sldMk cId="1082138526" sldId="310"/>
        </pc:sldMkLst>
      </pc:sldChg>
      <pc:sldChg chg="del">
        <pc:chgData name="Vijay Takmoge" userId="766a54b3c99e06dd" providerId="LiveId" clId="{25F48CBF-DD04-49E9-B768-845F71E4495F}" dt="2024-01-04T07:22:53.611" v="1220" actId="2696"/>
        <pc:sldMkLst>
          <pc:docMk/>
          <pc:sldMk cId="1757854088" sldId="311"/>
        </pc:sldMkLst>
      </pc:sldChg>
      <pc:sldChg chg="modSp mod">
        <pc:chgData name="Vijay Takmoge" userId="766a54b3c99e06dd" providerId="LiveId" clId="{25F48CBF-DD04-49E9-B768-845F71E4495F}" dt="2024-01-04T07:30:27.263" v="1511" actId="20577"/>
        <pc:sldMkLst>
          <pc:docMk/>
          <pc:sldMk cId="1405403460" sldId="312"/>
        </pc:sldMkLst>
        <pc:spChg chg="mod">
          <ac:chgData name="Vijay Takmoge" userId="766a54b3c99e06dd" providerId="LiveId" clId="{25F48CBF-DD04-49E9-B768-845F71E4495F}" dt="2024-01-04T07:30:27.263" v="1511" actId="20577"/>
          <ac:spMkLst>
            <pc:docMk/>
            <pc:sldMk cId="1405403460" sldId="312"/>
            <ac:spMk id="3" creationId="{2E01295D-39F4-F55C-AA3D-C5B4A5AD137A}"/>
          </ac:spMkLst>
        </pc:spChg>
      </pc:sldChg>
      <pc:sldChg chg="addSp modSp mod">
        <pc:chgData name="Vijay Takmoge" userId="766a54b3c99e06dd" providerId="LiveId" clId="{25F48CBF-DD04-49E9-B768-845F71E4495F}" dt="2024-01-04T07:03:19.526" v="129" actId="14100"/>
        <pc:sldMkLst>
          <pc:docMk/>
          <pc:sldMk cId="1549592192" sldId="314"/>
        </pc:sldMkLst>
        <pc:spChg chg="mod">
          <ac:chgData name="Vijay Takmoge" userId="766a54b3c99e06dd" providerId="LiveId" clId="{25F48CBF-DD04-49E9-B768-845F71E4495F}" dt="2024-01-04T06:59:40.870" v="90" actId="1076"/>
          <ac:spMkLst>
            <pc:docMk/>
            <pc:sldMk cId="1549592192" sldId="314"/>
            <ac:spMk id="2" creationId="{EF278522-D773-8F74-4DD5-E99D48A4F976}"/>
          </ac:spMkLst>
        </pc:spChg>
        <pc:spChg chg="add mod">
          <ac:chgData name="Vijay Takmoge" userId="766a54b3c99e06dd" providerId="LiveId" clId="{25F48CBF-DD04-49E9-B768-845F71E4495F}" dt="2024-01-04T07:03:19.526" v="129" actId="14100"/>
          <ac:spMkLst>
            <pc:docMk/>
            <pc:sldMk cId="1549592192" sldId="314"/>
            <ac:spMk id="3" creationId="{500E11CA-12BF-2260-6AD3-E49A6D375595}"/>
          </ac:spMkLst>
        </pc:spChg>
        <pc:picChg chg="mod">
          <ac:chgData name="Vijay Takmoge" userId="766a54b3c99e06dd" providerId="LiveId" clId="{25F48CBF-DD04-49E9-B768-845F71E4495F}" dt="2024-01-04T06:59:28.031" v="87" actId="14100"/>
          <ac:picMkLst>
            <pc:docMk/>
            <pc:sldMk cId="1549592192" sldId="314"/>
            <ac:picMk id="1026" creationId="{477BE9A8-34CD-F17C-1CE5-D91E1EA5B3C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ncome ">
            <a:extLst>
              <a:ext uri="{FF2B5EF4-FFF2-40B4-BE49-F238E27FC236}">
                <a16:creationId xmlns:a16="http://schemas.microsoft.com/office/drawing/2014/main" id="{477BE9A8-34CD-F17C-1CE5-D91E1EA5B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9050"/>
            <a:ext cx="12192000" cy="5772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278522-D773-8F74-4DD5-E99D48A4F976}"/>
              </a:ext>
            </a:extLst>
          </p:cNvPr>
          <p:cNvSpPr txBox="1"/>
          <p:nvPr/>
        </p:nvSpPr>
        <p:spPr>
          <a:xfrm>
            <a:off x="8734425" y="5772150"/>
            <a:ext cx="4419600" cy="646331"/>
          </a:xfrm>
          <a:prstGeom prst="rect">
            <a:avLst/>
          </a:prstGeom>
          <a:noFill/>
        </p:spPr>
        <p:txBody>
          <a:bodyPr wrap="square" rtlCol="0">
            <a:spAutoFit/>
          </a:bodyPr>
          <a:lstStyle/>
          <a:p>
            <a:r>
              <a:rPr lang="en-US" sz="1600" dirty="0"/>
              <a:t>From </a:t>
            </a:r>
            <a:endParaRPr lang="en-IN" sz="2000" dirty="0"/>
          </a:p>
          <a:p>
            <a:r>
              <a:rPr lang="en-IN" sz="2000" dirty="0"/>
              <a:t>       VIJAY TKMOGE</a:t>
            </a:r>
            <a:endParaRPr lang="en-US" sz="1600" dirty="0"/>
          </a:p>
        </p:txBody>
      </p:sp>
      <p:sp>
        <p:nvSpPr>
          <p:cNvPr id="3" name="TextBox 2">
            <a:extLst>
              <a:ext uri="{FF2B5EF4-FFF2-40B4-BE49-F238E27FC236}">
                <a16:creationId xmlns:a16="http://schemas.microsoft.com/office/drawing/2014/main" id="{500E11CA-12BF-2260-6AD3-E49A6D375595}"/>
              </a:ext>
            </a:extLst>
          </p:cNvPr>
          <p:cNvSpPr txBox="1"/>
          <p:nvPr/>
        </p:nvSpPr>
        <p:spPr>
          <a:xfrm>
            <a:off x="542924" y="438150"/>
            <a:ext cx="5172075" cy="523220"/>
          </a:xfrm>
          <a:prstGeom prst="rect">
            <a:avLst/>
          </a:prstGeom>
          <a:noFill/>
        </p:spPr>
        <p:txBody>
          <a:bodyPr wrap="square" rtlCol="0">
            <a:spAutoFit/>
          </a:bodyPr>
          <a:lstStyle/>
          <a:p>
            <a:r>
              <a:rPr lang="en-US" sz="2800" b="1" dirty="0"/>
              <a:t>INCOME OF PEOPLE ANALYSIS</a:t>
            </a:r>
            <a:endParaRPr lang="en-IN" sz="2800" b="1" dirty="0"/>
          </a:p>
        </p:txBody>
      </p:sp>
    </p:spTree>
    <p:extLst>
      <p:ext uri="{BB962C8B-B14F-4D97-AF65-F5344CB8AC3E}">
        <p14:creationId xmlns:p14="http://schemas.microsoft.com/office/powerpoint/2010/main" val="1549592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BB02-C4C2-F129-3C5D-0ECE43A3AB1A}"/>
              </a:ext>
            </a:extLst>
          </p:cNvPr>
          <p:cNvSpPr>
            <a:spLocks noGrp="1"/>
          </p:cNvSpPr>
          <p:nvPr>
            <p:ph type="title"/>
          </p:nvPr>
        </p:nvSpPr>
        <p:spPr/>
        <p:txBody>
          <a:bodyPr/>
          <a:lstStyle/>
          <a:p>
            <a:pPr algn="ctr"/>
            <a:r>
              <a:rPr lang="en-IN" dirty="0"/>
              <a:t>K-Nearest </a:t>
            </a:r>
            <a:r>
              <a:rPr lang="en-IN" dirty="0" err="1"/>
              <a:t>Neighbor</a:t>
            </a:r>
            <a:endParaRPr lang="en-IN" dirty="0"/>
          </a:p>
        </p:txBody>
      </p:sp>
      <p:sp>
        <p:nvSpPr>
          <p:cNvPr id="3" name="Content Placeholder 2">
            <a:extLst>
              <a:ext uri="{FF2B5EF4-FFF2-40B4-BE49-F238E27FC236}">
                <a16:creationId xmlns:a16="http://schemas.microsoft.com/office/drawing/2014/main" id="{9D80BAC4-1B50-6DD7-294E-97AF12C341F0}"/>
              </a:ext>
            </a:extLst>
          </p:cNvPr>
          <p:cNvSpPr>
            <a:spLocks noGrp="1"/>
          </p:cNvSpPr>
          <p:nvPr>
            <p:ph idx="1"/>
          </p:nvPr>
        </p:nvSpPr>
        <p:spPr>
          <a:xfrm>
            <a:off x="1097280" y="2108202"/>
            <a:ext cx="10058400" cy="1872128"/>
          </a:xfrm>
        </p:spPr>
        <p:txBody>
          <a:bodyPr/>
          <a:lstStyle/>
          <a:p>
            <a:r>
              <a:rPr lang="en-US" b="0" i="0" dirty="0">
                <a:effectLst/>
                <a:latin typeface="Inter"/>
              </a:rPr>
              <a:t>The K-Nearest Neighbors (KNN) algorithm is a popular machine-learning technique used for classification and regression tasks. It relies on the idea that similar data points tend to have similar labels or values. During the training phase, the KNN algorithm stores the entire training dataset as a reference. When making predictions, it calculates the distance between the input data point and all the training examples, using a chosen distance metric such as Euclidean distance</a:t>
            </a:r>
            <a:endParaRPr lang="en-IN" dirty="0"/>
          </a:p>
        </p:txBody>
      </p:sp>
    </p:spTree>
    <p:extLst>
      <p:ext uri="{BB962C8B-B14F-4D97-AF65-F5344CB8AC3E}">
        <p14:creationId xmlns:p14="http://schemas.microsoft.com/office/powerpoint/2010/main" val="175785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105F-DD70-794B-4832-74E4D9A4919F}"/>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2E01295D-39F4-F55C-AA3D-C5B4A5AD137A}"/>
              </a:ext>
            </a:extLst>
          </p:cNvPr>
          <p:cNvSpPr>
            <a:spLocks noGrp="1"/>
          </p:cNvSpPr>
          <p:nvPr>
            <p:ph idx="1"/>
          </p:nvPr>
        </p:nvSpPr>
        <p:spPr>
          <a:xfrm>
            <a:off x="1097280" y="2108202"/>
            <a:ext cx="10058400" cy="1764552"/>
          </a:xfrm>
        </p:spPr>
        <p:txBody>
          <a:bodyPr/>
          <a:lstStyle/>
          <a:p>
            <a:r>
              <a:rPr lang="en-US" dirty="0"/>
              <a:t>People</a:t>
            </a:r>
            <a:r>
              <a:rPr lang="en-IN" dirty="0"/>
              <a:t> those who works in private job has income grater than 50,000 and as well as peoples has high education has high income ,older the person higher the income </a:t>
            </a:r>
          </a:p>
        </p:txBody>
      </p:sp>
    </p:spTree>
    <p:extLst>
      <p:ext uri="{BB962C8B-B14F-4D97-AF65-F5344CB8AC3E}">
        <p14:creationId xmlns:p14="http://schemas.microsoft.com/office/powerpoint/2010/main" val="140540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CA99-DDCF-F62F-2400-335A1942F89D}"/>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208891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476C-95A3-3473-C982-0A83F47449F5}"/>
              </a:ext>
            </a:extLst>
          </p:cNvPr>
          <p:cNvSpPr>
            <a:spLocks noGrp="1"/>
          </p:cNvSpPr>
          <p:nvPr>
            <p:ph type="title"/>
          </p:nvPr>
        </p:nvSpPr>
        <p:spPr>
          <a:xfrm>
            <a:off x="1066800" y="888767"/>
            <a:ext cx="10058400" cy="702305"/>
          </a:xfrm>
        </p:spPr>
        <p:txBody>
          <a:bodyPr>
            <a:normAutofit/>
          </a:bodyPr>
          <a:lstStyle/>
          <a:p>
            <a:r>
              <a:rPr lang="en-US" sz="4000" dirty="0"/>
              <a:t>INCOME OF PEOPLES ANALYSIS</a:t>
            </a:r>
            <a:endParaRPr lang="en-IN" sz="4000" dirty="0"/>
          </a:p>
        </p:txBody>
      </p:sp>
      <p:sp>
        <p:nvSpPr>
          <p:cNvPr id="3" name="Content Placeholder 2">
            <a:extLst>
              <a:ext uri="{FF2B5EF4-FFF2-40B4-BE49-F238E27FC236}">
                <a16:creationId xmlns:a16="http://schemas.microsoft.com/office/drawing/2014/main" id="{B5ECB2B9-F3E2-F9E7-FCF9-D1C703AEF6C1}"/>
              </a:ext>
            </a:extLst>
          </p:cNvPr>
          <p:cNvSpPr>
            <a:spLocks noGrp="1"/>
          </p:cNvSpPr>
          <p:nvPr>
            <p:ph idx="1"/>
          </p:nvPr>
        </p:nvSpPr>
        <p:spPr>
          <a:xfrm>
            <a:off x="546847" y="2053389"/>
            <a:ext cx="10707445" cy="4106779"/>
          </a:xfrm>
        </p:spPr>
        <p:txBody>
          <a:bodyPr/>
          <a:lstStyle/>
          <a:p>
            <a:pPr marL="0" indent="0">
              <a:buNone/>
            </a:pPr>
            <a:r>
              <a:rPr lang="en-IN" dirty="0"/>
              <a:t>Analysis of peoples whose income greater than 50,000 and less than or equals to 50,000</a:t>
            </a:r>
          </a:p>
          <a:p>
            <a:pPr marL="0" indent="0">
              <a:buNone/>
            </a:pPr>
            <a:r>
              <a:rPr lang="en-IN" dirty="0"/>
              <a:t>The reason can be:</a:t>
            </a:r>
          </a:p>
          <a:p>
            <a:pPr>
              <a:buFont typeface="Arial" panose="020B0604020202020204" pitchFamily="34" charset="0"/>
              <a:buChar char="•"/>
            </a:pPr>
            <a:r>
              <a:rPr lang="en-IN" dirty="0"/>
              <a:t> Job Type of peoples</a:t>
            </a:r>
          </a:p>
          <a:p>
            <a:pPr>
              <a:buFont typeface="Arial" panose="020B0604020202020204" pitchFamily="34" charset="0"/>
              <a:buChar char="•"/>
            </a:pPr>
            <a:r>
              <a:rPr lang="en-IN" dirty="0"/>
              <a:t> Education Type of peoples</a:t>
            </a:r>
          </a:p>
          <a:p>
            <a:pPr>
              <a:buFont typeface="Arial" panose="020B0604020202020204" pitchFamily="34" charset="0"/>
              <a:buChar char="•"/>
            </a:pPr>
            <a:r>
              <a:rPr lang="en-IN" dirty="0"/>
              <a:t>Occupation of peoples</a:t>
            </a:r>
          </a:p>
          <a:p>
            <a:pPr>
              <a:buFont typeface="Arial" panose="020B0604020202020204" pitchFamily="34" charset="0"/>
              <a:buChar char="•"/>
            </a:pPr>
            <a:r>
              <a:rPr lang="en-IN" dirty="0"/>
              <a:t>Gender</a:t>
            </a:r>
          </a:p>
          <a:p>
            <a:pPr>
              <a:buFont typeface="Arial" panose="020B0604020202020204" pitchFamily="34" charset="0"/>
              <a:buChar char="•"/>
            </a:pPr>
            <a:r>
              <a:rPr lang="en-IN" dirty="0"/>
              <a:t>Age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75262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1553-6E0D-01BB-928E-297B63EB311A}"/>
              </a:ext>
            </a:extLst>
          </p:cNvPr>
          <p:cNvSpPr>
            <a:spLocks noGrp="1"/>
          </p:cNvSpPr>
          <p:nvPr>
            <p:ph type="title"/>
          </p:nvPr>
        </p:nvSpPr>
        <p:spPr/>
        <p:txBody>
          <a:bodyPr/>
          <a:lstStyle/>
          <a:p>
            <a:pPr algn="ctr"/>
            <a:r>
              <a:rPr lang="en-US" sz="4800" dirty="0"/>
              <a:t>Model on Income of peoples</a:t>
            </a:r>
            <a:endParaRPr lang="en-IN" dirty="0"/>
          </a:p>
        </p:txBody>
      </p:sp>
      <p:sp>
        <p:nvSpPr>
          <p:cNvPr id="3" name="Content Placeholder 2">
            <a:extLst>
              <a:ext uri="{FF2B5EF4-FFF2-40B4-BE49-F238E27FC236}">
                <a16:creationId xmlns:a16="http://schemas.microsoft.com/office/drawing/2014/main" id="{4E6C2F3B-3BF6-CC7C-9E0F-980813EC9D3B}"/>
              </a:ext>
            </a:extLst>
          </p:cNvPr>
          <p:cNvSpPr>
            <a:spLocks noGrp="1"/>
          </p:cNvSpPr>
          <p:nvPr>
            <p:ph idx="1"/>
          </p:nvPr>
        </p:nvSpPr>
        <p:spPr>
          <a:xfrm>
            <a:off x="1097279" y="2133600"/>
            <a:ext cx="10932795" cy="2061882"/>
          </a:xfrm>
        </p:spPr>
        <p:txBody>
          <a:bodyPr/>
          <a:lstStyle/>
          <a:p>
            <a:pPr>
              <a:buFont typeface="Arial" panose="020B0604020202020204" pitchFamily="34" charset="0"/>
              <a:buChar char="•"/>
            </a:pPr>
            <a:r>
              <a:rPr lang="en-IN" dirty="0"/>
              <a:t>Prediction models are used to identify peoples who has income more than 50,000 and  less than or equals to 50,000</a:t>
            </a:r>
          </a:p>
          <a:p>
            <a:pPr marL="0" indent="0">
              <a:buNone/>
            </a:pPr>
            <a:r>
              <a:rPr lang="en-IN" dirty="0"/>
              <a:t> Which variable play main roll in high income ?</a:t>
            </a:r>
          </a:p>
        </p:txBody>
      </p:sp>
    </p:spTree>
    <p:extLst>
      <p:ext uri="{BB962C8B-B14F-4D97-AF65-F5344CB8AC3E}">
        <p14:creationId xmlns:p14="http://schemas.microsoft.com/office/powerpoint/2010/main" val="232271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19BF-61CC-010C-DBA1-ECB4DCE21B8C}"/>
              </a:ext>
            </a:extLst>
          </p:cNvPr>
          <p:cNvSpPr>
            <a:spLocks noGrp="1"/>
          </p:cNvSpPr>
          <p:nvPr>
            <p:ph type="title"/>
          </p:nvPr>
        </p:nvSpPr>
        <p:spPr/>
        <p:txBody>
          <a:bodyPr/>
          <a:lstStyle/>
          <a:p>
            <a:pPr algn="ctr"/>
            <a:r>
              <a:rPr lang="en-IN" dirty="0"/>
              <a:t>Behaviour variables</a:t>
            </a:r>
          </a:p>
        </p:txBody>
      </p:sp>
      <p:sp>
        <p:nvSpPr>
          <p:cNvPr id="3" name="Content Placeholder 2">
            <a:extLst>
              <a:ext uri="{FF2B5EF4-FFF2-40B4-BE49-F238E27FC236}">
                <a16:creationId xmlns:a16="http://schemas.microsoft.com/office/drawing/2014/main" id="{208F6040-5011-E141-74AF-FAC8C5E6581F}"/>
              </a:ext>
            </a:extLst>
          </p:cNvPr>
          <p:cNvSpPr>
            <a:spLocks noGrp="1"/>
          </p:cNvSpPr>
          <p:nvPr>
            <p:ph idx="1"/>
          </p:nvPr>
        </p:nvSpPr>
        <p:spPr/>
        <p:txBody>
          <a:bodyPr/>
          <a:lstStyle/>
          <a:p>
            <a:r>
              <a:rPr lang="en-IN" dirty="0"/>
              <a:t>Behaviour variables look at the previous behaviour of peoples</a:t>
            </a:r>
          </a:p>
          <a:p>
            <a:pPr>
              <a:buFont typeface="Arial" panose="020B0604020202020204" pitchFamily="34" charset="0"/>
              <a:buChar char="•"/>
            </a:pPr>
            <a:r>
              <a:rPr lang="en-IN" dirty="0"/>
              <a:t>How often he or she is working to earn money</a:t>
            </a:r>
          </a:p>
          <a:p>
            <a:pPr>
              <a:buFont typeface="Arial" panose="020B0604020202020204" pitchFamily="34" charset="0"/>
              <a:buChar char="•"/>
            </a:pPr>
            <a:r>
              <a:rPr lang="en-IN" dirty="0"/>
              <a:t>Education of person</a:t>
            </a:r>
          </a:p>
        </p:txBody>
      </p:sp>
    </p:spTree>
    <p:extLst>
      <p:ext uri="{BB962C8B-B14F-4D97-AF65-F5344CB8AC3E}">
        <p14:creationId xmlns:p14="http://schemas.microsoft.com/office/powerpoint/2010/main" val="73753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DAC0-7C29-813B-042F-167A99F0EAF7}"/>
              </a:ext>
            </a:extLst>
          </p:cNvPr>
          <p:cNvSpPr>
            <a:spLocks noGrp="1"/>
          </p:cNvSpPr>
          <p:nvPr>
            <p:ph type="title"/>
          </p:nvPr>
        </p:nvSpPr>
        <p:spPr/>
        <p:txBody>
          <a:bodyPr/>
          <a:lstStyle/>
          <a:p>
            <a:pPr algn="ctr"/>
            <a:r>
              <a:rPr lang="en-IN" dirty="0"/>
              <a:t>Methods used to build a model</a:t>
            </a:r>
          </a:p>
        </p:txBody>
      </p:sp>
      <p:sp>
        <p:nvSpPr>
          <p:cNvPr id="3" name="Content Placeholder 2">
            <a:extLst>
              <a:ext uri="{FF2B5EF4-FFF2-40B4-BE49-F238E27FC236}">
                <a16:creationId xmlns:a16="http://schemas.microsoft.com/office/drawing/2014/main" id="{C7412A39-418C-592A-F106-CED6CB916A32}"/>
              </a:ext>
            </a:extLst>
          </p:cNvPr>
          <p:cNvSpPr>
            <a:spLocks noGrp="1"/>
          </p:cNvSpPr>
          <p:nvPr>
            <p:ph idx="1"/>
          </p:nvPr>
        </p:nvSpPr>
        <p:spPr/>
        <p:txBody>
          <a:bodyPr/>
          <a:lstStyle/>
          <a:p>
            <a:pPr>
              <a:buFont typeface="Arial" panose="020B0604020202020204" pitchFamily="34" charset="0"/>
              <a:buChar char="•"/>
            </a:pPr>
            <a:r>
              <a:rPr lang="en-IN" dirty="0"/>
              <a:t>Logistic Regression</a:t>
            </a:r>
          </a:p>
          <a:p>
            <a:pPr>
              <a:buFont typeface="Arial" panose="020B0604020202020204" pitchFamily="34" charset="0"/>
              <a:buChar char="•"/>
            </a:pPr>
            <a:r>
              <a:rPr lang="en-IN" dirty="0"/>
              <a:t>Decision Tree classifier</a:t>
            </a:r>
          </a:p>
          <a:p>
            <a:pPr>
              <a:buFont typeface="Arial" panose="020B0604020202020204" pitchFamily="34" charset="0"/>
              <a:buChar char="•"/>
            </a:pPr>
            <a:r>
              <a:rPr lang="en-IN" dirty="0"/>
              <a:t>Random Forest Classification</a:t>
            </a:r>
          </a:p>
          <a:p>
            <a:pPr>
              <a:buFont typeface="Arial" panose="020B0604020202020204" pitchFamily="34" charset="0"/>
              <a:buChar char="•"/>
            </a:pPr>
            <a:r>
              <a:rPr lang="en-US" b="0" i="0" dirty="0">
                <a:effectLst/>
                <a:latin typeface="Inter"/>
              </a:rPr>
              <a:t>Support Vector Machine</a:t>
            </a:r>
          </a:p>
          <a:p>
            <a:pPr>
              <a:buFont typeface="Arial" panose="020B0604020202020204" pitchFamily="34" charset="0"/>
              <a:buChar char="•"/>
            </a:pPr>
            <a:r>
              <a:rPr lang="en-US" dirty="0">
                <a:latin typeface="Inter"/>
              </a:rPr>
              <a:t>K- Nearest Neighbor</a:t>
            </a:r>
            <a:endParaRPr lang="en-IN" b="0" i="0" dirty="0">
              <a:effectLst/>
              <a:latin typeface="Inter"/>
            </a:endParaRPr>
          </a:p>
          <a:p>
            <a:pPr>
              <a:buFont typeface="Arial" panose="020B0604020202020204" pitchFamily="34" charset="0"/>
              <a:buChar char="•"/>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0322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A9FB-6534-5861-32B5-3E13A5F5CBFA}"/>
              </a:ext>
            </a:extLst>
          </p:cNvPr>
          <p:cNvSpPr>
            <a:spLocks noGrp="1"/>
          </p:cNvSpPr>
          <p:nvPr>
            <p:ph type="title"/>
          </p:nvPr>
        </p:nvSpPr>
        <p:spPr/>
        <p:txBody>
          <a:bodyPr/>
          <a:lstStyle/>
          <a:p>
            <a:pPr algn="ctr"/>
            <a:r>
              <a:rPr lang="en-IN" dirty="0"/>
              <a:t>Logistic Regression</a:t>
            </a:r>
          </a:p>
        </p:txBody>
      </p:sp>
      <p:sp>
        <p:nvSpPr>
          <p:cNvPr id="3" name="Content Placeholder 2">
            <a:extLst>
              <a:ext uri="{FF2B5EF4-FFF2-40B4-BE49-F238E27FC236}">
                <a16:creationId xmlns:a16="http://schemas.microsoft.com/office/drawing/2014/main" id="{2D2BA63F-1A29-2A7E-AE4A-4566B4F357D0}"/>
              </a:ext>
            </a:extLst>
          </p:cNvPr>
          <p:cNvSpPr>
            <a:spLocks noGrp="1"/>
          </p:cNvSpPr>
          <p:nvPr>
            <p:ph idx="1"/>
          </p:nvPr>
        </p:nvSpPr>
        <p:spPr>
          <a:xfrm>
            <a:off x="1097280" y="2108201"/>
            <a:ext cx="10058400" cy="2158999"/>
          </a:xfrm>
        </p:spPr>
        <p:txBody>
          <a:bodyPr/>
          <a:lstStyle/>
          <a:p>
            <a:r>
              <a:rPr lang="en-US" b="0" i="0" dirty="0">
                <a:effectLst/>
                <a:latin typeface="Inter"/>
              </a:rPr>
              <a:t>Logistic Regression is a fundamental statistical method used for binary classification tasks. Unlike linear regression, it predicts the probability of an observation belonging to a particular class by applying the logistic function. This model is well-suited for problems where the dependent variable is categorical and has two possible outcomes. It's computationally efficient and provides interpretable results, making it a popular choice for various predictive modeling tasks.</a:t>
            </a:r>
            <a:endParaRPr lang="en-IN" dirty="0"/>
          </a:p>
        </p:txBody>
      </p:sp>
    </p:spTree>
    <p:extLst>
      <p:ext uri="{BB962C8B-B14F-4D97-AF65-F5344CB8AC3E}">
        <p14:creationId xmlns:p14="http://schemas.microsoft.com/office/powerpoint/2010/main" val="340714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E9FF-9FB6-3451-D0BF-7AE5237FEB70}"/>
              </a:ext>
            </a:extLst>
          </p:cNvPr>
          <p:cNvSpPr>
            <a:spLocks noGrp="1"/>
          </p:cNvSpPr>
          <p:nvPr>
            <p:ph type="title"/>
          </p:nvPr>
        </p:nvSpPr>
        <p:spPr/>
        <p:txBody>
          <a:bodyPr/>
          <a:lstStyle/>
          <a:p>
            <a:pPr algn="ctr"/>
            <a:r>
              <a:rPr lang="en-IN" dirty="0"/>
              <a:t>Decision Tree  </a:t>
            </a:r>
          </a:p>
        </p:txBody>
      </p:sp>
      <p:sp>
        <p:nvSpPr>
          <p:cNvPr id="3" name="Content Placeholder 2">
            <a:extLst>
              <a:ext uri="{FF2B5EF4-FFF2-40B4-BE49-F238E27FC236}">
                <a16:creationId xmlns:a16="http://schemas.microsoft.com/office/drawing/2014/main" id="{36D93101-708C-20EB-BAC3-5DD654BF1303}"/>
              </a:ext>
            </a:extLst>
          </p:cNvPr>
          <p:cNvSpPr>
            <a:spLocks noGrp="1"/>
          </p:cNvSpPr>
          <p:nvPr>
            <p:ph idx="1"/>
          </p:nvPr>
        </p:nvSpPr>
        <p:spPr>
          <a:xfrm>
            <a:off x="1097280" y="2108202"/>
            <a:ext cx="10058400" cy="1943846"/>
          </a:xfrm>
        </p:spPr>
        <p:txBody>
          <a:bodyPr/>
          <a:lstStyle/>
          <a:p>
            <a:r>
              <a:rPr lang="en-US" b="0" i="0" dirty="0">
                <a:effectLst/>
                <a:latin typeface="Inter"/>
              </a:rPr>
              <a:t>Decision Tree is a versatile supervised learning algorithm used for both classification and regression tasks. It partitions the feature space into segments based on the features' values, forming a tree-like structure to make predictions. Each node in the tree represents a feature and a decision point, optimizing to minimize impurity or maximize information gain at each step. Decision Trees are easy to interpret and visualize, making them valuable in understanding feature importance.</a:t>
            </a:r>
            <a:endParaRPr lang="en-IN" dirty="0"/>
          </a:p>
        </p:txBody>
      </p:sp>
    </p:spTree>
    <p:extLst>
      <p:ext uri="{BB962C8B-B14F-4D97-AF65-F5344CB8AC3E}">
        <p14:creationId xmlns:p14="http://schemas.microsoft.com/office/powerpoint/2010/main" val="342233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5B4B-2928-DFC3-0480-E132EF72C459}"/>
              </a:ext>
            </a:extLst>
          </p:cNvPr>
          <p:cNvSpPr>
            <a:spLocks noGrp="1"/>
          </p:cNvSpPr>
          <p:nvPr>
            <p:ph type="title"/>
          </p:nvPr>
        </p:nvSpPr>
        <p:spPr/>
        <p:txBody>
          <a:bodyPr/>
          <a:lstStyle/>
          <a:p>
            <a:pPr algn="ctr"/>
            <a:r>
              <a:rPr lang="en-IN" dirty="0"/>
              <a:t>Random Forest classifier</a:t>
            </a:r>
          </a:p>
        </p:txBody>
      </p:sp>
      <p:sp>
        <p:nvSpPr>
          <p:cNvPr id="3" name="Content Placeholder 2">
            <a:extLst>
              <a:ext uri="{FF2B5EF4-FFF2-40B4-BE49-F238E27FC236}">
                <a16:creationId xmlns:a16="http://schemas.microsoft.com/office/drawing/2014/main" id="{B59F5608-E9D6-167A-1E08-29EE59A645F8}"/>
              </a:ext>
            </a:extLst>
          </p:cNvPr>
          <p:cNvSpPr>
            <a:spLocks noGrp="1"/>
          </p:cNvSpPr>
          <p:nvPr>
            <p:ph idx="1"/>
          </p:nvPr>
        </p:nvSpPr>
        <p:spPr>
          <a:xfrm>
            <a:off x="1097280" y="2108202"/>
            <a:ext cx="10058400" cy="1997634"/>
          </a:xfrm>
        </p:spPr>
        <p:txBody>
          <a:bodyPr/>
          <a:lstStyle/>
          <a:p>
            <a:r>
              <a:rPr lang="en-US" b="0" i="0" dirty="0">
                <a:effectLst/>
                <a:latin typeface="Inter"/>
              </a:rPr>
              <a:t>Random Forest is an ensemble learning method that operates by constructing multiple decision trees during training. Each tree in the forest independently predicts the target variable, and the final prediction is determined by averaging the predictions (regression) or taking a majority vote (classification) from all the trees. It's known for its robustness against overfitting, handles high-dimensional data well, and generally provides high predictive accuracy.</a:t>
            </a:r>
            <a:endParaRPr lang="en-IN" dirty="0"/>
          </a:p>
        </p:txBody>
      </p:sp>
    </p:spTree>
    <p:extLst>
      <p:ext uri="{BB962C8B-B14F-4D97-AF65-F5344CB8AC3E}">
        <p14:creationId xmlns:p14="http://schemas.microsoft.com/office/powerpoint/2010/main" val="260993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4DFD-01BA-FC1F-ADC0-28E1C3D61B44}"/>
              </a:ext>
            </a:extLst>
          </p:cNvPr>
          <p:cNvSpPr>
            <a:spLocks noGrp="1"/>
          </p:cNvSpPr>
          <p:nvPr>
            <p:ph type="title"/>
          </p:nvPr>
        </p:nvSpPr>
        <p:spPr/>
        <p:txBody>
          <a:bodyPr/>
          <a:lstStyle/>
          <a:p>
            <a:pPr algn="ctr"/>
            <a:r>
              <a:rPr lang="en-IN" dirty="0"/>
              <a:t>Support Vector Machine</a:t>
            </a:r>
          </a:p>
        </p:txBody>
      </p:sp>
      <p:sp>
        <p:nvSpPr>
          <p:cNvPr id="3" name="Content Placeholder 2">
            <a:extLst>
              <a:ext uri="{FF2B5EF4-FFF2-40B4-BE49-F238E27FC236}">
                <a16:creationId xmlns:a16="http://schemas.microsoft.com/office/drawing/2014/main" id="{06EFDC47-22FD-AA72-6AC7-33D98D3B89E8}"/>
              </a:ext>
            </a:extLst>
          </p:cNvPr>
          <p:cNvSpPr>
            <a:spLocks noGrp="1"/>
          </p:cNvSpPr>
          <p:nvPr>
            <p:ph idx="1"/>
          </p:nvPr>
        </p:nvSpPr>
        <p:spPr>
          <a:xfrm>
            <a:off x="1097280" y="2108201"/>
            <a:ext cx="10058400" cy="1827305"/>
          </a:xfrm>
        </p:spPr>
        <p:txBody>
          <a:bodyPr/>
          <a:lstStyle/>
          <a:p>
            <a:r>
              <a:rPr lang="en-US" b="0" i="0" dirty="0">
                <a:effectLst/>
                <a:latin typeface="Inter"/>
              </a:rPr>
              <a:t>Support Vector Machine is a powerful supervised learning algorithm used for classification and regression tasks. It aims to find the optimal hyperplane that best separates different classes in the feature space. SVM works by maximizing the margin between classes while minimizing classification errors. It's effective in handling high-dimensional data and works well in scenarios with clear class boundaries.</a:t>
            </a:r>
            <a:endParaRPr lang="en-IN" dirty="0"/>
          </a:p>
        </p:txBody>
      </p:sp>
    </p:spTree>
    <p:extLst>
      <p:ext uri="{BB962C8B-B14F-4D97-AF65-F5344CB8AC3E}">
        <p14:creationId xmlns:p14="http://schemas.microsoft.com/office/powerpoint/2010/main" val="405307450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{F731C8AE-6A30-4153-B94D-94EDAC613CFD}tf22712842_win32</Template>
  <TotalTime>81</TotalTime>
  <Words>541</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Inter</vt:lpstr>
      <vt:lpstr>Custom</vt:lpstr>
      <vt:lpstr>PowerPoint Presentation</vt:lpstr>
      <vt:lpstr>INCOME OF PEOPLES ANALYSIS</vt:lpstr>
      <vt:lpstr>Model on Income of peoples</vt:lpstr>
      <vt:lpstr>Behaviour variables</vt:lpstr>
      <vt:lpstr>Methods used to build a model</vt:lpstr>
      <vt:lpstr>Logistic Regression</vt:lpstr>
      <vt:lpstr>Decision Tree  </vt:lpstr>
      <vt:lpstr>Random Forest classifier</vt:lpstr>
      <vt:lpstr>Support Vector Machine</vt:lpstr>
      <vt:lpstr>K-Nearest Neighbor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Nishant Pednekar</dc:creator>
  <cp:lastModifiedBy>Vijay Takmoge</cp:lastModifiedBy>
  <cp:revision>3</cp:revision>
  <dcterms:created xsi:type="dcterms:W3CDTF">2024-01-03T19:13:42Z</dcterms:created>
  <dcterms:modified xsi:type="dcterms:W3CDTF">2024-02-29T05:20:36Z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