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2379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Medical Text Dataset - Cancer Doc Sentiment Analysis and Classification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98990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This project aims to develop an AI-powered sentiment analysis and classification system for cancer-related medical documents. By leveraging natural language processing and deep learning techniques, we will gain valuable insights into patient satisfaction and experiences to improve cancer prevention and care.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70334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7041118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7016829"/>
            <a:ext cx="215098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Aanand Zende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Patient Satisfaction: Prediction Objective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E1DBD0"/>
          </a:solidFill>
          <a:ln/>
        </p:spPr>
      </p:sp>
      <p:sp>
        <p:nvSpPr>
          <p:cNvPr id="9" name="Text 6"/>
          <p:cNvSpPr/>
          <p:nvPr/>
        </p:nvSpPr>
        <p:spPr>
          <a:xfrm>
            <a:off x="4718566" y="2528649"/>
            <a:ext cx="19169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Gather Data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Collect a diverse dataset of cancer-related medical documents, including patient feedback, clinical notes, and treatment records.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E1DBD0"/>
          </a:solidFill>
          <a:ln/>
        </p:spPr>
      </p:sp>
      <p:sp>
        <p:nvSpPr>
          <p:cNvPr id="14" name="Text 11"/>
          <p:cNvSpPr/>
          <p:nvPr/>
        </p:nvSpPr>
        <p:spPr>
          <a:xfrm>
            <a:off x="4718566" y="4371023"/>
            <a:ext cx="19169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Preprocess Text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Clean and preprocess the text data, removing irrelevant information and normalizing the language.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E1DBD0"/>
          </a:solidFill>
          <a:ln/>
        </p:spPr>
      </p:sp>
      <p:sp>
        <p:nvSpPr>
          <p:cNvPr id="19" name="Text 16"/>
          <p:cNvSpPr/>
          <p:nvPr/>
        </p:nvSpPr>
        <p:spPr>
          <a:xfrm>
            <a:off x="4718566" y="6213396"/>
            <a:ext cx="19169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Analysis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 sentiment analysis model to determine the emotional tone and overall satisfaction expressed in the documents.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Analyzing Factors: Colon, Lung, Thyroid Cancers, and Services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Colon Cancer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key factors that impact patient satisfaction for colon cancer treatment, such as access to screening, quality of surgical care, and post-operative support.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Lung Cancer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patient feedback on lung cancer care, focusing on areas like timely diagnosis, effective treatment options, and communication with healthcare providers.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Thyroid Cancer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patient satisfaction with thyroid cancer services, including medication management, follow-up care, and support for managing side effects.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Gaining Insights for Prevention and Care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7" name="Text 4"/>
          <p:cNvSpPr/>
          <p:nvPr/>
        </p:nvSpPr>
        <p:spPr>
          <a:xfrm>
            <a:off x="4644033" y="328338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Early Detection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opportunities to improve cancer screening and early detection programs to enhance patient experiences and outcomes.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1" name="Text 8"/>
          <p:cNvSpPr/>
          <p:nvPr/>
        </p:nvSpPr>
        <p:spPr>
          <a:xfrm>
            <a:off x="9408319" y="328338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9598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Personalized Treatment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patient preferences and needs to develop more personalized cancer treatment plans and support services.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5" name="Text 12"/>
          <p:cNvSpPr/>
          <p:nvPr/>
        </p:nvSpPr>
        <p:spPr>
          <a:xfrm>
            <a:off x="4644033" y="565749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Holistic Care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ways to integrate physical, emotional, and social support for cancer patients to improve overall satisfaction and well-being.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Analysis Techniques: NLP and Deep Learning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1465"/>
            <a:ext cx="35885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Natural Language Processing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 advanced NLP techniques, such as sentiment analysis and topic modeling, to extract meaningful insights from the medical text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1DBD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14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Deep Learning Models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Leverage deep neural networks, including RNNs and LSTMs, to classify patient satisfaction levels and identify key drivers of satisfaction.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1DBD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Predictive Analytics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predictive models to anticipate patient satisfaction based on factors like cancer type, treatment, and service quality.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1DBD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Interpretability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the AI models are transparent and interpretable, allowing for meaningful insights and actionable recommendations.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48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Algorithms Utilized: Naive Bayes, RNN, LSTM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1794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55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Naive Bayes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595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a Naive Bayes classifier to categorize patient satisfaction levels based on the textual data.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1794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553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Recurrent Neural Network (RNN)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314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 an RNN architecture to capture the sequential and contextual nature of the medical text data.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1794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553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Long Short-Term Memory (LSTM)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2314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Leverage LSTM networks to improve the performance of the sentiment analysis and classification tasks.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Challenges and Considerations in Sentiment Analysis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Quality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the textual data is comprehensive, representative, and free from biases to train accurate sentiment analysis models.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Domain Expertise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Collaborate with medical professionals to understand the context and nuances of the cancer-related terminology and patient feedback.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77022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Ethical Considerations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Address privacy concerns and ensure the responsible use of sensitive patient data throughout the analysis process.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82642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7" name="Text 4"/>
          <p:cNvSpPr/>
          <p:nvPr/>
        </p:nvSpPr>
        <p:spPr>
          <a:xfrm>
            <a:off x="4644033" y="2936200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Improved Outcomes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insights gained from this project can lead to enhanced cancer prevention strategies and more personalized, patient-centric care.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1" name="Text 8"/>
          <p:cNvSpPr/>
          <p:nvPr/>
        </p:nvSpPr>
        <p:spPr>
          <a:xfrm>
            <a:off x="9408319" y="2936200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317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Ongoing refinement of the sentiment analysis and classification models will enable healthcare providers to better address patient needs.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5" name="Text 12"/>
          <p:cNvSpPr/>
          <p:nvPr/>
        </p:nvSpPr>
        <p:spPr>
          <a:xfrm>
            <a:off x="4644033" y="53103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8469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Expanded Applications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techniques developed in this project can be adapted to other medical domains, driving further advancements in healthcare analytics.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2024-04-27T09:25:20Z</dcterms:created>
  <dcterms:modified xsi:type="dcterms:W3CDTF">2024-04-27T09:25:20Z</dcterms:modified>
</cp:coreProperties>
</file>