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3011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8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8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33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8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7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20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34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0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7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7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4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8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9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0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2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5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A1509-88D7-19E7-1DFB-1E7F761A8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149" y="2327787"/>
            <a:ext cx="2324389" cy="24973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903C35-F8FA-0B3F-D633-1569C6A1A592}"/>
              </a:ext>
            </a:extLst>
          </p:cNvPr>
          <p:cNvSpPr txBox="1"/>
          <p:nvPr/>
        </p:nvSpPr>
        <p:spPr>
          <a:xfrm>
            <a:off x="1779641" y="1462586"/>
            <a:ext cx="5427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N- Queen Problem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1A5B4-68EC-77CB-9C25-598313E62A13}"/>
              </a:ext>
            </a:extLst>
          </p:cNvPr>
          <p:cNvSpPr txBox="1"/>
          <p:nvPr/>
        </p:nvSpPr>
        <p:spPr>
          <a:xfrm>
            <a:off x="6735097" y="5610462"/>
            <a:ext cx="2733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By: 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     12205419</a:t>
            </a:r>
          </a:p>
        </p:txBody>
      </p:sp>
    </p:spTree>
    <p:extLst>
      <p:ext uri="{BB962C8B-B14F-4D97-AF65-F5344CB8AC3E}">
        <p14:creationId xmlns:p14="http://schemas.microsoft.com/office/powerpoint/2010/main" val="393822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N-queens-pptx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N-queens-pptx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N-queens-pptx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N-queens-pptx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N-queens-pptx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N-queens-pptx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N-queens-pptx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N-queens-pptx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N-queens-pptx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N-queens-pptx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N-queens-pptx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N-queens-pptx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N-queens-pptx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N-queens-pptx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N-queens-pptx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</TotalTime>
  <Words>7</Words>
  <Application>Microsoft Office PowerPoint</Application>
  <PresentationFormat>On-screen Show (4:3)</PresentationFormat>
  <Paragraphs>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Arial Rounded MT Bold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HEY GOODDAY!</dc:creator>
  <cp:keywords/>
  <dc:description>generated using python-pptx</dc:description>
  <cp:lastModifiedBy>VIJAY VELU</cp:lastModifiedBy>
  <cp:revision>2</cp:revision>
  <dcterms:created xsi:type="dcterms:W3CDTF">2013-01-27T09:14:16Z</dcterms:created>
  <dcterms:modified xsi:type="dcterms:W3CDTF">2024-07-11T08:03:03Z</dcterms:modified>
  <cp:category/>
</cp:coreProperties>
</file>