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112" t="14767" r="-650" b="7399"/>
          <a:stretch>
            <a:fillRect/>
          </a:stretch>
        </p:blipFill>
        <p:spPr>
          <a:xfrm>
            <a:off x="559435" y="1992630"/>
            <a:ext cx="11243945" cy="41941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4850" y="914400"/>
            <a:ext cx="1040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OF PROGRAM 1- FAHRENHEIT TO CELCIUS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2460" y="796925"/>
            <a:ext cx="1041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OF PROGRAM 2- DISTANCE BETWEEN TWO POINTS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3709" b="7789"/>
          <a:stretch>
            <a:fillRect/>
          </a:stretch>
        </p:blipFill>
        <p:spPr>
          <a:xfrm>
            <a:off x="847725" y="1554480"/>
            <a:ext cx="10519410" cy="467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vijay</cp:lastModifiedBy>
  <cp:revision>1</cp:revision>
  <dcterms:created xsi:type="dcterms:W3CDTF">2021-05-17T05:25:16Z</dcterms:created>
  <dcterms:modified xsi:type="dcterms:W3CDTF">2021-05-17T05:25:16Z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