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3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20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1639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61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14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2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24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5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6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7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2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7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2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9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8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26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dirty="0"/>
              <a:t>Employee Performance Evaluation System (EPES)</a:t>
            </a:r>
            <a:br>
              <a:rPr lang="en-IN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6887389" cy="1179213"/>
          </a:xfrm>
        </p:spPr>
        <p:txBody>
          <a:bodyPr/>
          <a:lstStyle/>
          <a:p>
            <a:r>
              <a:rPr dirty="0"/>
              <a:t>A Java-Hibernate based system to evaluate employee performance using KPIs and generate reports.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9CCF7-2EF6-9E24-5378-B72F91CEB48A}"/>
              </a:ext>
            </a:extLst>
          </p:cNvPr>
          <p:cNvSpPr txBox="1"/>
          <p:nvPr/>
        </p:nvSpPr>
        <p:spPr>
          <a:xfrm>
            <a:off x="5987949" y="4165819"/>
            <a:ext cx="1653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Vijaya K</a:t>
            </a:r>
          </a:p>
          <a:p>
            <a:r>
              <a:rPr lang="en-IN" dirty="0"/>
              <a:t>Senior Faculty</a:t>
            </a:r>
          </a:p>
          <a:p>
            <a:r>
              <a:rPr lang="en-IN" dirty="0"/>
              <a:t>Deep Tech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Web-based frontend using Spring Boot +  React</a:t>
            </a:r>
          </a:p>
          <a:p>
            <a:r>
              <a:rPr dirty="0"/>
              <a:t>Manager login and authentication</a:t>
            </a:r>
          </a:p>
          <a:p>
            <a:r>
              <a:rPr dirty="0"/>
              <a:t>Export reports to PDF</a:t>
            </a:r>
          </a:p>
          <a:p>
            <a:r>
              <a:rPr dirty="0"/>
              <a:t>Graphical dashboards</a:t>
            </a:r>
          </a:p>
          <a:p>
            <a:r>
              <a:rPr dirty="0"/>
              <a:t>Notification/email integration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EPES system helps track and evaluate employee productivity using structured KPIs.</a:t>
            </a:r>
          </a:p>
          <a:p>
            <a:r>
              <a:rPr dirty="0"/>
              <a:t>Built with clean modular architecture using Java and Hibernate.</a:t>
            </a:r>
          </a:p>
          <a:p>
            <a:r>
              <a:rPr dirty="0"/>
              <a:t>Can be scaled and extended to enterprise-level web-based HR tools.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Q&amp;A /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Evaluate employee performance using measurable KPIs.</a:t>
            </a:r>
          </a:p>
          <a:p>
            <a:r>
              <a:rPr dirty="0"/>
              <a:t>Allow managers to record scores for each KPI twice a year.</a:t>
            </a:r>
          </a:p>
          <a:p>
            <a:r>
              <a:rPr dirty="0"/>
              <a:t>Automatically calculate weighted scores.</a:t>
            </a:r>
          </a:p>
          <a:p>
            <a:r>
              <a:rPr dirty="0"/>
              <a:t>Generate half-yearly performance reports with comments.</a:t>
            </a:r>
          </a:p>
          <a:p>
            <a:r>
              <a:rPr dirty="0"/>
              <a:t>Maintain department, employee, KPI, and review data in a structured database.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Frontend: Console-based Java UI</a:t>
            </a:r>
          </a:p>
          <a:p>
            <a:r>
              <a:rPr dirty="0"/>
              <a:t>Backend: Core Java</a:t>
            </a:r>
          </a:p>
          <a:p>
            <a:r>
              <a:rPr dirty="0"/>
              <a:t>ORM: Hibernate (JPA)</a:t>
            </a:r>
          </a:p>
          <a:p>
            <a:r>
              <a:rPr dirty="0"/>
              <a:t>Database: MySQL</a:t>
            </a:r>
          </a:p>
          <a:p>
            <a:r>
              <a:rPr dirty="0"/>
              <a:t>Tools: Eclipse, Maven </a:t>
            </a:r>
          </a:p>
          <a:p>
            <a:r>
              <a:rPr dirty="0"/>
              <a:t>Others: ANSI Colors for console output formatting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/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Department Management</a:t>
            </a:r>
          </a:p>
          <a:p>
            <a:r>
              <a:rPr dirty="0"/>
              <a:t>Employee Management (Add, Update, Delete</a:t>
            </a:r>
            <a:r>
              <a:rPr lang="en-IN" dirty="0"/>
              <a:t> and view all employees</a:t>
            </a:r>
            <a:r>
              <a:rPr dirty="0"/>
              <a:t>)</a:t>
            </a:r>
          </a:p>
          <a:p>
            <a:r>
              <a:rPr dirty="0"/>
              <a:t>KPI Management (Add, List)</a:t>
            </a:r>
          </a:p>
          <a:p>
            <a:r>
              <a:rPr dirty="0"/>
              <a:t>Performance Review Entry (H1 &amp; H2)</a:t>
            </a:r>
          </a:p>
          <a:p>
            <a:r>
              <a:rPr dirty="0"/>
              <a:t>Report Generation per Employee and per Year</a:t>
            </a:r>
          </a:p>
          <a:p>
            <a:r>
              <a:rPr dirty="0"/>
              <a:t>Console UI with ANSI coloring for clarity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Refer to uploaded diagram image.</a:t>
            </a:r>
          </a:p>
          <a:p>
            <a:r>
              <a:rPr dirty="0"/>
              <a:t>Entities: Employee, Department, KPI, </a:t>
            </a:r>
            <a:r>
              <a:rPr dirty="0" err="1"/>
              <a:t>PerformanceReview</a:t>
            </a:r>
            <a:r>
              <a:rPr dirty="0"/>
              <a:t>, Report</a:t>
            </a:r>
          </a:p>
          <a:p>
            <a:r>
              <a:rPr dirty="0"/>
              <a:t>Relationships:</a:t>
            </a:r>
          </a:p>
          <a:p>
            <a:r>
              <a:rPr dirty="0"/>
              <a:t>Employee → Department (Many-to-One)</a:t>
            </a:r>
          </a:p>
          <a:p>
            <a:r>
              <a:rPr dirty="0" err="1"/>
              <a:t>PerformanceReview</a:t>
            </a:r>
            <a:r>
              <a:rPr dirty="0"/>
              <a:t> → Employee, KPI (Many-to-One)</a:t>
            </a:r>
          </a:p>
          <a:p>
            <a:r>
              <a:rPr dirty="0"/>
              <a:t>Report → Employee (Many-to-One)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1E8EC-790F-380B-566D-FCB977904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6454-4666-DFE3-35C0-1279D283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8D146A-063E-7EE1-9DE4-C8B8736FC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639" y="2198914"/>
            <a:ext cx="6979504" cy="4332515"/>
          </a:xfrm>
        </p:spPr>
      </p:pic>
    </p:spTree>
    <p:extLst>
      <p:ext uri="{BB962C8B-B14F-4D97-AF65-F5344CB8AC3E}">
        <p14:creationId xmlns:p14="http://schemas.microsoft.com/office/powerpoint/2010/main" val="246905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" y="2336873"/>
            <a:ext cx="8958943" cy="3955070"/>
          </a:xfrm>
        </p:spPr>
        <p:txBody>
          <a:bodyPr/>
          <a:lstStyle/>
          <a:p>
            <a:r>
              <a:rPr dirty="0"/>
              <a:t>**Layered Architecture:**</a:t>
            </a:r>
          </a:p>
          <a:p>
            <a:r>
              <a:rPr lang="en-IN" dirty="0"/>
              <a:t>P</a:t>
            </a:r>
            <a:r>
              <a:rPr dirty="0" err="1"/>
              <a:t>resentation</a:t>
            </a:r>
            <a:r>
              <a:rPr dirty="0"/>
              <a:t> Layer: Main class (EPESApp.java)</a:t>
            </a:r>
          </a:p>
          <a:p>
            <a:r>
              <a:rPr dirty="0"/>
              <a:t>Service Layer: Business logic (</a:t>
            </a:r>
            <a:r>
              <a:rPr dirty="0" err="1"/>
              <a:t>PerformanceService</a:t>
            </a:r>
            <a:r>
              <a:rPr dirty="0"/>
              <a:t>, </a:t>
            </a:r>
            <a:r>
              <a:rPr dirty="0" err="1"/>
              <a:t>ReportService</a:t>
            </a:r>
            <a:r>
              <a:rPr dirty="0"/>
              <a:t>, etc.)</a:t>
            </a:r>
          </a:p>
          <a:p>
            <a:r>
              <a:rPr dirty="0"/>
              <a:t>DAO Layer: Hibernate-based DB interaction (DAO classes)</a:t>
            </a:r>
          </a:p>
          <a:p>
            <a:r>
              <a:rPr dirty="0"/>
              <a:t>Entity Layer: JPA Entities (Employee, Department, KPI, etc.)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A5CCF-C829-1009-95E7-547BF2DDC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D3ED-A4DF-D9C1-AC68-A07F915A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F068C1-2ECC-56E2-F07A-CF6F07203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040" y="753228"/>
            <a:ext cx="3372321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4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Manager adds Department and Employees.</a:t>
            </a:r>
          </a:p>
          <a:p>
            <a:pPr marL="0" indent="0">
              <a:buNone/>
            </a:pPr>
            <a:r>
              <a:rPr dirty="0"/>
              <a:t>2. Defines KPIs.</a:t>
            </a:r>
          </a:p>
          <a:p>
            <a:pPr marL="0" indent="0">
              <a:buNone/>
            </a:pPr>
            <a:r>
              <a:rPr dirty="0"/>
              <a:t>3. Reviews employee KPIs every half year.</a:t>
            </a:r>
          </a:p>
          <a:p>
            <a:pPr marL="0" indent="0">
              <a:buNone/>
            </a:pPr>
            <a:r>
              <a:rPr dirty="0"/>
              <a:t>4. System generates scores and performance reports.</a:t>
            </a:r>
          </a:p>
          <a:p>
            <a:pPr marL="0" indent="0">
              <a:buNone/>
            </a:pPr>
            <a:r>
              <a:rPr dirty="0"/>
              <a:t>5. Manager views reports per employee or entire year.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175</TotalTime>
  <Words>364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Employee Performance Evaluation System (EPES) </vt:lpstr>
      <vt:lpstr>Project Scope</vt:lpstr>
      <vt:lpstr>Technology Stack</vt:lpstr>
      <vt:lpstr>Key Features / Modules</vt:lpstr>
      <vt:lpstr>ER Diagram</vt:lpstr>
      <vt:lpstr>ER Diagram</vt:lpstr>
      <vt:lpstr>Project Architecture</vt:lpstr>
      <vt:lpstr>Project Architecture</vt:lpstr>
      <vt:lpstr>Sample Workflow</vt:lpstr>
      <vt:lpstr>Future Enhancements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Vijaya Ravichandaran</dc:creator>
  <cp:keywords/>
  <dc:description>generated using python-pptx</dc:description>
  <cp:lastModifiedBy>Vijaya Ravichandaran</cp:lastModifiedBy>
  <cp:revision>4</cp:revision>
  <dcterms:created xsi:type="dcterms:W3CDTF">2013-01-27T09:14:16Z</dcterms:created>
  <dcterms:modified xsi:type="dcterms:W3CDTF">2025-04-23T05:45:13Z</dcterms:modified>
  <cp:category/>
</cp:coreProperties>
</file>