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EC56-F369-A95E-CCEC-D35F61E02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418" y="1768883"/>
            <a:ext cx="9337234" cy="2076568"/>
          </a:xfrm>
        </p:spPr>
        <p:txBody>
          <a:bodyPr/>
          <a:lstStyle/>
          <a:p>
            <a:r>
              <a:rPr lang="en-US"/>
              <a:t>AI-Driven Solutions for Real-</a:t>
            </a:r>
            <a:br>
              <a:rPr lang="en-US"/>
            </a:br>
            <a:r>
              <a:rPr lang="en-US"/>
              <a:t>World Problems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D3BAA-9852-00D4-F6E6-5180AD172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6" y="4050833"/>
            <a:ext cx="8183585" cy="1007474"/>
          </a:xfrm>
        </p:spPr>
        <p:txBody>
          <a:bodyPr/>
          <a:lstStyle/>
          <a:p>
            <a:r>
              <a:rPr lang="en-US"/>
              <a:t>Summarizing Key Case Studies</a:t>
            </a:r>
          </a:p>
        </p:txBody>
      </p:sp>
    </p:spTree>
    <p:extLst>
      <p:ext uri="{BB962C8B-B14F-4D97-AF65-F5344CB8AC3E}">
        <p14:creationId xmlns:p14="http://schemas.microsoft.com/office/powerpoint/2010/main" val="2029459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A695-47DB-CBF5-818F-011212302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Predictive Maintenance in Solar </a:t>
            </a:r>
            <a:br>
              <a:rPr lang="en-US"/>
            </a:br>
            <a:r>
              <a:rPr lang="en-US"/>
              <a:t>Power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CCE95-7882-D6F7-F291-507A4CD92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Challenge: Solar farm maintenance is </a:t>
            </a:r>
          </a:p>
          <a:p>
            <a:r>
              <a:rPr lang="en-US" dirty="0"/>
              <a:t>inefficient with traditional time-based </a:t>
            </a:r>
          </a:p>
          <a:p>
            <a:r>
              <a:rPr lang="en-US" dirty="0"/>
              <a:t>schedules.</a:t>
            </a:r>
          </a:p>
          <a:p>
            <a:r>
              <a:rPr lang="en-US" dirty="0"/>
              <a:t>Solution: AI-driven predictive maintenance </a:t>
            </a:r>
          </a:p>
          <a:p>
            <a:r>
              <a:rPr lang="en-US" dirty="0"/>
              <a:t>predicts failures before they happen.</a:t>
            </a:r>
          </a:p>
          <a:p>
            <a:r>
              <a:rPr lang="en-US" dirty="0"/>
              <a:t>Example: A California solar farm reduced </a:t>
            </a:r>
          </a:p>
          <a:p>
            <a:r>
              <a:rPr lang="en-US" dirty="0"/>
              <a:t>inverter downtime by 30% using machine </a:t>
            </a:r>
          </a:p>
          <a:p>
            <a:r>
              <a:rPr lang="en-US" dirty="0"/>
              <a:t>learning.</a:t>
            </a:r>
          </a:p>
          <a:p>
            <a:r>
              <a:rPr lang="en-US" dirty="0"/>
              <a:t>Dataset: Sensor data (temperature, voltage, </a:t>
            </a:r>
          </a:p>
          <a:p>
            <a:r>
              <a:rPr lang="en-US" dirty="0"/>
              <a:t>current, maintenance history).</a:t>
            </a:r>
          </a:p>
        </p:txBody>
      </p:sp>
    </p:spTree>
    <p:extLst>
      <p:ext uri="{BB962C8B-B14F-4D97-AF65-F5344CB8AC3E}">
        <p14:creationId xmlns:p14="http://schemas.microsoft.com/office/powerpoint/2010/main" val="3036860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8991B-6478-B7AD-664E-88C33230E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Waste Sorting Using Computer </a:t>
            </a:r>
            <a:br>
              <a:rPr lang="en-US"/>
            </a:br>
            <a:r>
              <a:rPr lang="en-US"/>
              <a:t>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3E569-55E2-0CA5-4326-A9F13A9FB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Challenge: Manual waste sorting is inefficient </a:t>
            </a:r>
          </a:p>
          <a:p>
            <a:r>
              <a:rPr lang="en-US" dirty="0"/>
              <a:t>and error-prone.</a:t>
            </a:r>
          </a:p>
          <a:p>
            <a:r>
              <a:rPr lang="en-US" dirty="0"/>
              <a:t>Solution: AI-powered CNNs classify and sort </a:t>
            </a:r>
          </a:p>
          <a:p>
            <a:r>
              <a:rPr lang="en-US" dirty="0"/>
              <a:t>waste types automatically.</a:t>
            </a:r>
          </a:p>
          <a:p>
            <a:r>
              <a:rPr lang="en-US" dirty="0"/>
              <a:t>Example: A Swedish plant improved sorting </a:t>
            </a:r>
          </a:p>
          <a:p>
            <a:r>
              <a:rPr lang="en-US" dirty="0"/>
              <a:t>accuracy by 25% and reduced labor costs by </a:t>
            </a:r>
          </a:p>
          <a:p>
            <a:r>
              <a:rPr lang="en-US" dirty="0"/>
              <a:t>15%.</a:t>
            </a:r>
          </a:p>
          <a:p>
            <a:r>
              <a:rPr lang="en-US" dirty="0"/>
              <a:t>Dataset: Images of waste (plastic, glass, metal, </a:t>
            </a:r>
          </a:p>
          <a:p>
            <a:r>
              <a:rPr lang="en-US" dirty="0"/>
              <a:t>paper).</a:t>
            </a:r>
          </a:p>
          <a:p>
            <a:r>
              <a:rPr lang="en-US" dirty="0"/>
              <a:t>Key Question: How can CNNs differentiate</a:t>
            </a:r>
          </a:p>
        </p:txBody>
      </p:sp>
    </p:spTree>
    <p:extLst>
      <p:ext uri="{BB962C8B-B14F-4D97-AF65-F5344CB8AC3E}">
        <p14:creationId xmlns:p14="http://schemas.microsoft.com/office/powerpoint/2010/main" val="3261162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AEFAF-A01C-0600-EC7C-03E31FE1E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Energy Efficiency in Smart Buildings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03DBE-234A-58A3-1A28-BA3822EB1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Challenge: Buildings consume 40% of global </a:t>
            </a:r>
          </a:p>
          <a:p>
            <a:r>
              <a:rPr lang="en-US" dirty="0"/>
              <a:t>energy.</a:t>
            </a:r>
          </a:p>
          <a:p>
            <a:r>
              <a:rPr lang="en-US" dirty="0"/>
              <a:t>Solution: AI optimizes HVAC systems using </a:t>
            </a:r>
          </a:p>
          <a:p>
            <a:r>
              <a:rPr lang="en-US" dirty="0"/>
              <a:t>real-time occupancy and weather data.</a:t>
            </a:r>
          </a:p>
          <a:p>
            <a:r>
              <a:rPr lang="en-US" dirty="0"/>
              <a:t>Example: A Singapore smart office reduced </a:t>
            </a:r>
          </a:p>
          <a:p>
            <a:r>
              <a:rPr lang="en-US" dirty="0"/>
              <a:t>energy consumption by 20%.</a:t>
            </a:r>
          </a:p>
          <a:p>
            <a:r>
              <a:rPr lang="en-US" dirty="0"/>
              <a:t>Dataset: Energy usage, occupancy, and </a:t>
            </a:r>
          </a:p>
          <a:p>
            <a:r>
              <a:rPr lang="en-US" dirty="0"/>
              <a:t>weather conditions.</a:t>
            </a:r>
          </a:p>
          <a:p>
            <a:r>
              <a:rPr lang="en-US" dirty="0"/>
              <a:t>Key Question: How can AI-driven solutions </a:t>
            </a:r>
          </a:p>
          <a:p>
            <a:r>
              <a:rPr lang="en-US" dirty="0"/>
              <a:t>help achieve net-zero energy buildings?</a:t>
            </a:r>
          </a:p>
        </p:txBody>
      </p:sp>
    </p:spTree>
    <p:extLst>
      <p:ext uri="{BB962C8B-B14F-4D97-AF65-F5344CB8AC3E}">
        <p14:creationId xmlns:p14="http://schemas.microsoft.com/office/powerpoint/2010/main" val="2794591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08F79-4ABF-0B88-C02B-CAB32F5D8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Air Quality Prediction in Urban </a:t>
            </a:r>
            <a:br>
              <a:rPr lang="en-US"/>
            </a:br>
            <a:r>
              <a:rPr lang="en-US"/>
              <a:t>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5F178-6B37-A12D-0B0C-3F90E2309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Challenge: Urban air pollution impacts public </a:t>
            </a:r>
          </a:p>
          <a:p>
            <a:r>
              <a:rPr lang="en-US" dirty="0"/>
              <a:t>health.</a:t>
            </a:r>
          </a:p>
          <a:p>
            <a:r>
              <a:rPr lang="en-US" dirty="0"/>
              <a:t>Solution: AI models predict air quality based </a:t>
            </a:r>
          </a:p>
          <a:p>
            <a:r>
              <a:rPr lang="en-US" dirty="0"/>
              <a:t>on traffic, weather, and pollutant levels.</a:t>
            </a:r>
          </a:p>
          <a:p>
            <a:r>
              <a:rPr lang="en-US" dirty="0"/>
              <a:t>Example: Delhi used AI to issue early warnings </a:t>
            </a:r>
          </a:p>
          <a:p>
            <a:r>
              <a:rPr lang="en-US" dirty="0"/>
              <a:t>for high pollution days.</a:t>
            </a:r>
          </a:p>
          <a:p>
            <a:r>
              <a:rPr lang="en-US" dirty="0"/>
              <a:t>Dataset: Air quality data (PM2.5, NO2, CO), </a:t>
            </a:r>
          </a:p>
          <a:p>
            <a:r>
              <a:rPr lang="en-US" dirty="0"/>
              <a:t>traffic, and weather conditions.</a:t>
            </a:r>
          </a:p>
          <a:p>
            <a:r>
              <a:rPr lang="en-US" dirty="0"/>
              <a:t>Key Question: How can AI integrate with traffic </a:t>
            </a:r>
          </a:p>
          <a:p>
            <a:r>
              <a:rPr lang="en-US" dirty="0"/>
              <a:t>systems to reduce pollution?</a:t>
            </a:r>
          </a:p>
        </p:txBody>
      </p:sp>
    </p:spTree>
    <p:extLst>
      <p:ext uri="{BB962C8B-B14F-4D97-AF65-F5344CB8AC3E}">
        <p14:creationId xmlns:p14="http://schemas.microsoft.com/office/powerpoint/2010/main" val="933332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3973A-E94F-7298-60EE-E53ADD563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Sustainable Agriculture with AI for </a:t>
            </a:r>
            <a:br>
              <a:rPr lang="en-US"/>
            </a:br>
            <a:r>
              <a:rPr lang="en-US"/>
              <a:t>Crop Yield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CFA41-97C0-F697-767B-AF246FA1A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Challenge: Climate variability affects crop </a:t>
            </a:r>
          </a:p>
          <a:p>
            <a:r>
              <a:rPr lang="en-US" dirty="0"/>
              <a:t>yields.</a:t>
            </a:r>
          </a:p>
          <a:p>
            <a:r>
              <a:rPr lang="en-US" dirty="0"/>
              <a:t>Solution: AI forecasts yields using soil quality, </a:t>
            </a:r>
          </a:p>
          <a:p>
            <a:r>
              <a:rPr lang="en-US" dirty="0"/>
              <a:t>rainfall, and temperature data.</a:t>
            </a:r>
          </a:p>
          <a:p>
            <a:r>
              <a:rPr lang="en-US" dirty="0"/>
              <a:t>Example: Indian farmers improved yield by </a:t>
            </a:r>
          </a:p>
          <a:p>
            <a:r>
              <a:rPr lang="en-US" dirty="0"/>
              <a:t>10% and reduced water usage by 15%.</a:t>
            </a:r>
          </a:p>
          <a:p>
            <a:r>
              <a:rPr lang="en-US" dirty="0"/>
              <a:t>Dataset: Crop yield, soil, rainfall, and </a:t>
            </a:r>
          </a:p>
          <a:p>
            <a:r>
              <a:rPr lang="en-US" dirty="0"/>
              <a:t>temperature data over 5 years.</a:t>
            </a:r>
          </a:p>
          <a:p>
            <a:r>
              <a:rPr lang="en-US" dirty="0"/>
              <a:t>Key Question: How can AI contribute to global </a:t>
            </a:r>
          </a:p>
          <a:p>
            <a:r>
              <a:rPr lang="en-US" dirty="0"/>
              <a:t>food security?</a:t>
            </a:r>
          </a:p>
        </p:txBody>
      </p:sp>
    </p:spTree>
    <p:extLst>
      <p:ext uri="{BB962C8B-B14F-4D97-AF65-F5344CB8AC3E}">
        <p14:creationId xmlns:p14="http://schemas.microsoft.com/office/powerpoint/2010/main" val="2739322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67250-D1EB-BDE2-4E8C-F8D07CB6A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4316" y="2885695"/>
            <a:ext cx="7668436" cy="1828815"/>
          </a:xfrm>
        </p:spPr>
        <p:txBody>
          <a:bodyPr/>
          <a:lstStyle/>
          <a:p>
            <a:r>
              <a:rPr lang="en-IN" b="1" dirty="0"/>
              <a:t>THANK YOU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318743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Facet</vt:lpstr>
      <vt:lpstr>AI-Driven Solutions for Real- World Problems</vt:lpstr>
      <vt:lpstr>Predictive Maintenance in Solar  Power Systems</vt:lpstr>
      <vt:lpstr>Waste Sorting Using Computer  Vision</vt:lpstr>
      <vt:lpstr>Energy Efficiency in Smart Buildings</vt:lpstr>
      <vt:lpstr>Air Quality Prediction in Urban  Areas</vt:lpstr>
      <vt:lpstr>Sustainable Agriculture with AI for  Crop Yield Prediction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AI-Driven Solutions for Real- World Problems</dc:title>
  <dc:creator>gomathi130505@gmail.com</dc:creator>
  <cp:lastModifiedBy>gomathi130505@gmail.com</cp:lastModifiedBy>
  <cp:revision>5</cp:revision>
  <dcterms:created xsi:type="dcterms:W3CDTF">2025-04-03T06:27:51Z</dcterms:created>
  <dcterms:modified xsi:type="dcterms:W3CDTF">2025-04-03T07:00:06Z</dcterms:modified>
</cp:coreProperties>
</file>