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77" r:id="rId14"/>
    <p:sldId id="267" r:id="rId15"/>
    <p:sldId id="268" r:id="rId16"/>
    <p:sldId id="269" r:id="rId17"/>
    <p:sldId id="270" r:id="rId18"/>
    <p:sldId id="271" r:id="rId19"/>
    <p:sldId id="273" r:id="rId20"/>
    <p:sldId id="275" r:id="rId21"/>
    <p:sldId id="272"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991509A-7A7E-48CA-8EB5-BC525B368F6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C5C268EF-2BC8-46E0-8FA8-2359CCDCA3EE}">
      <dgm:prSet phldrT="[Text]"/>
      <dgm:spPr/>
      <dgm:t>
        <a:bodyPr/>
        <a:lstStyle/>
        <a:p>
          <a:r>
            <a:rPr lang="en-IN" dirty="0"/>
            <a:t>Attacks</a:t>
          </a:r>
        </a:p>
      </dgm:t>
    </dgm:pt>
    <dgm:pt modelId="{A81A67AC-D3A2-45E3-ACD1-15E089B31C0E}" cxnId="{4E67325A-9967-40FE-9C89-71530E54F7C4}" type="parTrans">
      <dgm:prSet/>
      <dgm:spPr/>
      <dgm:t>
        <a:bodyPr/>
        <a:lstStyle/>
        <a:p>
          <a:endParaRPr lang="en-IN"/>
        </a:p>
      </dgm:t>
    </dgm:pt>
    <dgm:pt modelId="{CD714F16-F40A-4D2B-9212-38440FA79D76}" cxnId="{4E67325A-9967-40FE-9C89-71530E54F7C4}" type="sibTrans">
      <dgm:prSet/>
      <dgm:spPr/>
      <dgm:t>
        <a:bodyPr/>
        <a:lstStyle/>
        <a:p>
          <a:endParaRPr lang="en-IN"/>
        </a:p>
      </dgm:t>
    </dgm:pt>
    <dgm:pt modelId="{FC573809-69A3-47E7-A2AA-A15677730091}">
      <dgm:prSet phldrT="[Text]"/>
      <dgm:spPr/>
      <dgm:t>
        <a:bodyPr/>
        <a:lstStyle/>
        <a:p>
          <a:r>
            <a:rPr lang="en-IN" dirty="0"/>
            <a:t>Active Attacks</a:t>
          </a:r>
        </a:p>
      </dgm:t>
    </dgm:pt>
    <dgm:pt modelId="{C65911A5-3BA2-47D4-B5DE-23C8E0DA9DC3}" cxnId="{9036D797-DB4C-418C-AF46-B409260F2C6D}" type="parTrans">
      <dgm:prSet/>
      <dgm:spPr/>
      <dgm:t>
        <a:bodyPr/>
        <a:lstStyle/>
        <a:p>
          <a:endParaRPr lang="en-IN"/>
        </a:p>
      </dgm:t>
    </dgm:pt>
    <dgm:pt modelId="{463181A9-2155-482F-AE83-2D585E599809}" cxnId="{9036D797-DB4C-418C-AF46-B409260F2C6D}" type="sibTrans">
      <dgm:prSet/>
      <dgm:spPr/>
      <dgm:t>
        <a:bodyPr/>
        <a:lstStyle/>
        <a:p>
          <a:endParaRPr lang="en-IN"/>
        </a:p>
      </dgm:t>
    </dgm:pt>
    <dgm:pt modelId="{7535F731-E64A-465D-A31C-C8AB3C1984B8}">
      <dgm:prSet phldrT="[Text]"/>
      <dgm:spPr/>
      <dgm:t>
        <a:bodyPr/>
        <a:lstStyle/>
        <a:p>
          <a:r>
            <a:rPr lang="en-IN" dirty="0"/>
            <a:t>Passive Attacks</a:t>
          </a:r>
        </a:p>
      </dgm:t>
    </dgm:pt>
    <dgm:pt modelId="{6357617E-F11B-4B0D-8E03-844C67C60BD7}" cxnId="{5DF48A9E-ADBF-4BA1-912C-BB505F575E82}" type="parTrans">
      <dgm:prSet/>
      <dgm:spPr/>
      <dgm:t>
        <a:bodyPr/>
        <a:lstStyle/>
        <a:p>
          <a:endParaRPr lang="en-IN"/>
        </a:p>
      </dgm:t>
    </dgm:pt>
    <dgm:pt modelId="{0F701F12-F600-4BE9-92D0-15885C688B81}" cxnId="{5DF48A9E-ADBF-4BA1-912C-BB505F575E82}" type="sibTrans">
      <dgm:prSet/>
      <dgm:spPr/>
      <dgm:t>
        <a:bodyPr/>
        <a:lstStyle/>
        <a:p>
          <a:endParaRPr lang="en-IN"/>
        </a:p>
      </dgm:t>
    </dgm:pt>
    <dgm:pt modelId="{0B09CC30-1DCC-4E19-B840-F965D20C71CD}" type="pres">
      <dgm:prSet presAssocID="{F991509A-7A7E-48CA-8EB5-BC525B368F6C}" presName="hierChild1" presStyleCnt="0">
        <dgm:presLayoutVars>
          <dgm:orgChart val="1"/>
          <dgm:chPref val="1"/>
          <dgm:dir/>
          <dgm:animOne val="branch"/>
          <dgm:animLvl val="lvl"/>
          <dgm:resizeHandles/>
        </dgm:presLayoutVars>
      </dgm:prSet>
      <dgm:spPr/>
    </dgm:pt>
    <dgm:pt modelId="{5402CC4B-60F4-4084-B49E-98549744F9B1}" type="pres">
      <dgm:prSet presAssocID="{C5C268EF-2BC8-46E0-8FA8-2359CCDCA3EE}" presName="hierRoot1" presStyleCnt="0">
        <dgm:presLayoutVars>
          <dgm:hierBranch val="init"/>
        </dgm:presLayoutVars>
      </dgm:prSet>
      <dgm:spPr/>
    </dgm:pt>
    <dgm:pt modelId="{F23B41FA-7908-4FDE-9EA0-115CC8127ED8}" type="pres">
      <dgm:prSet presAssocID="{C5C268EF-2BC8-46E0-8FA8-2359CCDCA3EE}" presName="rootComposite1" presStyleCnt="0"/>
      <dgm:spPr/>
    </dgm:pt>
    <dgm:pt modelId="{0161722C-E001-4D16-9C73-9507DCA4C7D1}" type="pres">
      <dgm:prSet presAssocID="{C5C268EF-2BC8-46E0-8FA8-2359CCDCA3EE}" presName="rootText1" presStyleLbl="node0" presStyleIdx="0" presStyleCnt="1">
        <dgm:presLayoutVars>
          <dgm:chPref val="3"/>
        </dgm:presLayoutVars>
      </dgm:prSet>
      <dgm:spPr/>
    </dgm:pt>
    <dgm:pt modelId="{8C028E5A-CA83-4836-9D8A-6982A5B1A5DA}" type="pres">
      <dgm:prSet presAssocID="{C5C268EF-2BC8-46E0-8FA8-2359CCDCA3EE}" presName="rootConnector1" presStyleLbl="node1" presStyleIdx="0" presStyleCnt="0"/>
      <dgm:spPr/>
    </dgm:pt>
    <dgm:pt modelId="{11547048-550D-414E-A8F7-2ACE50EE2D66}" type="pres">
      <dgm:prSet presAssocID="{C5C268EF-2BC8-46E0-8FA8-2359CCDCA3EE}" presName="hierChild2" presStyleCnt="0"/>
      <dgm:spPr/>
    </dgm:pt>
    <dgm:pt modelId="{66F18A2C-1179-4FC6-978D-F0BAF6DEC53A}" type="pres">
      <dgm:prSet presAssocID="{C65911A5-3BA2-47D4-B5DE-23C8E0DA9DC3}" presName="Name37" presStyleLbl="parChTrans1D2" presStyleIdx="0" presStyleCnt="2"/>
      <dgm:spPr/>
    </dgm:pt>
    <dgm:pt modelId="{A974C5C3-B41B-4B3C-9F7E-AED21A650DBD}" type="pres">
      <dgm:prSet presAssocID="{FC573809-69A3-47E7-A2AA-A15677730091}" presName="hierRoot2" presStyleCnt="0">
        <dgm:presLayoutVars>
          <dgm:hierBranch val="init"/>
        </dgm:presLayoutVars>
      </dgm:prSet>
      <dgm:spPr/>
    </dgm:pt>
    <dgm:pt modelId="{8277E9D3-EE49-4A8E-8ED4-8DD1266B151B}" type="pres">
      <dgm:prSet presAssocID="{FC573809-69A3-47E7-A2AA-A15677730091}" presName="rootComposite" presStyleCnt="0"/>
      <dgm:spPr/>
    </dgm:pt>
    <dgm:pt modelId="{53E1E0C0-2B1A-4FA9-824A-6180B2C7D407}" type="pres">
      <dgm:prSet presAssocID="{FC573809-69A3-47E7-A2AA-A15677730091}" presName="rootText" presStyleLbl="node2" presStyleIdx="0" presStyleCnt="2" custScaleY="104123">
        <dgm:presLayoutVars>
          <dgm:chPref val="3"/>
        </dgm:presLayoutVars>
      </dgm:prSet>
      <dgm:spPr/>
    </dgm:pt>
    <dgm:pt modelId="{7189C277-334A-4F3D-A1F7-E02D4513783A}" type="pres">
      <dgm:prSet presAssocID="{FC573809-69A3-47E7-A2AA-A15677730091}" presName="rootConnector" presStyleLbl="node2" presStyleIdx="0" presStyleCnt="2"/>
      <dgm:spPr/>
    </dgm:pt>
    <dgm:pt modelId="{3E7AD7D7-D9AC-490F-82DB-F76D527400A0}" type="pres">
      <dgm:prSet presAssocID="{FC573809-69A3-47E7-A2AA-A15677730091}" presName="hierChild4" presStyleCnt="0"/>
      <dgm:spPr/>
    </dgm:pt>
    <dgm:pt modelId="{580E8F93-1487-4972-9A79-EEBDB7C081B4}" type="pres">
      <dgm:prSet presAssocID="{FC573809-69A3-47E7-A2AA-A15677730091}" presName="hierChild5" presStyleCnt="0"/>
      <dgm:spPr/>
    </dgm:pt>
    <dgm:pt modelId="{4F9B2852-EA8A-4287-A4F8-88BBE8B60461}" type="pres">
      <dgm:prSet presAssocID="{6357617E-F11B-4B0D-8E03-844C67C60BD7}" presName="Name37" presStyleLbl="parChTrans1D2" presStyleIdx="1" presStyleCnt="2"/>
      <dgm:spPr/>
    </dgm:pt>
    <dgm:pt modelId="{C8F837D9-EA5B-4698-9B74-A7C67FA2E89C}" type="pres">
      <dgm:prSet presAssocID="{7535F731-E64A-465D-A31C-C8AB3C1984B8}" presName="hierRoot2" presStyleCnt="0">
        <dgm:presLayoutVars>
          <dgm:hierBranch val="init"/>
        </dgm:presLayoutVars>
      </dgm:prSet>
      <dgm:spPr/>
    </dgm:pt>
    <dgm:pt modelId="{5F5056B0-1649-42CF-A32A-38C46A2CFDE0}" type="pres">
      <dgm:prSet presAssocID="{7535F731-E64A-465D-A31C-C8AB3C1984B8}" presName="rootComposite" presStyleCnt="0"/>
      <dgm:spPr/>
    </dgm:pt>
    <dgm:pt modelId="{DB90BB87-31F0-48DF-B529-231CE6A249E2}" type="pres">
      <dgm:prSet presAssocID="{7535F731-E64A-465D-A31C-C8AB3C1984B8}" presName="rootText" presStyleLbl="node2" presStyleIdx="1" presStyleCnt="2">
        <dgm:presLayoutVars>
          <dgm:chPref val="3"/>
        </dgm:presLayoutVars>
      </dgm:prSet>
      <dgm:spPr/>
    </dgm:pt>
    <dgm:pt modelId="{F91BEE0F-27BF-42B5-A18A-74A3B9ED8B6E}" type="pres">
      <dgm:prSet presAssocID="{7535F731-E64A-465D-A31C-C8AB3C1984B8}" presName="rootConnector" presStyleLbl="node2" presStyleIdx="1" presStyleCnt="2"/>
      <dgm:spPr/>
    </dgm:pt>
    <dgm:pt modelId="{131003F2-7763-4906-82E1-FAD2AF488E74}" type="pres">
      <dgm:prSet presAssocID="{7535F731-E64A-465D-A31C-C8AB3C1984B8}" presName="hierChild4" presStyleCnt="0"/>
      <dgm:spPr/>
    </dgm:pt>
    <dgm:pt modelId="{50ABE419-7470-418C-AEDE-C36FAACED03B}" type="pres">
      <dgm:prSet presAssocID="{7535F731-E64A-465D-A31C-C8AB3C1984B8}" presName="hierChild5" presStyleCnt="0"/>
      <dgm:spPr/>
    </dgm:pt>
    <dgm:pt modelId="{3984D358-5D23-4BF7-A5D8-D7617DCA6003}" type="pres">
      <dgm:prSet presAssocID="{C5C268EF-2BC8-46E0-8FA8-2359CCDCA3EE}" presName="hierChild3" presStyleCnt="0"/>
      <dgm:spPr/>
    </dgm:pt>
  </dgm:ptLst>
  <dgm:cxnLst>
    <dgm:cxn modelId="{BBA54C04-C135-4306-980B-F8C00C0D5C15}" type="presOf" srcId="{F991509A-7A7E-48CA-8EB5-BC525B368F6C}" destId="{0B09CC30-1DCC-4E19-B840-F965D20C71CD}" srcOrd="0" destOrd="0" presId="urn:microsoft.com/office/officeart/2005/8/layout/orgChart1"/>
    <dgm:cxn modelId="{C9F4AE5D-9C40-46A0-8FFB-67BB34D40FC8}" type="presOf" srcId="{C65911A5-3BA2-47D4-B5DE-23C8E0DA9DC3}" destId="{66F18A2C-1179-4FC6-978D-F0BAF6DEC53A}" srcOrd="0" destOrd="0" presId="urn:microsoft.com/office/officeart/2005/8/layout/orgChart1"/>
    <dgm:cxn modelId="{FF92056D-5BB1-400F-ADDE-71C08B54FD3A}" type="presOf" srcId="{6357617E-F11B-4B0D-8E03-844C67C60BD7}" destId="{4F9B2852-EA8A-4287-A4F8-88BBE8B60461}" srcOrd="0" destOrd="0" presId="urn:microsoft.com/office/officeart/2005/8/layout/orgChart1"/>
    <dgm:cxn modelId="{4E67325A-9967-40FE-9C89-71530E54F7C4}" srcId="{F991509A-7A7E-48CA-8EB5-BC525B368F6C}" destId="{C5C268EF-2BC8-46E0-8FA8-2359CCDCA3EE}" srcOrd="0" destOrd="0" parTransId="{A81A67AC-D3A2-45E3-ACD1-15E089B31C0E}" sibTransId="{CD714F16-F40A-4D2B-9212-38440FA79D76}"/>
    <dgm:cxn modelId="{26177B7A-F48A-4B09-8968-FFE0E4FA99F1}" type="presOf" srcId="{7535F731-E64A-465D-A31C-C8AB3C1984B8}" destId="{DB90BB87-31F0-48DF-B529-231CE6A249E2}" srcOrd="0" destOrd="0" presId="urn:microsoft.com/office/officeart/2005/8/layout/orgChart1"/>
    <dgm:cxn modelId="{17E05583-E8E3-4374-9331-606AA3FA3B12}" type="presOf" srcId="{FC573809-69A3-47E7-A2AA-A15677730091}" destId="{53E1E0C0-2B1A-4FA9-824A-6180B2C7D407}" srcOrd="0" destOrd="0" presId="urn:microsoft.com/office/officeart/2005/8/layout/orgChart1"/>
    <dgm:cxn modelId="{9036D797-DB4C-418C-AF46-B409260F2C6D}" srcId="{C5C268EF-2BC8-46E0-8FA8-2359CCDCA3EE}" destId="{FC573809-69A3-47E7-A2AA-A15677730091}" srcOrd="0" destOrd="0" parTransId="{C65911A5-3BA2-47D4-B5DE-23C8E0DA9DC3}" sibTransId="{463181A9-2155-482F-AE83-2D585E599809}"/>
    <dgm:cxn modelId="{5DF48A9E-ADBF-4BA1-912C-BB505F575E82}" srcId="{C5C268EF-2BC8-46E0-8FA8-2359CCDCA3EE}" destId="{7535F731-E64A-465D-A31C-C8AB3C1984B8}" srcOrd="1" destOrd="0" parTransId="{6357617E-F11B-4B0D-8E03-844C67C60BD7}" sibTransId="{0F701F12-F600-4BE9-92D0-15885C688B81}"/>
    <dgm:cxn modelId="{D2FDBB9E-A577-48CB-942E-F07503446213}" type="presOf" srcId="{FC573809-69A3-47E7-A2AA-A15677730091}" destId="{7189C277-334A-4F3D-A1F7-E02D4513783A}" srcOrd="1" destOrd="0" presId="urn:microsoft.com/office/officeart/2005/8/layout/orgChart1"/>
    <dgm:cxn modelId="{2B7470A3-B2E1-441B-AD6C-A484990310B3}" type="presOf" srcId="{C5C268EF-2BC8-46E0-8FA8-2359CCDCA3EE}" destId="{8C028E5A-CA83-4836-9D8A-6982A5B1A5DA}" srcOrd="1" destOrd="0" presId="urn:microsoft.com/office/officeart/2005/8/layout/orgChart1"/>
    <dgm:cxn modelId="{65AE99E0-18C5-42FA-9068-FFC66DA2F235}" type="presOf" srcId="{7535F731-E64A-465D-A31C-C8AB3C1984B8}" destId="{F91BEE0F-27BF-42B5-A18A-74A3B9ED8B6E}" srcOrd="1" destOrd="0" presId="urn:microsoft.com/office/officeart/2005/8/layout/orgChart1"/>
    <dgm:cxn modelId="{ACF907EC-0567-4172-ADE7-28EE91DC82E3}" type="presOf" srcId="{C5C268EF-2BC8-46E0-8FA8-2359CCDCA3EE}" destId="{0161722C-E001-4D16-9C73-9507DCA4C7D1}" srcOrd="0" destOrd="0" presId="urn:microsoft.com/office/officeart/2005/8/layout/orgChart1"/>
    <dgm:cxn modelId="{9A363F3E-69DB-48D9-9D0F-93A52B13BD8A}" type="presParOf" srcId="{0B09CC30-1DCC-4E19-B840-F965D20C71CD}" destId="{5402CC4B-60F4-4084-B49E-98549744F9B1}" srcOrd="0" destOrd="0" presId="urn:microsoft.com/office/officeart/2005/8/layout/orgChart1"/>
    <dgm:cxn modelId="{DDC379AF-F901-4F8F-8C52-49E6DD94559C}" type="presParOf" srcId="{5402CC4B-60F4-4084-B49E-98549744F9B1}" destId="{F23B41FA-7908-4FDE-9EA0-115CC8127ED8}" srcOrd="0" destOrd="0" presId="urn:microsoft.com/office/officeart/2005/8/layout/orgChart1"/>
    <dgm:cxn modelId="{2EC739C2-5C1A-4F60-AE14-A86C8419C842}" type="presParOf" srcId="{F23B41FA-7908-4FDE-9EA0-115CC8127ED8}" destId="{0161722C-E001-4D16-9C73-9507DCA4C7D1}" srcOrd="0" destOrd="0" presId="urn:microsoft.com/office/officeart/2005/8/layout/orgChart1"/>
    <dgm:cxn modelId="{172C3691-A3F8-4F75-8A21-D74D48B30781}" type="presParOf" srcId="{F23B41FA-7908-4FDE-9EA0-115CC8127ED8}" destId="{8C028E5A-CA83-4836-9D8A-6982A5B1A5DA}" srcOrd="1" destOrd="0" presId="urn:microsoft.com/office/officeart/2005/8/layout/orgChart1"/>
    <dgm:cxn modelId="{942BA851-418B-4756-93D0-1AFF32A00361}" type="presParOf" srcId="{5402CC4B-60F4-4084-B49E-98549744F9B1}" destId="{11547048-550D-414E-A8F7-2ACE50EE2D66}" srcOrd="1" destOrd="0" presId="urn:microsoft.com/office/officeart/2005/8/layout/orgChart1"/>
    <dgm:cxn modelId="{65A7AFF3-8D05-4EA3-B8E6-AD37AF097D17}" type="presParOf" srcId="{11547048-550D-414E-A8F7-2ACE50EE2D66}" destId="{66F18A2C-1179-4FC6-978D-F0BAF6DEC53A}" srcOrd="0" destOrd="0" presId="urn:microsoft.com/office/officeart/2005/8/layout/orgChart1"/>
    <dgm:cxn modelId="{934458A6-7B52-438B-A87C-3DBDAE269AD2}" type="presParOf" srcId="{11547048-550D-414E-A8F7-2ACE50EE2D66}" destId="{A974C5C3-B41B-4B3C-9F7E-AED21A650DBD}" srcOrd="1" destOrd="0" presId="urn:microsoft.com/office/officeart/2005/8/layout/orgChart1"/>
    <dgm:cxn modelId="{6F184B62-46FB-494C-8400-81B2DAFD11F3}" type="presParOf" srcId="{A974C5C3-B41B-4B3C-9F7E-AED21A650DBD}" destId="{8277E9D3-EE49-4A8E-8ED4-8DD1266B151B}" srcOrd="0" destOrd="0" presId="urn:microsoft.com/office/officeart/2005/8/layout/orgChart1"/>
    <dgm:cxn modelId="{FF0C8E2C-482A-456E-857F-9783E5183061}" type="presParOf" srcId="{8277E9D3-EE49-4A8E-8ED4-8DD1266B151B}" destId="{53E1E0C0-2B1A-4FA9-824A-6180B2C7D407}" srcOrd="0" destOrd="0" presId="urn:microsoft.com/office/officeart/2005/8/layout/orgChart1"/>
    <dgm:cxn modelId="{F5465FE2-E283-4730-9CFA-AFAD975F3606}" type="presParOf" srcId="{8277E9D3-EE49-4A8E-8ED4-8DD1266B151B}" destId="{7189C277-334A-4F3D-A1F7-E02D4513783A}" srcOrd="1" destOrd="0" presId="urn:microsoft.com/office/officeart/2005/8/layout/orgChart1"/>
    <dgm:cxn modelId="{39A91F1F-AEBE-4CEE-81D4-8996D6D35834}" type="presParOf" srcId="{A974C5C3-B41B-4B3C-9F7E-AED21A650DBD}" destId="{3E7AD7D7-D9AC-490F-82DB-F76D527400A0}" srcOrd="1" destOrd="0" presId="urn:microsoft.com/office/officeart/2005/8/layout/orgChart1"/>
    <dgm:cxn modelId="{DA2AC30B-666A-4DED-A88A-28EF6F3B1F4E}" type="presParOf" srcId="{A974C5C3-B41B-4B3C-9F7E-AED21A650DBD}" destId="{580E8F93-1487-4972-9A79-EEBDB7C081B4}" srcOrd="2" destOrd="0" presId="urn:microsoft.com/office/officeart/2005/8/layout/orgChart1"/>
    <dgm:cxn modelId="{D0928BB3-C727-4B97-97A9-E05C7C091A3C}" type="presParOf" srcId="{11547048-550D-414E-A8F7-2ACE50EE2D66}" destId="{4F9B2852-EA8A-4287-A4F8-88BBE8B60461}" srcOrd="2" destOrd="0" presId="urn:microsoft.com/office/officeart/2005/8/layout/orgChart1"/>
    <dgm:cxn modelId="{33733B03-5CC0-4855-943C-C61C8F0E4045}" type="presParOf" srcId="{11547048-550D-414E-A8F7-2ACE50EE2D66}" destId="{C8F837D9-EA5B-4698-9B74-A7C67FA2E89C}" srcOrd="3" destOrd="0" presId="urn:microsoft.com/office/officeart/2005/8/layout/orgChart1"/>
    <dgm:cxn modelId="{C72F1BF7-AC4E-441C-A71F-7A7CAE7E6D97}" type="presParOf" srcId="{C8F837D9-EA5B-4698-9B74-A7C67FA2E89C}" destId="{5F5056B0-1649-42CF-A32A-38C46A2CFDE0}" srcOrd="0" destOrd="0" presId="urn:microsoft.com/office/officeart/2005/8/layout/orgChart1"/>
    <dgm:cxn modelId="{C2E54417-2E0F-41A3-B81C-A2E5B27CAF00}" type="presParOf" srcId="{5F5056B0-1649-42CF-A32A-38C46A2CFDE0}" destId="{DB90BB87-31F0-48DF-B529-231CE6A249E2}" srcOrd="0" destOrd="0" presId="urn:microsoft.com/office/officeart/2005/8/layout/orgChart1"/>
    <dgm:cxn modelId="{878A3F2A-AB30-4FCA-ABC4-9D8231ED5A56}" type="presParOf" srcId="{5F5056B0-1649-42CF-A32A-38C46A2CFDE0}" destId="{F91BEE0F-27BF-42B5-A18A-74A3B9ED8B6E}" srcOrd="1" destOrd="0" presId="urn:microsoft.com/office/officeart/2005/8/layout/orgChart1"/>
    <dgm:cxn modelId="{F6A47649-EF77-4371-9E58-5D619B982036}" type="presParOf" srcId="{C8F837D9-EA5B-4698-9B74-A7C67FA2E89C}" destId="{131003F2-7763-4906-82E1-FAD2AF488E74}" srcOrd="1" destOrd="0" presId="urn:microsoft.com/office/officeart/2005/8/layout/orgChart1"/>
    <dgm:cxn modelId="{59DBAA6B-4750-441E-A013-5CF813606848}" type="presParOf" srcId="{C8F837D9-EA5B-4698-9B74-A7C67FA2E89C}" destId="{50ABE419-7470-418C-AEDE-C36FAACED03B}" srcOrd="2" destOrd="0" presId="urn:microsoft.com/office/officeart/2005/8/layout/orgChart1"/>
    <dgm:cxn modelId="{48532A7D-4322-4E32-A879-9B5124EA5EE8}" type="presParOf" srcId="{5402CC4B-60F4-4084-B49E-98549744F9B1}" destId="{3984D358-5D23-4BF7-A5D8-D7617DCA6003}"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16095-431C-4104-BF4E-DF8A93E3ED3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8B4E531-F76D-4DF2-A1FD-DFD0346A6608}">
      <dgm:prSet phldrT="[Text]" custT="1"/>
      <dgm:spPr/>
      <dgm:t>
        <a:bodyPr/>
        <a:lstStyle/>
        <a:p>
          <a:r>
            <a:rPr lang="en-IN" sz="2800" dirty="0"/>
            <a:t>White Hat</a:t>
          </a:r>
        </a:p>
      </dgm:t>
    </dgm:pt>
    <dgm:pt modelId="{9BA0EDEC-E4BE-4418-8D55-68C54BAEE83E}" cxnId="{85A9ADF7-2C32-4DEF-A653-2DC39471F1EB}" type="parTrans">
      <dgm:prSet/>
      <dgm:spPr/>
      <dgm:t>
        <a:bodyPr/>
        <a:lstStyle/>
        <a:p>
          <a:endParaRPr lang="en-IN"/>
        </a:p>
      </dgm:t>
    </dgm:pt>
    <dgm:pt modelId="{4274ADCA-7E36-4215-BE03-AE00EB695C47}" cxnId="{85A9ADF7-2C32-4DEF-A653-2DC39471F1EB}" type="sibTrans">
      <dgm:prSet/>
      <dgm:spPr/>
      <dgm:t>
        <a:bodyPr/>
        <a:lstStyle/>
        <a:p>
          <a:endParaRPr lang="en-IN"/>
        </a:p>
      </dgm:t>
    </dgm:pt>
    <dgm:pt modelId="{59CCC85F-F930-4E95-90BF-E9557627F29B}">
      <dgm:prSet phldrT="[Text]" custT="1"/>
      <dgm:spPr/>
      <dgm:t>
        <a:bodyPr/>
        <a:lstStyle/>
        <a:p>
          <a:r>
            <a:rPr lang="en-IN" sz="2800" dirty="0"/>
            <a:t>Black</a:t>
          </a:r>
          <a:r>
            <a:rPr lang="en-IN" sz="3200" dirty="0"/>
            <a:t> </a:t>
          </a:r>
          <a:r>
            <a:rPr lang="en-IN" sz="2800" dirty="0"/>
            <a:t>Hat</a:t>
          </a:r>
          <a:endParaRPr lang="en-IN" sz="3200" dirty="0"/>
        </a:p>
      </dgm:t>
    </dgm:pt>
    <dgm:pt modelId="{03884436-4CB5-471F-A2FB-26B583649C4D}" cxnId="{38E8C5FC-C4A4-48B7-935C-F6EA4B7A236B}" type="parTrans">
      <dgm:prSet/>
      <dgm:spPr/>
      <dgm:t>
        <a:bodyPr/>
        <a:lstStyle/>
        <a:p>
          <a:endParaRPr lang="en-IN"/>
        </a:p>
      </dgm:t>
    </dgm:pt>
    <dgm:pt modelId="{F5BC669E-7F37-460B-98C9-E48D725DD9F8}" cxnId="{38E8C5FC-C4A4-48B7-935C-F6EA4B7A236B}" type="sibTrans">
      <dgm:prSet/>
      <dgm:spPr/>
      <dgm:t>
        <a:bodyPr/>
        <a:lstStyle/>
        <a:p>
          <a:endParaRPr lang="en-IN"/>
        </a:p>
      </dgm:t>
    </dgm:pt>
    <dgm:pt modelId="{F6AE5F34-69BD-463D-A36E-0A2E13D2DE01}">
      <dgm:prSet phldrT="[Text]" custT="1"/>
      <dgm:spPr/>
      <dgm:t>
        <a:bodyPr/>
        <a:lstStyle/>
        <a:p>
          <a:r>
            <a:rPr lang="en-IN" sz="2800" dirty="0"/>
            <a:t>Grey Hat</a:t>
          </a:r>
        </a:p>
      </dgm:t>
    </dgm:pt>
    <dgm:pt modelId="{4CCF980F-2548-4362-A53F-2C80AD886248}" cxnId="{2F5765FF-491E-43A5-9BE6-E23A3F28F823}" type="parTrans">
      <dgm:prSet/>
      <dgm:spPr/>
      <dgm:t>
        <a:bodyPr/>
        <a:lstStyle/>
        <a:p>
          <a:endParaRPr lang="en-IN"/>
        </a:p>
      </dgm:t>
    </dgm:pt>
    <dgm:pt modelId="{5F6E6474-FE6D-4CFD-8BD8-B08B779235EB}" cxnId="{2F5765FF-491E-43A5-9BE6-E23A3F28F823}" type="sibTrans">
      <dgm:prSet/>
      <dgm:spPr/>
      <dgm:t>
        <a:bodyPr/>
        <a:lstStyle/>
        <a:p>
          <a:endParaRPr lang="en-IN"/>
        </a:p>
      </dgm:t>
    </dgm:pt>
    <dgm:pt modelId="{A172C4BF-DEAC-4E7D-8B52-01375864379E}">
      <dgm:prSet custT="1"/>
      <dgm:spPr/>
      <dgm:t>
        <a:bodyPr/>
        <a:lstStyle/>
        <a:p>
          <a:pPr algn="just"/>
          <a:r>
            <a:rPr lang="en-US" sz="2000" b="0" i="0" dirty="0"/>
            <a:t>A white hat hacker is an ethical computer security expert or cybersecurity professional who focuses on securing systems and networks.</a:t>
          </a:r>
          <a:endParaRPr lang="en-IN" sz="3100" dirty="0"/>
        </a:p>
      </dgm:t>
    </dgm:pt>
    <dgm:pt modelId="{AAA5283E-4281-4585-A90D-1304D9C0BEB0}" cxnId="{2F8F57E8-EBD0-4927-B6A5-A16718C70274}" type="parTrans">
      <dgm:prSet/>
      <dgm:spPr/>
      <dgm:t>
        <a:bodyPr/>
        <a:lstStyle/>
        <a:p>
          <a:endParaRPr lang="en-IN"/>
        </a:p>
      </dgm:t>
    </dgm:pt>
    <dgm:pt modelId="{5E660C54-03C3-41D1-9480-09EEAD386FF9}" cxnId="{2F8F57E8-EBD0-4927-B6A5-A16718C70274}" type="sibTrans">
      <dgm:prSet/>
      <dgm:spPr/>
      <dgm:t>
        <a:bodyPr/>
        <a:lstStyle/>
        <a:p>
          <a:endParaRPr lang="en-IN"/>
        </a:p>
      </dgm:t>
    </dgm:pt>
    <dgm:pt modelId="{75783664-5CA6-48C0-A82E-51687F1C3C45}">
      <dgm:prSet custT="1"/>
      <dgm:spPr/>
      <dgm:t>
        <a:bodyPr/>
        <a:lstStyle/>
        <a:p>
          <a:pPr algn="just"/>
          <a:r>
            <a:rPr lang="en-US" sz="1800" b="0" i="0" dirty="0"/>
            <a:t>A black hat hacker is an individual who engages in computer security breaches and malicious activities for personal gain, financial profit, or other malicious intentions. </a:t>
          </a:r>
          <a:endParaRPr lang="en-IN" sz="1800" dirty="0"/>
        </a:p>
      </dgm:t>
    </dgm:pt>
    <dgm:pt modelId="{CE4460CD-9E7B-4EEE-80A8-79E61CCB1246}" cxnId="{57D311EF-D9FC-4BAC-8036-8665F0AADA05}" type="parTrans">
      <dgm:prSet/>
      <dgm:spPr/>
      <dgm:t>
        <a:bodyPr/>
        <a:lstStyle/>
        <a:p>
          <a:endParaRPr lang="en-IN"/>
        </a:p>
      </dgm:t>
    </dgm:pt>
    <dgm:pt modelId="{77C9EA7B-9483-41D2-A22F-AF9D3FA7349F}" cxnId="{57D311EF-D9FC-4BAC-8036-8665F0AADA05}" type="sibTrans">
      <dgm:prSet/>
      <dgm:spPr/>
      <dgm:t>
        <a:bodyPr/>
        <a:lstStyle/>
        <a:p>
          <a:endParaRPr lang="en-IN"/>
        </a:p>
      </dgm:t>
    </dgm:pt>
    <dgm:pt modelId="{64705B0E-9DEC-40BC-9E9D-149B8A145F45}">
      <dgm:prSet custT="1"/>
      <dgm:spPr/>
      <dgm:t>
        <a:bodyPr/>
        <a:lstStyle/>
        <a:p>
          <a:pPr algn="just"/>
          <a:r>
            <a:rPr lang="en-US" sz="1800" b="0" i="0" dirty="0"/>
            <a:t>A grey hat hacker is an individual who falls between the ethical boundaries of white hat hackers and the malicious intent of black hat hackers.</a:t>
          </a:r>
          <a:endParaRPr lang="en-IN" sz="1800" dirty="0"/>
        </a:p>
      </dgm:t>
    </dgm:pt>
    <dgm:pt modelId="{47629B61-CA54-4676-A506-A9C2DCC2436E}" cxnId="{A5D1630B-9EBF-4BE5-A6AE-B09822204B0C}" type="parTrans">
      <dgm:prSet/>
      <dgm:spPr/>
      <dgm:t>
        <a:bodyPr/>
        <a:lstStyle/>
        <a:p>
          <a:endParaRPr lang="en-IN"/>
        </a:p>
      </dgm:t>
    </dgm:pt>
    <dgm:pt modelId="{464F80AC-4DC1-4A76-81F9-5D529D8E599B}" cxnId="{A5D1630B-9EBF-4BE5-A6AE-B09822204B0C}" type="sibTrans">
      <dgm:prSet/>
      <dgm:spPr/>
      <dgm:t>
        <a:bodyPr/>
        <a:lstStyle/>
        <a:p>
          <a:endParaRPr lang="en-IN"/>
        </a:p>
      </dgm:t>
    </dgm:pt>
    <dgm:pt modelId="{509D5D1B-0652-4FBE-B4CD-DBABD3FCFD24}" type="pres">
      <dgm:prSet presAssocID="{4D216095-431C-4104-BF4E-DF8A93E3ED3C}" presName="linear" presStyleCnt="0">
        <dgm:presLayoutVars>
          <dgm:dir/>
          <dgm:animLvl val="lvl"/>
          <dgm:resizeHandles val="exact"/>
        </dgm:presLayoutVars>
      </dgm:prSet>
      <dgm:spPr/>
    </dgm:pt>
    <dgm:pt modelId="{51A67844-807E-4525-89B7-9910F6E7CCFF}" type="pres">
      <dgm:prSet presAssocID="{E8B4E531-F76D-4DF2-A1FD-DFD0346A6608}" presName="parentLin" presStyleCnt="0"/>
      <dgm:spPr/>
    </dgm:pt>
    <dgm:pt modelId="{29B5E42D-0B88-416D-9F11-DDA9F38AC5CD}" type="pres">
      <dgm:prSet presAssocID="{E8B4E531-F76D-4DF2-A1FD-DFD0346A6608}" presName="parentLeftMargin" presStyleLbl="node1" presStyleIdx="0" presStyleCnt="3"/>
      <dgm:spPr/>
    </dgm:pt>
    <dgm:pt modelId="{6C90FD8A-B6E5-4500-A84B-B1211A020C05}" type="pres">
      <dgm:prSet presAssocID="{E8B4E531-F76D-4DF2-A1FD-DFD0346A6608}" presName="parentText" presStyleLbl="node1" presStyleIdx="0" presStyleCnt="3" custScaleY="60993" custLinFactNeighborX="-31500" custLinFactNeighborY="-20472">
        <dgm:presLayoutVars>
          <dgm:chMax val="0"/>
          <dgm:bulletEnabled val="1"/>
        </dgm:presLayoutVars>
      </dgm:prSet>
      <dgm:spPr/>
    </dgm:pt>
    <dgm:pt modelId="{45CE3999-58FB-42A6-92C3-461DA4AC317D}" type="pres">
      <dgm:prSet presAssocID="{E8B4E531-F76D-4DF2-A1FD-DFD0346A6608}" presName="negativeSpace" presStyleCnt="0"/>
      <dgm:spPr/>
    </dgm:pt>
    <dgm:pt modelId="{86AE373F-2D15-409E-9F75-3B11FF1BA840}" type="pres">
      <dgm:prSet presAssocID="{E8B4E531-F76D-4DF2-A1FD-DFD0346A6608}" presName="childText" presStyleLbl="conFgAcc1" presStyleIdx="0" presStyleCnt="3">
        <dgm:presLayoutVars>
          <dgm:bulletEnabled val="1"/>
        </dgm:presLayoutVars>
      </dgm:prSet>
      <dgm:spPr/>
    </dgm:pt>
    <dgm:pt modelId="{411BA26A-BD7D-4699-AFB9-F3983FB835E6}" type="pres">
      <dgm:prSet presAssocID="{4274ADCA-7E36-4215-BE03-AE00EB695C47}" presName="spaceBetweenRectangles" presStyleCnt="0"/>
      <dgm:spPr/>
    </dgm:pt>
    <dgm:pt modelId="{F35132DE-5C43-48DC-B569-6D5DBD3047E5}" type="pres">
      <dgm:prSet presAssocID="{59CCC85F-F930-4E95-90BF-E9557627F29B}" presName="parentLin" presStyleCnt="0"/>
      <dgm:spPr/>
    </dgm:pt>
    <dgm:pt modelId="{BC14623B-6FF3-4DB9-9E43-A1945DC18F8C}" type="pres">
      <dgm:prSet presAssocID="{59CCC85F-F930-4E95-90BF-E9557627F29B}" presName="parentLeftMargin" presStyleLbl="node1" presStyleIdx="0" presStyleCnt="3"/>
      <dgm:spPr/>
    </dgm:pt>
    <dgm:pt modelId="{F7FBCC67-57F2-4ADA-98FF-E9A950F226AE}" type="pres">
      <dgm:prSet presAssocID="{59CCC85F-F930-4E95-90BF-E9557627F29B}" presName="parentText" presStyleLbl="node1" presStyleIdx="1" presStyleCnt="3" custScaleY="54239" custLinFactNeighborX="-4500" custLinFactNeighborY="-8786">
        <dgm:presLayoutVars>
          <dgm:chMax val="0"/>
          <dgm:bulletEnabled val="1"/>
        </dgm:presLayoutVars>
      </dgm:prSet>
      <dgm:spPr/>
    </dgm:pt>
    <dgm:pt modelId="{2ACC0C4A-D71B-4AE6-8934-F645F85E8CC5}" type="pres">
      <dgm:prSet presAssocID="{59CCC85F-F930-4E95-90BF-E9557627F29B}" presName="negativeSpace" presStyleCnt="0"/>
      <dgm:spPr/>
    </dgm:pt>
    <dgm:pt modelId="{685896C6-C223-423E-BA35-DB4189F0928B}" type="pres">
      <dgm:prSet presAssocID="{59CCC85F-F930-4E95-90BF-E9557627F29B}" presName="childText" presStyleLbl="conFgAcc1" presStyleIdx="1" presStyleCnt="3">
        <dgm:presLayoutVars>
          <dgm:bulletEnabled val="1"/>
        </dgm:presLayoutVars>
      </dgm:prSet>
      <dgm:spPr/>
    </dgm:pt>
    <dgm:pt modelId="{3728B975-07D0-487F-9E78-26FF09DA8874}" type="pres">
      <dgm:prSet presAssocID="{F5BC669E-7F37-460B-98C9-E48D725DD9F8}" presName="spaceBetweenRectangles" presStyleCnt="0"/>
      <dgm:spPr/>
    </dgm:pt>
    <dgm:pt modelId="{696A8203-25BE-4EDD-9A15-266CF6EFF50E}" type="pres">
      <dgm:prSet presAssocID="{F6AE5F34-69BD-463D-A36E-0A2E13D2DE01}" presName="parentLin" presStyleCnt="0"/>
      <dgm:spPr/>
    </dgm:pt>
    <dgm:pt modelId="{54252824-A435-4592-B4DE-BA6D0C67C093}" type="pres">
      <dgm:prSet presAssocID="{F6AE5F34-69BD-463D-A36E-0A2E13D2DE01}" presName="parentLeftMargin" presStyleLbl="node1" presStyleIdx="1" presStyleCnt="3"/>
      <dgm:spPr/>
    </dgm:pt>
    <dgm:pt modelId="{488E153B-E0C5-4FA0-9C84-2F7CF6FAAF66}" type="pres">
      <dgm:prSet presAssocID="{F6AE5F34-69BD-463D-A36E-0A2E13D2DE01}" presName="parentText" presStyleLbl="node1" presStyleIdx="2" presStyleCnt="3" custScaleY="63673" custLinFactNeighborX="-6750" custLinFactNeighborY="-9034">
        <dgm:presLayoutVars>
          <dgm:chMax val="0"/>
          <dgm:bulletEnabled val="1"/>
        </dgm:presLayoutVars>
      </dgm:prSet>
      <dgm:spPr/>
    </dgm:pt>
    <dgm:pt modelId="{055FCA0F-0A4F-4B82-BA6C-6975E4A7422A}" type="pres">
      <dgm:prSet presAssocID="{F6AE5F34-69BD-463D-A36E-0A2E13D2DE01}" presName="negativeSpace" presStyleCnt="0"/>
      <dgm:spPr/>
    </dgm:pt>
    <dgm:pt modelId="{6BF5BBB6-FCFC-4A51-A8EB-230DE8E2A137}" type="pres">
      <dgm:prSet presAssocID="{F6AE5F34-69BD-463D-A36E-0A2E13D2DE01}" presName="childText" presStyleLbl="conFgAcc1" presStyleIdx="2" presStyleCnt="3">
        <dgm:presLayoutVars>
          <dgm:bulletEnabled val="1"/>
        </dgm:presLayoutVars>
      </dgm:prSet>
      <dgm:spPr/>
    </dgm:pt>
  </dgm:ptLst>
  <dgm:cxnLst>
    <dgm:cxn modelId="{A5D1630B-9EBF-4BE5-A6AE-B09822204B0C}" srcId="{F6AE5F34-69BD-463D-A36E-0A2E13D2DE01}" destId="{64705B0E-9DEC-40BC-9E9D-149B8A145F45}" srcOrd="0" destOrd="0" parTransId="{47629B61-CA54-4676-A506-A9C2DCC2436E}" sibTransId="{464F80AC-4DC1-4A76-81F9-5D529D8E599B}"/>
    <dgm:cxn modelId="{8706A028-FC1C-4466-BD45-41C163C623E5}" type="presOf" srcId="{59CCC85F-F930-4E95-90BF-E9557627F29B}" destId="{F7FBCC67-57F2-4ADA-98FF-E9A950F226AE}" srcOrd="1" destOrd="0" presId="urn:microsoft.com/office/officeart/2005/8/layout/list1"/>
    <dgm:cxn modelId="{C0FFF444-0AD1-4FD5-8B40-EFF4A5CDB6B8}" type="presOf" srcId="{A172C4BF-DEAC-4E7D-8B52-01375864379E}" destId="{86AE373F-2D15-409E-9F75-3B11FF1BA840}" srcOrd="0" destOrd="0" presId="urn:microsoft.com/office/officeart/2005/8/layout/list1"/>
    <dgm:cxn modelId="{7DFD804C-7966-467B-9157-3443198061CF}" type="presOf" srcId="{4D216095-431C-4104-BF4E-DF8A93E3ED3C}" destId="{509D5D1B-0652-4FBE-B4CD-DBABD3FCFD24}" srcOrd="0" destOrd="0" presId="urn:microsoft.com/office/officeart/2005/8/layout/list1"/>
    <dgm:cxn modelId="{1B6A2A5A-4FE9-4BE5-BF55-FAE07BF62014}" type="presOf" srcId="{E8B4E531-F76D-4DF2-A1FD-DFD0346A6608}" destId="{29B5E42D-0B88-416D-9F11-DDA9F38AC5CD}" srcOrd="0" destOrd="0" presId="urn:microsoft.com/office/officeart/2005/8/layout/list1"/>
    <dgm:cxn modelId="{1E044C81-3433-45E5-9224-562B0B1924C1}" type="presOf" srcId="{75783664-5CA6-48C0-A82E-51687F1C3C45}" destId="{685896C6-C223-423E-BA35-DB4189F0928B}" srcOrd="0" destOrd="0" presId="urn:microsoft.com/office/officeart/2005/8/layout/list1"/>
    <dgm:cxn modelId="{3A5716AB-AC59-41E3-921D-E491D893D272}" type="presOf" srcId="{F6AE5F34-69BD-463D-A36E-0A2E13D2DE01}" destId="{488E153B-E0C5-4FA0-9C84-2F7CF6FAAF66}" srcOrd="1" destOrd="0" presId="urn:microsoft.com/office/officeart/2005/8/layout/list1"/>
    <dgm:cxn modelId="{7208C0B7-DE80-4EAD-AC48-A9FF70B1DA32}" type="presOf" srcId="{F6AE5F34-69BD-463D-A36E-0A2E13D2DE01}" destId="{54252824-A435-4592-B4DE-BA6D0C67C093}" srcOrd="0" destOrd="0" presId="urn:microsoft.com/office/officeart/2005/8/layout/list1"/>
    <dgm:cxn modelId="{50EC30BA-1241-4439-B9E5-68C5763BD46C}" type="presOf" srcId="{64705B0E-9DEC-40BC-9E9D-149B8A145F45}" destId="{6BF5BBB6-FCFC-4A51-A8EB-230DE8E2A137}" srcOrd="0" destOrd="0" presId="urn:microsoft.com/office/officeart/2005/8/layout/list1"/>
    <dgm:cxn modelId="{75AE2CD7-EDFA-45E0-A5DD-E36F62722D93}" type="presOf" srcId="{59CCC85F-F930-4E95-90BF-E9557627F29B}" destId="{BC14623B-6FF3-4DB9-9E43-A1945DC18F8C}" srcOrd="0" destOrd="0" presId="urn:microsoft.com/office/officeart/2005/8/layout/list1"/>
    <dgm:cxn modelId="{2F8F57E8-EBD0-4927-B6A5-A16718C70274}" srcId="{E8B4E531-F76D-4DF2-A1FD-DFD0346A6608}" destId="{A172C4BF-DEAC-4E7D-8B52-01375864379E}" srcOrd="0" destOrd="0" parTransId="{AAA5283E-4281-4585-A90D-1304D9C0BEB0}" sibTransId="{5E660C54-03C3-41D1-9480-09EEAD386FF9}"/>
    <dgm:cxn modelId="{CB7B9AED-82F7-444A-AB40-A4F494A1EDEB}" type="presOf" srcId="{E8B4E531-F76D-4DF2-A1FD-DFD0346A6608}" destId="{6C90FD8A-B6E5-4500-A84B-B1211A020C05}" srcOrd="1" destOrd="0" presId="urn:microsoft.com/office/officeart/2005/8/layout/list1"/>
    <dgm:cxn modelId="{57D311EF-D9FC-4BAC-8036-8665F0AADA05}" srcId="{59CCC85F-F930-4E95-90BF-E9557627F29B}" destId="{75783664-5CA6-48C0-A82E-51687F1C3C45}" srcOrd="0" destOrd="0" parTransId="{CE4460CD-9E7B-4EEE-80A8-79E61CCB1246}" sibTransId="{77C9EA7B-9483-41D2-A22F-AF9D3FA7349F}"/>
    <dgm:cxn modelId="{85A9ADF7-2C32-4DEF-A653-2DC39471F1EB}" srcId="{4D216095-431C-4104-BF4E-DF8A93E3ED3C}" destId="{E8B4E531-F76D-4DF2-A1FD-DFD0346A6608}" srcOrd="0" destOrd="0" parTransId="{9BA0EDEC-E4BE-4418-8D55-68C54BAEE83E}" sibTransId="{4274ADCA-7E36-4215-BE03-AE00EB695C47}"/>
    <dgm:cxn modelId="{38E8C5FC-C4A4-48B7-935C-F6EA4B7A236B}" srcId="{4D216095-431C-4104-BF4E-DF8A93E3ED3C}" destId="{59CCC85F-F930-4E95-90BF-E9557627F29B}" srcOrd="1" destOrd="0" parTransId="{03884436-4CB5-471F-A2FB-26B583649C4D}" sibTransId="{F5BC669E-7F37-460B-98C9-E48D725DD9F8}"/>
    <dgm:cxn modelId="{2F5765FF-491E-43A5-9BE6-E23A3F28F823}" srcId="{4D216095-431C-4104-BF4E-DF8A93E3ED3C}" destId="{F6AE5F34-69BD-463D-A36E-0A2E13D2DE01}" srcOrd="2" destOrd="0" parTransId="{4CCF980F-2548-4362-A53F-2C80AD886248}" sibTransId="{5F6E6474-FE6D-4CFD-8BD8-B08B779235EB}"/>
    <dgm:cxn modelId="{6299FCF1-31B2-4308-9365-76DE34BADA9D}" type="presParOf" srcId="{509D5D1B-0652-4FBE-B4CD-DBABD3FCFD24}" destId="{51A67844-807E-4525-89B7-9910F6E7CCFF}" srcOrd="0" destOrd="0" presId="urn:microsoft.com/office/officeart/2005/8/layout/list1"/>
    <dgm:cxn modelId="{44376E19-F17D-43C5-B604-15C87CAD166E}" type="presParOf" srcId="{51A67844-807E-4525-89B7-9910F6E7CCFF}" destId="{29B5E42D-0B88-416D-9F11-DDA9F38AC5CD}" srcOrd="0" destOrd="0" presId="urn:microsoft.com/office/officeart/2005/8/layout/list1"/>
    <dgm:cxn modelId="{D5AE51E1-48AE-4B01-8D66-64DB000BBF27}" type="presParOf" srcId="{51A67844-807E-4525-89B7-9910F6E7CCFF}" destId="{6C90FD8A-B6E5-4500-A84B-B1211A020C05}" srcOrd="1" destOrd="0" presId="urn:microsoft.com/office/officeart/2005/8/layout/list1"/>
    <dgm:cxn modelId="{12D34D9F-D89E-4B35-8345-A14B2E643147}" type="presParOf" srcId="{509D5D1B-0652-4FBE-B4CD-DBABD3FCFD24}" destId="{45CE3999-58FB-42A6-92C3-461DA4AC317D}" srcOrd="1" destOrd="0" presId="urn:microsoft.com/office/officeart/2005/8/layout/list1"/>
    <dgm:cxn modelId="{B813F3A4-27C6-45FF-A8B4-B3F98CA01A1E}" type="presParOf" srcId="{509D5D1B-0652-4FBE-B4CD-DBABD3FCFD24}" destId="{86AE373F-2D15-409E-9F75-3B11FF1BA840}" srcOrd="2" destOrd="0" presId="urn:microsoft.com/office/officeart/2005/8/layout/list1"/>
    <dgm:cxn modelId="{8E389AB7-B449-4B41-9F94-DADF3F1615DA}" type="presParOf" srcId="{509D5D1B-0652-4FBE-B4CD-DBABD3FCFD24}" destId="{411BA26A-BD7D-4699-AFB9-F3983FB835E6}" srcOrd="3" destOrd="0" presId="urn:microsoft.com/office/officeart/2005/8/layout/list1"/>
    <dgm:cxn modelId="{968D5A2E-D696-4E17-BACB-B583FE1CC1C2}" type="presParOf" srcId="{509D5D1B-0652-4FBE-B4CD-DBABD3FCFD24}" destId="{F35132DE-5C43-48DC-B569-6D5DBD3047E5}" srcOrd="4" destOrd="0" presId="urn:microsoft.com/office/officeart/2005/8/layout/list1"/>
    <dgm:cxn modelId="{57D29C59-BE54-46E6-9293-AC7B6D9BF4D2}" type="presParOf" srcId="{F35132DE-5C43-48DC-B569-6D5DBD3047E5}" destId="{BC14623B-6FF3-4DB9-9E43-A1945DC18F8C}" srcOrd="0" destOrd="0" presId="urn:microsoft.com/office/officeart/2005/8/layout/list1"/>
    <dgm:cxn modelId="{7E40F82A-956E-4233-9E37-0B3C506039F5}" type="presParOf" srcId="{F35132DE-5C43-48DC-B569-6D5DBD3047E5}" destId="{F7FBCC67-57F2-4ADA-98FF-E9A950F226AE}" srcOrd="1" destOrd="0" presId="urn:microsoft.com/office/officeart/2005/8/layout/list1"/>
    <dgm:cxn modelId="{63BA8689-BF4E-4FB9-9754-C5C90DE6ADFC}" type="presParOf" srcId="{509D5D1B-0652-4FBE-B4CD-DBABD3FCFD24}" destId="{2ACC0C4A-D71B-4AE6-8934-F645F85E8CC5}" srcOrd="5" destOrd="0" presId="urn:microsoft.com/office/officeart/2005/8/layout/list1"/>
    <dgm:cxn modelId="{4745BB4E-AD62-4284-BE19-E4F089AC1005}" type="presParOf" srcId="{509D5D1B-0652-4FBE-B4CD-DBABD3FCFD24}" destId="{685896C6-C223-423E-BA35-DB4189F0928B}" srcOrd="6" destOrd="0" presId="urn:microsoft.com/office/officeart/2005/8/layout/list1"/>
    <dgm:cxn modelId="{034DAFBE-7B3F-4E7A-923C-F65B731C49F7}" type="presParOf" srcId="{509D5D1B-0652-4FBE-B4CD-DBABD3FCFD24}" destId="{3728B975-07D0-487F-9E78-26FF09DA8874}" srcOrd="7" destOrd="0" presId="urn:microsoft.com/office/officeart/2005/8/layout/list1"/>
    <dgm:cxn modelId="{E53ED014-B586-460F-A256-CBF536884A00}" type="presParOf" srcId="{509D5D1B-0652-4FBE-B4CD-DBABD3FCFD24}" destId="{696A8203-25BE-4EDD-9A15-266CF6EFF50E}" srcOrd="8" destOrd="0" presId="urn:microsoft.com/office/officeart/2005/8/layout/list1"/>
    <dgm:cxn modelId="{F9092D62-4745-4EAD-ABC2-F0FE2D1DE3CB}" type="presParOf" srcId="{696A8203-25BE-4EDD-9A15-266CF6EFF50E}" destId="{54252824-A435-4592-B4DE-BA6D0C67C093}" srcOrd="0" destOrd="0" presId="urn:microsoft.com/office/officeart/2005/8/layout/list1"/>
    <dgm:cxn modelId="{57C9BF3A-830E-496A-A474-72E287031C34}" type="presParOf" srcId="{696A8203-25BE-4EDD-9A15-266CF6EFF50E}" destId="{488E153B-E0C5-4FA0-9C84-2F7CF6FAAF66}" srcOrd="1" destOrd="0" presId="urn:microsoft.com/office/officeart/2005/8/layout/list1"/>
    <dgm:cxn modelId="{8B6B116B-89BC-4694-BAB2-3EE00D5428E2}" type="presParOf" srcId="{509D5D1B-0652-4FBE-B4CD-DBABD3FCFD24}" destId="{055FCA0F-0A4F-4B82-BA6C-6975E4A7422A}" srcOrd="9" destOrd="0" presId="urn:microsoft.com/office/officeart/2005/8/layout/list1"/>
    <dgm:cxn modelId="{383CEC1D-ABFF-4A66-95BE-F61B5A0504AE}" type="presParOf" srcId="{509D5D1B-0652-4FBE-B4CD-DBABD3FCFD24}" destId="{6BF5BBB6-FCFC-4A51-A8EB-230DE8E2A137}"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06424F-96D3-4EBD-9AA1-C872072B3264}" type="doc">
      <dgm:prSet loTypeId="urn:microsoft.com/office/officeart/2005/8/layout/hProcess9" loCatId="process" qsTypeId="urn:microsoft.com/office/officeart/2005/8/quickstyle/simple1" qsCatId="simple" csTypeId="urn:microsoft.com/office/officeart/2005/8/colors/accent1_2" csCatId="accent1" phldr="1"/>
      <dgm:spPr/>
    </dgm:pt>
    <dgm:pt modelId="{B3D1B59A-B297-47A5-91C5-70D0B7A14C49}">
      <dgm:prSet phldrT="[Text]"/>
      <dgm:spPr/>
      <dgm:t>
        <a:bodyPr/>
        <a:lstStyle/>
        <a:p>
          <a:r>
            <a:rPr lang="en-IN" dirty="0"/>
            <a:t>Reconnaissance</a:t>
          </a:r>
        </a:p>
      </dgm:t>
    </dgm:pt>
    <dgm:pt modelId="{B53E7C0C-199A-44E0-A304-CF6D163F34A8}" cxnId="{167C83D4-486F-4522-8FBE-251A44AC1390}" type="parTrans">
      <dgm:prSet/>
      <dgm:spPr/>
      <dgm:t>
        <a:bodyPr/>
        <a:lstStyle/>
        <a:p>
          <a:endParaRPr lang="en-IN"/>
        </a:p>
      </dgm:t>
    </dgm:pt>
    <dgm:pt modelId="{D342542A-EC28-4185-8A54-FF9C45299379}" cxnId="{167C83D4-486F-4522-8FBE-251A44AC1390}" type="sibTrans">
      <dgm:prSet/>
      <dgm:spPr/>
      <dgm:t>
        <a:bodyPr/>
        <a:lstStyle/>
        <a:p>
          <a:endParaRPr lang="en-IN"/>
        </a:p>
      </dgm:t>
    </dgm:pt>
    <dgm:pt modelId="{7D131C46-2506-4D2A-9A15-2C72A09D6C52}">
      <dgm:prSet phldrT="[Text]"/>
      <dgm:spPr/>
      <dgm:t>
        <a:bodyPr/>
        <a:lstStyle/>
        <a:p>
          <a:r>
            <a:rPr lang="en-IN" dirty="0"/>
            <a:t>Maintaining Access</a:t>
          </a:r>
        </a:p>
      </dgm:t>
    </dgm:pt>
    <dgm:pt modelId="{A966BA6B-1812-460D-9BB0-F4BA2977E9B8}" cxnId="{B1C5B3E6-A09A-4EE5-A2B2-73CE0900E961}" type="parTrans">
      <dgm:prSet/>
      <dgm:spPr/>
      <dgm:t>
        <a:bodyPr/>
        <a:lstStyle/>
        <a:p>
          <a:endParaRPr lang="en-IN"/>
        </a:p>
      </dgm:t>
    </dgm:pt>
    <dgm:pt modelId="{38E2D395-EA8D-4910-94E9-CE4BD0BF0DAC}" cxnId="{B1C5B3E6-A09A-4EE5-A2B2-73CE0900E961}" type="sibTrans">
      <dgm:prSet/>
      <dgm:spPr/>
      <dgm:t>
        <a:bodyPr/>
        <a:lstStyle/>
        <a:p>
          <a:endParaRPr lang="en-IN"/>
        </a:p>
      </dgm:t>
    </dgm:pt>
    <dgm:pt modelId="{23A0C1EF-9E5D-4472-AD6E-CF4B56D02ECE}">
      <dgm:prSet phldrT="[Text]"/>
      <dgm:spPr/>
      <dgm:t>
        <a:bodyPr/>
        <a:lstStyle/>
        <a:p>
          <a:r>
            <a:rPr lang="en-IN" dirty="0"/>
            <a:t>Removing Tracks</a:t>
          </a:r>
        </a:p>
      </dgm:t>
    </dgm:pt>
    <dgm:pt modelId="{24A50C8D-5763-4AF2-905D-DD55F873F69F}" cxnId="{64E23420-FDF1-4D9D-9B55-2B33E4FC7854}" type="parTrans">
      <dgm:prSet/>
      <dgm:spPr/>
      <dgm:t>
        <a:bodyPr/>
        <a:lstStyle/>
        <a:p>
          <a:endParaRPr lang="en-IN"/>
        </a:p>
      </dgm:t>
    </dgm:pt>
    <dgm:pt modelId="{823BDF37-EE56-4AE8-BDE1-BF1F09788954}" cxnId="{64E23420-FDF1-4D9D-9B55-2B33E4FC7854}" type="sibTrans">
      <dgm:prSet/>
      <dgm:spPr/>
      <dgm:t>
        <a:bodyPr/>
        <a:lstStyle/>
        <a:p>
          <a:endParaRPr lang="en-IN"/>
        </a:p>
      </dgm:t>
    </dgm:pt>
    <dgm:pt modelId="{D992BB37-B6D2-45E3-B327-ADFA5010BEAD}">
      <dgm:prSet/>
      <dgm:spPr/>
      <dgm:t>
        <a:bodyPr/>
        <a:lstStyle/>
        <a:p>
          <a:r>
            <a:rPr lang="en-IN" dirty="0"/>
            <a:t>Information Gathering</a:t>
          </a:r>
        </a:p>
      </dgm:t>
    </dgm:pt>
    <dgm:pt modelId="{8CAC8B4F-7D4D-4DD8-825C-951A6657255E}" cxnId="{3EABE51F-91E8-4582-A576-18389DDA76FE}" type="parTrans">
      <dgm:prSet/>
      <dgm:spPr/>
      <dgm:t>
        <a:bodyPr/>
        <a:lstStyle/>
        <a:p>
          <a:endParaRPr lang="en-IN"/>
        </a:p>
      </dgm:t>
    </dgm:pt>
    <dgm:pt modelId="{219420C6-E400-450B-A712-E0BF7313FCAB}" cxnId="{3EABE51F-91E8-4582-A576-18389DDA76FE}" type="sibTrans">
      <dgm:prSet/>
      <dgm:spPr/>
      <dgm:t>
        <a:bodyPr/>
        <a:lstStyle/>
        <a:p>
          <a:endParaRPr lang="en-IN"/>
        </a:p>
      </dgm:t>
    </dgm:pt>
    <dgm:pt modelId="{4F81E978-1652-4390-97E8-05C6C92E4D67}">
      <dgm:prSet/>
      <dgm:spPr/>
      <dgm:t>
        <a:bodyPr/>
        <a:lstStyle/>
        <a:p>
          <a:r>
            <a:rPr lang="en-IN" dirty="0"/>
            <a:t>Gaining Access</a:t>
          </a:r>
        </a:p>
      </dgm:t>
    </dgm:pt>
    <dgm:pt modelId="{ACF5CC27-D663-4192-9099-0404BC633A0D}" cxnId="{2020F1AF-99A3-4BA5-B554-D2595DAC93C3}" type="parTrans">
      <dgm:prSet/>
      <dgm:spPr/>
      <dgm:t>
        <a:bodyPr/>
        <a:lstStyle/>
        <a:p>
          <a:endParaRPr lang="en-IN"/>
        </a:p>
      </dgm:t>
    </dgm:pt>
    <dgm:pt modelId="{FAF0C55A-B666-4DC7-B577-2C46875FBA25}" cxnId="{2020F1AF-99A3-4BA5-B554-D2595DAC93C3}" type="sibTrans">
      <dgm:prSet/>
      <dgm:spPr/>
      <dgm:t>
        <a:bodyPr/>
        <a:lstStyle/>
        <a:p>
          <a:endParaRPr lang="en-IN"/>
        </a:p>
      </dgm:t>
    </dgm:pt>
    <dgm:pt modelId="{51373D8B-3473-48CB-9B7D-3CF86F927666}" type="pres">
      <dgm:prSet presAssocID="{8B06424F-96D3-4EBD-9AA1-C872072B3264}" presName="CompostProcess" presStyleCnt="0">
        <dgm:presLayoutVars>
          <dgm:dir/>
          <dgm:resizeHandles val="exact"/>
        </dgm:presLayoutVars>
      </dgm:prSet>
      <dgm:spPr/>
    </dgm:pt>
    <dgm:pt modelId="{2D8776F5-ABBA-4165-A5E5-7A78BA78C5A2}" type="pres">
      <dgm:prSet presAssocID="{8B06424F-96D3-4EBD-9AA1-C872072B3264}" presName="arrow" presStyleLbl="bgShp" presStyleIdx="0" presStyleCnt="1"/>
      <dgm:spPr/>
    </dgm:pt>
    <dgm:pt modelId="{30FF2058-4032-4659-83F9-B6C65E9ED606}" type="pres">
      <dgm:prSet presAssocID="{8B06424F-96D3-4EBD-9AA1-C872072B3264}" presName="linearProcess" presStyleCnt="0"/>
      <dgm:spPr/>
    </dgm:pt>
    <dgm:pt modelId="{9FD6D172-2BB4-490C-819D-CF2F1CEEDDA7}" type="pres">
      <dgm:prSet presAssocID="{B3D1B59A-B297-47A5-91C5-70D0B7A14C49}" presName="textNode" presStyleLbl="node1" presStyleIdx="0" presStyleCnt="5" custScaleY="70388">
        <dgm:presLayoutVars>
          <dgm:bulletEnabled val="1"/>
        </dgm:presLayoutVars>
      </dgm:prSet>
      <dgm:spPr/>
    </dgm:pt>
    <dgm:pt modelId="{FC4CD62F-4348-42D0-AB92-BFD3102AE753}" type="pres">
      <dgm:prSet presAssocID="{D342542A-EC28-4185-8A54-FF9C45299379}" presName="sibTrans" presStyleCnt="0"/>
      <dgm:spPr/>
    </dgm:pt>
    <dgm:pt modelId="{ED99F94F-DD81-49AC-B046-BE48F30557C9}" type="pres">
      <dgm:prSet presAssocID="{D992BB37-B6D2-45E3-B327-ADFA5010BEAD}" presName="textNode" presStyleLbl="node1" presStyleIdx="1" presStyleCnt="5" custScaleY="71220">
        <dgm:presLayoutVars>
          <dgm:bulletEnabled val="1"/>
        </dgm:presLayoutVars>
      </dgm:prSet>
      <dgm:spPr/>
    </dgm:pt>
    <dgm:pt modelId="{22338C40-1289-4240-9A48-239F74D7EA82}" type="pres">
      <dgm:prSet presAssocID="{219420C6-E400-450B-A712-E0BF7313FCAB}" presName="sibTrans" presStyleCnt="0"/>
      <dgm:spPr/>
    </dgm:pt>
    <dgm:pt modelId="{25FE6F41-40E3-4594-850F-C8CA626A5F23}" type="pres">
      <dgm:prSet presAssocID="{4F81E978-1652-4390-97E8-05C6C92E4D67}" presName="textNode" presStyleLbl="node1" presStyleIdx="2" presStyleCnt="5" custScaleY="76209">
        <dgm:presLayoutVars>
          <dgm:bulletEnabled val="1"/>
        </dgm:presLayoutVars>
      </dgm:prSet>
      <dgm:spPr/>
    </dgm:pt>
    <dgm:pt modelId="{BD26A3F2-56A5-4410-B907-4DBD69AA601A}" type="pres">
      <dgm:prSet presAssocID="{FAF0C55A-B666-4DC7-B577-2C46875FBA25}" presName="sibTrans" presStyleCnt="0"/>
      <dgm:spPr/>
    </dgm:pt>
    <dgm:pt modelId="{54B6E611-5146-4FBD-984A-84CE00F5B046}" type="pres">
      <dgm:prSet presAssocID="{7D131C46-2506-4D2A-9A15-2C72A09D6C52}" presName="textNode" presStyleLbl="node1" presStyleIdx="3" presStyleCnt="5" custScaleY="82861">
        <dgm:presLayoutVars>
          <dgm:bulletEnabled val="1"/>
        </dgm:presLayoutVars>
      </dgm:prSet>
      <dgm:spPr/>
    </dgm:pt>
    <dgm:pt modelId="{80899ADE-47A5-433F-B791-D473269EE4A1}" type="pres">
      <dgm:prSet presAssocID="{38E2D395-EA8D-4910-94E9-CE4BD0BF0DAC}" presName="sibTrans" presStyleCnt="0"/>
      <dgm:spPr/>
    </dgm:pt>
    <dgm:pt modelId="{48810319-165A-4544-979A-D8374CAE9416}" type="pres">
      <dgm:prSet presAssocID="{23A0C1EF-9E5D-4472-AD6E-CF4B56D02ECE}" presName="textNode" presStyleLbl="node1" presStyleIdx="4" presStyleCnt="5" custScaleY="83693">
        <dgm:presLayoutVars>
          <dgm:bulletEnabled val="1"/>
        </dgm:presLayoutVars>
      </dgm:prSet>
      <dgm:spPr/>
    </dgm:pt>
  </dgm:ptLst>
  <dgm:cxnLst>
    <dgm:cxn modelId="{3EABE51F-91E8-4582-A576-18389DDA76FE}" srcId="{8B06424F-96D3-4EBD-9AA1-C872072B3264}" destId="{D992BB37-B6D2-45E3-B327-ADFA5010BEAD}" srcOrd="1" destOrd="0" parTransId="{8CAC8B4F-7D4D-4DD8-825C-951A6657255E}" sibTransId="{219420C6-E400-450B-A712-E0BF7313FCAB}"/>
    <dgm:cxn modelId="{64E23420-FDF1-4D9D-9B55-2B33E4FC7854}" srcId="{8B06424F-96D3-4EBD-9AA1-C872072B3264}" destId="{23A0C1EF-9E5D-4472-AD6E-CF4B56D02ECE}" srcOrd="4" destOrd="0" parTransId="{24A50C8D-5763-4AF2-905D-DD55F873F69F}" sibTransId="{823BDF37-EE56-4AE8-BDE1-BF1F09788954}"/>
    <dgm:cxn modelId="{7721DE28-EEEB-408B-96AB-C6C177AA4BB3}" type="presOf" srcId="{4F81E978-1652-4390-97E8-05C6C92E4D67}" destId="{25FE6F41-40E3-4594-850F-C8CA626A5F23}" srcOrd="0" destOrd="0" presId="urn:microsoft.com/office/officeart/2005/8/layout/hProcess9"/>
    <dgm:cxn modelId="{E783F540-5043-494A-B441-50684DD92E56}" type="presOf" srcId="{23A0C1EF-9E5D-4472-AD6E-CF4B56D02ECE}" destId="{48810319-165A-4544-979A-D8374CAE9416}" srcOrd="0" destOrd="0" presId="urn:microsoft.com/office/officeart/2005/8/layout/hProcess9"/>
    <dgm:cxn modelId="{3957F14C-7053-48EF-9894-DE95B5D0601F}" type="presOf" srcId="{7D131C46-2506-4D2A-9A15-2C72A09D6C52}" destId="{54B6E611-5146-4FBD-984A-84CE00F5B046}" srcOrd="0" destOrd="0" presId="urn:microsoft.com/office/officeart/2005/8/layout/hProcess9"/>
    <dgm:cxn modelId="{56167250-745E-4FBC-9D1E-B9642B7E3BDB}" type="presOf" srcId="{B3D1B59A-B297-47A5-91C5-70D0B7A14C49}" destId="{9FD6D172-2BB4-490C-819D-CF2F1CEEDDA7}" srcOrd="0" destOrd="0" presId="urn:microsoft.com/office/officeart/2005/8/layout/hProcess9"/>
    <dgm:cxn modelId="{55731A79-00AD-4B45-952F-FA7B8F00B5DF}" type="presOf" srcId="{8B06424F-96D3-4EBD-9AA1-C872072B3264}" destId="{51373D8B-3473-48CB-9B7D-3CF86F927666}" srcOrd="0" destOrd="0" presId="urn:microsoft.com/office/officeart/2005/8/layout/hProcess9"/>
    <dgm:cxn modelId="{2020F1AF-99A3-4BA5-B554-D2595DAC93C3}" srcId="{8B06424F-96D3-4EBD-9AA1-C872072B3264}" destId="{4F81E978-1652-4390-97E8-05C6C92E4D67}" srcOrd="2" destOrd="0" parTransId="{ACF5CC27-D663-4192-9099-0404BC633A0D}" sibTransId="{FAF0C55A-B666-4DC7-B577-2C46875FBA25}"/>
    <dgm:cxn modelId="{F5F588BF-12AC-408C-B143-047454E05EE2}" type="presOf" srcId="{D992BB37-B6D2-45E3-B327-ADFA5010BEAD}" destId="{ED99F94F-DD81-49AC-B046-BE48F30557C9}" srcOrd="0" destOrd="0" presId="urn:microsoft.com/office/officeart/2005/8/layout/hProcess9"/>
    <dgm:cxn modelId="{167C83D4-486F-4522-8FBE-251A44AC1390}" srcId="{8B06424F-96D3-4EBD-9AA1-C872072B3264}" destId="{B3D1B59A-B297-47A5-91C5-70D0B7A14C49}" srcOrd="0" destOrd="0" parTransId="{B53E7C0C-199A-44E0-A304-CF6D163F34A8}" sibTransId="{D342542A-EC28-4185-8A54-FF9C45299379}"/>
    <dgm:cxn modelId="{B1C5B3E6-A09A-4EE5-A2B2-73CE0900E961}" srcId="{8B06424F-96D3-4EBD-9AA1-C872072B3264}" destId="{7D131C46-2506-4D2A-9A15-2C72A09D6C52}" srcOrd="3" destOrd="0" parTransId="{A966BA6B-1812-460D-9BB0-F4BA2977E9B8}" sibTransId="{38E2D395-EA8D-4910-94E9-CE4BD0BF0DAC}"/>
    <dgm:cxn modelId="{16852A26-2B62-4CC7-AE6C-873A01FF902C}" type="presParOf" srcId="{51373D8B-3473-48CB-9B7D-3CF86F927666}" destId="{2D8776F5-ABBA-4165-A5E5-7A78BA78C5A2}" srcOrd="0" destOrd="0" presId="urn:microsoft.com/office/officeart/2005/8/layout/hProcess9"/>
    <dgm:cxn modelId="{6D4C0966-B1EB-4926-B146-2D329AD28153}" type="presParOf" srcId="{51373D8B-3473-48CB-9B7D-3CF86F927666}" destId="{30FF2058-4032-4659-83F9-B6C65E9ED606}" srcOrd="1" destOrd="0" presId="urn:microsoft.com/office/officeart/2005/8/layout/hProcess9"/>
    <dgm:cxn modelId="{BC8F7831-5FB3-46B3-B32F-90A251AA0F9B}" type="presParOf" srcId="{30FF2058-4032-4659-83F9-B6C65E9ED606}" destId="{9FD6D172-2BB4-490C-819D-CF2F1CEEDDA7}" srcOrd="0" destOrd="0" presId="urn:microsoft.com/office/officeart/2005/8/layout/hProcess9"/>
    <dgm:cxn modelId="{A2C5CB1C-6A18-470C-864F-EC70D166C4C3}" type="presParOf" srcId="{30FF2058-4032-4659-83F9-B6C65E9ED606}" destId="{FC4CD62F-4348-42D0-AB92-BFD3102AE753}" srcOrd="1" destOrd="0" presId="urn:microsoft.com/office/officeart/2005/8/layout/hProcess9"/>
    <dgm:cxn modelId="{A661AD51-A0AD-4A15-830A-FAEA930DAFF0}" type="presParOf" srcId="{30FF2058-4032-4659-83F9-B6C65E9ED606}" destId="{ED99F94F-DD81-49AC-B046-BE48F30557C9}" srcOrd="2" destOrd="0" presId="urn:microsoft.com/office/officeart/2005/8/layout/hProcess9"/>
    <dgm:cxn modelId="{F5556AC6-EB7C-42ED-9B2F-4B8E9532EC95}" type="presParOf" srcId="{30FF2058-4032-4659-83F9-B6C65E9ED606}" destId="{22338C40-1289-4240-9A48-239F74D7EA82}" srcOrd="3" destOrd="0" presId="urn:microsoft.com/office/officeart/2005/8/layout/hProcess9"/>
    <dgm:cxn modelId="{5536811B-B6D9-4A55-AF53-7975BDFC7BAE}" type="presParOf" srcId="{30FF2058-4032-4659-83F9-B6C65E9ED606}" destId="{25FE6F41-40E3-4594-850F-C8CA626A5F23}" srcOrd="4" destOrd="0" presId="urn:microsoft.com/office/officeart/2005/8/layout/hProcess9"/>
    <dgm:cxn modelId="{AA2A775C-A0A3-43A7-9AD6-B942EA28B5A6}" type="presParOf" srcId="{30FF2058-4032-4659-83F9-B6C65E9ED606}" destId="{BD26A3F2-56A5-4410-B907-4DBD69AA601A}" srcOrd="5" destOrd="0" presId="urn:microsoft.com/office/officeart/2005/8/layout/hProcess9"/>
    <dgm:cxn modelId="{18532BB8-9144-42EA-B71E-410B74E14A87}" type="presParOf" srcId="{30FF2058-4032-4659-83F9-B6C65E9ED606}" destId="{54B6E611-5146-4FBD-984A-84CE00F5B046}" srcOrd="6" destOrd="0" presId="urn:microsoft.com/office/officeart/2005/8/layout/hProcess9"/>
    <dgm:cxn modelId="{0C878F9E-129B-4D1A-ABA3-207547135898}" type="presParOf" srcId="{30FF2058-4032-4659-83F9-B6C65E9ED606}" destId="{80899ADE-47A5-433F-B791-D473269EE4A1}" srcOrd="7" destOrd="0" presId="urn:microsoft.com/office/officeart/2005/8/layout/hProcess9"/>
    <dgm:cxn modelId="{E0A73498-BA2F-4639-BA40-1F2212F13730}" type="presParOf" srcId="{30FF2058-4032-4659-83F9-B6C65E9ED606}" destId="{48810319-165A-4544-979A-D8374CAE9416}" srcOrd="8"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13648" cy="2709334"/>
        <a:chOff x="0" y="0"/>
        <a:chExt cx="8613648" cy="2709334"/>
      </a:xfrm>
    </dsp:grpSpPr>
    <dsp:sp modelId="{66F18A2C-1179-4FC6-978D-F0BAF6DEC53A}">
      <dsp:nvSpPr>
        <dsp:cNvPr id="5" name="Freeform 4"/>
        <dsp:cNvSpPr/>
      </dsp:nvSpPr>
      <dsp:spPr bwMode="white">
        <a:xfrm>
          <a:off x="2974850" y="1100805"/>
          <a:ext cx="1331974" cy="462338"/>
        </a:xfrm>
        <a:custGeom>
          <a:avLst/>
          <a:gdLst/>
          <a:ahLst/>
          <a:cxnLst/>
          <a:pathLst>
            <a:path w="2098" h="728">
              <a:moveTo>
                <a:pt x="2098" y="0"/>
              </a:moveTo>
              <a:lnTo>
                <a:pt x="2098" y="364"/>
              </a:lnTo>
              <a:lnTo>
                <a:pt x="0" y="364"/>
              </a:lnTo>
              <a:lnTo>
                <a:pt x="0" y="728"/>
              </a:lnTo>
            </a:path>
          </a:pathLst>
        </a:custGeom>
      </dsp:spPr>
      <dsp:style>
        <a:lnRef idx="2">
          <a:schemeClr val="accent1">
            <a:shade val="60000"/>
          </a:schemeClr>
        </a:lnRef>
        <a:fillRef idx="0">
          <a:schemeClr val="accent1"/>
        </a:fillRef>
        <a:effectRef idx="0">
          <a:scrgbClr r="0" g="0" b="0"/>
        </a:effectRef>
        <a:fontRef idx="minor"/>
      </dsp:style>
      <dsp:txXfrm>
        <a:off x="2974850" y="1100805"/>
        <a:ext cx="1331974" cy="462338"/>
      </dsp:txXfrm>
    </dsp:sp>
    <dsp:sp modelId="{4F9B2852-EA8A-4287-A4F8-88BBE8B60461}">
      <dsp:nvSpPr>
        <dsp:cNvPr id="8" name="Freeform 7"/>
        <dsp:cNvSpPr/>
      </dsp:nvSpPr>
      <dsp:spPr bwMode="white">
        <a:xfrm>
          <a:off x="4306824" y="1100805"/>
          <a:ext cx="1331974" cy="462338"/>
        </a:xfrm>
        <a:custGeom>
          <a:avLst/>
          <a:gdLst/>
          <a:ahLst/>
          <a:cxnLst/>
          <a:pathLst>
            <a:path w="2098" h="728">
              <a:moveTo>
                <a:pt x="0" y="0"/>
              </a:moveTo>
              <a:lnTo>
                <a:pt x="0" y="364"/>
              </a:lnTo>
              <a:lnTo>
                <a:pt x="2098" y="364"/>
              </a:lnTo>
              <a:lnTo>
                <a:pt x="2098" y="728"/>
              </a:lnTo>
            </a:path>
          </a:pathLst>
        </a:custGeom>
      </dsp:spPr>
      <dsp:style>
        <a:lnRef idx="2">
          <a:schemeClr val="accent1">
            <a:shade val="60000"/>
          </a:schemeClr>
        </a:lnRef>
        <a:fillRef idx="0">
          <a:schemeClr val="accent1"/>
        </a:fillRef>
        <a:effectRef idx="0">
          <a:scrgbClr r="0" g="0" b="0"/>
        </a:effectRef>
        <a:fontRef idx="minor"/>
      </dsp:style>
      <dsp:txXfrm>
        <a:off x="4306824" y="1100805"/>
        <a:ext cx="1331974" cy="462338"/>
      </dsp:txXfrm>
    </dsp:sp>
    <dsp:sp modelId="{0161722C-E001-4D16-9C73-9507DCA4C7D1}">
      <dsp:nvSpPr>
        <dsp:cNvPr id="3" name="Rectangles 2"/>
        <dsp:cNvSpPr/>
      </dsp:nvSpPr>
      <dsp:spPr bwMode="white">
        <a:xfrm>
          <a:off x="3206019" y="0"/>
          <a:ext cx="2201610" cy="1100805"/>
        </a:xfrm>
        <a:prstGeom prst="rect">
          <a:avLst/>
        </a:prstGeom>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IN" dirty="0"/>
            <a:t>Attacks</a:t>
          </a:r>
        </a:p>
      </dsp:txBody>
      <dsp:txXfrm>
        <a:off x="3206019" y="0"/>
        <a:ext cx="2201610" cy="1100805"/>
      </dsp:txXfrm>
    </dsp:sp>
    <dsp:sp modelId="{53E1E0C0-2B1A-4FA9-824A-6180B2C7D407}">
      <dsp:nvSpPr>
        <dsp:cNvPr id="6" name="Rectangles 5"/>
        <dsp:cNvSpPr/>
      </dsp:nvSpPr>
      <dsp:spPr bwMode="white">
        <a:xfrm>
          <a:off x="1874045" y="1563143"/>
          <a:ext cx="2201610" cy="1146191"/>
        </a:xfrm>
        <a:prstGeom prst="rect">
          <a:avLst/>
        </a:prstGeom>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IN" dirty="0"/>
            <a:t>Active Attacks</a:t>
          </a:r>
        </a:p>
      </dsp:txBody>
      <dsp:txXfrm>
        <a:off x="1874045" y="1563143"/>
        <a:ext cx="2201610" cy="1146191"/>
      </dsp:txXfrm>
    </dsp:sp>
    <dsp:sp modelId="{DB90BB87-31F0-48DF-B529-231CE6A249E2}">
      <dsp:nvSpPr>
        <dsp:cNvPr id="9" name="Rectangles 8"/>
        <dsp:cNvSpPr/>
      </dsp:nvSpPr>
      <dsp:spPr bwMode="white">
        <a:xfrm>
          <a:off x="4537993" y="1563143"/>
          <a:ext cx="2201610" cy="1100805"/>
        </a:xfrm>
        <a:prstGeom prst="rect">
          <a:avLst/>
        </a:prstGeom>
      </dsp:spPr>
      <dsp:style>
        <a:lnRef idx="2">
          <a:schemeClr val="lt1"/>
        </a:lnRef>
        <a:fillRef idx="1">
          <a:schemeClr val="accent1"/>
        </a:fillRef>
        <a:effectRef idx="0">
          <a:scrgbClr r="0" g="0" b="0"/>
        </a:effectRef>
        <a:fontRef idx="minor">
          <a:schemeClr val="lt1"/>
        </a:fontRef>
      </dsp:style>
      <dsp:txBody>
        <a:bodyPr lIns="21590" tIns="21590" rIns="21590" bIns="2159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IN" dirty="0"/>
            <a:t>Passive Attacks</a:t>
          </a:r>
        </a:p>
      </dsp:txBody>
      <dsp:txXfrm>
        <a:off x="4537993" y="1563143"/>
        <a:ext cx="2201610" cy="1100805"/>
      </dsp:txXfrm>
    </dsp:sp>
    <dsp:sp modelId="{8C028E5A-CA83-4836-9D8A-6982A5B1A5DA}">
      <dsp:nvSpPr>
        <dsp:cNvPr id="4" name="Rectangles 3" hidden="1"/>
        <dsp:cNvSpPr/>
      </dsp:nvSpPr>
      <dsp:spPr>
        <a:xfrm>
          <a:off x="3206019" y="0"/>
          <a:ext cx="440322" cy="1100805"/>
        </a:xfrm>
        <a:prstGeom prst="rect">
          <a:avLst/>
        </a:prstGeom>
      </dsp:spPr>
      <dsp:txXfrm>
        <a:off x="3206019" y="0"/>
        <a:ext cx="440322" cy="1100805"/>
      </dsp:txXfrm>
    </dsp:sp>
    <dsp:sp modelId="{7189C277-334A-4F3D-A1F7-E02D4513783A}">
      <dsp:nvSpPr>
        <dsp:cNvPr id="7" name="Rectangles 6" hidden="1"/>
        <dsp:cNvSpPr/>
      </dsp:nvSpPr>
      <dsp:spPr>
        <a:xfrm>
          <a:off x="1874045" y="1563143"/>
          <a:ext cx="440322" cy="1146191"/>
        </a:xfrm>
        <a:prstGeom prst="rect">
          <a:avLst/>
        </a:prstGeom>
      </dsp:spPr>
      <dsp:txXfrm>
        <a:off x="1874045" y="1563143"/>
        <a:ext cx="440322" cy="1146191"/>
      </dsp:txXfrm>
    </dsp:sp>
    <dsp:sp modelId="{F91BEE0F-27BF-42B5-A18A-74A3B9ED8B6E}">
      <dsp:nvSpPr>
        <dsp:cNvPr id="10" name="Rectangles 9" hidden="1"/>
        <dsp:cNvSpPr/>
      </dsp:nvSpPr>
      <dsp:spPr>
        <a:xfrm>
          <a:off x="4537993" y="1563143"/>
          <a:ext cx="440322" cy="1100805"/>
        </a:xfrm>
        <a:prstGeom prst="rect">
          <a:avLst/>
        </a:prstGeom>
      </dsp:spPr>
      <dsp:txXfrm>
        <a:off x="4537993" y="1563143"/>
        <a:ext cx="440322" cy="1100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332720" cy="5546836"/>
        <a:chOff x="0" y="0"/>
        <a:chExt cx="10332720" cy="5546836"/>
      </a:xfrm>
    </dsp:grpSpPr>
    <dsp:sp modelId="{86AE373F-2D15-409E-9F75-3B11FF1BA840}">
      <dsp:nvSpPr>
        <dsp:cNvPr id="5" name="Rectangles 4"/>
        <dsp:cNvSpPr/>
      </dsp:nvSpPr>
      <dsp:spPr bwMode="white">
        <a:xfrm>
          <a:off x="0" y="138986"/>
          <a:ext cx="10332720" cy="1626870"/>
        </a:xfrm>
        <a:prstGeom prst="rect">
          <a:avLst/>
        </a:prstGeom>
      </dsp:spPr>
      <dsp:style>
        <a:lnRef idx="2">
          <a:schemeClr val="accent1"/>
        </a:lnRef>
        <a:fillRef idx="1">
          <a:schemeClr val="lt1">
            <a:alpha val="90000"/>
          </a:schemeClr>
        </a:fillRef>
        <a:effectRef idx="0">
          <a:scrgbClr r="0" g="0" b="0"/>
        </a:effectRef>
        <a:fontRef idx="minor"/>
      </dsp:style>
      <dsp:txBody>
        <a:bodyPr lIns="801933" tIns="874776" rIns="801933" bIns="142240" anchor="t"/>
        <a:lstStyle>
          <a:lvl1pPr algn="l">
            <a:defRPr sz="42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pPr marL="228600" lvl="1" indent="-228600" algn="just">
            <a:lnSpc>
              <a:spcPct val="100000"/>
            </a:lnSpc>
            <a:spcBef>
              <a:spcPct val="0"/>
            </a:spcBef>
            <a:spcAft>
              <a:spcPct val="15000"/>
            </a:spcAft>
            <a:buChar char="•"/>
          </a:pPr>
          <a:r>
            <a:rPr lang="en-US" sz="2000" b="0" i="0" dirty="0">
              <a:solidFill>
                <a:schemeClr val="dk1"/>
              </a:solidFill>
            </a:rPr>
            <a:t>A white hat hacker is an ethical computer security expert or cybersecurity professional who focuses on securing systems and networks.</a:t>
          </a:r>
          <a:endParaRPr lang="en-IN" sz="3100" dirty="0">
            <a:solidFill>
              <a:schemeClr val="dk1"/>
            </a:solidFill>
          </a:endParaRPr>
        </a:p>
      </dsp:txBody>
      <dsp:txXfrm>
        <a:off x="0" y="138986"/>
        <a:ext cx="10332720" cy="1626870"/>
      </dsp:txXfrm>
    </dsp:sp>
    <dsp:sp modelId="{6C90FD8A-B6E5-4500-A84B-B1211A020C05}">
      <dsp:nvSpPr>
        <dsp:cNvPr id="4" name="Rounded Rectangle 3"/>
        <dsp:cNvSpPr/>
      </dsp:nvSpPr>
      <dsp:spPr bwMode="white">
        <a:xfrm>
          <a:off x="353896" y="0"/>
          <a:ext cx="7232904" cy="756216"/>
        </a:xfrm>
        <a:prstGeom prst="roundRect">
          <a:avLst/>
        </a:prstGeom>
      </dsp:spPr>
      <dsp:style>
        <a:lnRef idx="2">
          <a:schemeClr val="lt1"/>
        </a:lnRef>
        <a:fillRef idx="1">
          <a:schemeClr val="accent1"/>
        </a:fillRef>
        <a:effectRef idx="0">
          <a:scrgbClr r="0" g="0" b="0"/>
        </a:effectRef>
        <a:fontRef idx="minor">
          <a:schemeClr val="lt1"/>
        </a:fontRef>
      </dsp:style>
      <dsp:txBody>
        <a:bodyPr lIns="273386" tIns="0" rIns="273386" bIns="0" anchor="ctr"/>
        <a:lstStyle>
          <a:lvl1pPr algn="l">
            <a:defRPr sz="42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pPr lvl="0">
            <a:lnSpc>
              <a:spcPct val="100000"/>
            </a:lnSpc>
            <a:spcBef>
              <a:spcPct val="0"/>
            </a:spcBef>
            <a:spcAft>
              <a:spcPct val="35000"/>
            </a:spcAft>
          </a:pPr>
          <a:r>
            <a:rPr lang="en-IN" sz="2800" dirty="0"/>
            <a:t>White Hat</a:t>
          </a:r>
        </a:p>
      </dsp:txBody>
      <dsp:txXfrm>
        <a:off x="353896" y="0"/>
        <a:ext cx="7232904" cy="756216"/>
      </dsp:txXfrm>
    </dsp:sp>
    <dsp:sp modelId="{685896C6-C223-423E-BA35-DB4189F0928B}">
      <dsp:nvSpPr>
        <dsp:cNvPr id="8" name="Rectangles 7"/>
        <dsp:cNvSpPr/>
      </dsp:nvSpPr>
      <dsp:spPr bwMode="white">
        <a:xfrm>
          <a:off x="0" y="2045213"/>
          <a:ext cx="10332720" cy="1551305"/>
        </a:xfrm>
        <a:prstGeom prst="rect">
          <a:avLst/>
        </a:prstGeom>
      </dsp:spPr>
      <dsp:style>
        <a:lnRef idx="2">
          <a:schemeClr val="accent1"/>
        </a:lnRef>
        <a:fillRef idx="1">
          <a:schemeClr val="lt1">
            <a:alpha val="90000"/>
          </a:schemeClr>
        </a:fillRef>
        <a:effectRef idx="0">
          <a:scrgbClr r="0" g="0" b="0"/>
        </a:effectRef>
        <a:fontRef idx="minor"/>
      </dsp:style>
      <dsp:txBody>
        <a:bodyPr lIns="801933" tIns="874776" rIns="801933" bIns="128016" anchor="t"/>
        <a:lstStyle>
          <a:lvl1pPr algn="l">
            <a:defRPr sz="42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pPr marL="171450" lvl="1" indent="-171450" algn="just">
            <a:lnSpc>
              <a:spcPct val="100000"/>
            </a:lnSpc>
            <a:spcBef>
              <a:spcPct val="0"/>
            </a:spcBef>
            <a:spcAft>
              <a:spcPct val="15000"/>
            </a:spcAft>
            <a:buChar char="•"/>
          </a:pPr>
          <a:r>
            <a:rPr lang="en-US" sz="1800" b="0" i="0" dirty="0">
              <a:solidFill>
                <a:schemeClr val="dk1"/>
              </a:solidFill>
            </a:rPr>
            <a:t>A black hat hacker is an individual who engages in computer security breaches and malicious activities for personal gain, financial profit, or other malicious intentions. </a:t>
          </a:r>
          <a:endParaRPr lang="en-IN" sz="1800" dirty="0">
            <a:solidFill>
              <a:schemeClr val="dk1"/>
            </a:solidFill>
          </a:endParaRPr>
        </a:p>
      </dsp:txBody>
      <dsp:txXfrm>
        <a:off x="0" y="2045213"/>
        <a:ext cx="10332720" cy="1551305"/>
      </dsp:txXfrm>
    </dsp:sp>
    <dsp:sp modelId="{F7FBCC67-57F2-4ADA-98FF-E9A950F226AE}">
      <dsp:nvSpPr>
        <dsp:cNvPr id="7" name="Rounded Rectangle 6"/>
        <dsp:cNvSpPr/>
      </dsp:nvSpPr>
      <dsp:spPr bwMode="white">
        <a:xfrm>
          <a:off x="493387" y="1883723"/>
          <a:ext cx="7232904" cy="672477"/>
        </a:xfrm>
        <a:prstGeom prst="roundRect">
          <a:avLst/>
        </a:prstGeom>
      </dsp:spPr>
      <dsp:style>
        <a:lnRef idx="2">
          <a:schemeClr val="lt1"/>
        </a:lnRef>
        <a:fillRef idx="1">
          <a:schemeClr val="accent1"/>
        </a:fillRef>
        <a:effectRef idx="0">
          <a:scrgbClr r="0" g="0" b="0"/>
        </a:effectRef>
        <a:fontRef idx="minor">
          <a:schemeClr val="lt1"/>
        </a:fontRef>
      </dsp:style>
      <dsp:txBody>
        <a:bodyPr lIns="273386" tIns="0" rIns="273386" bIns="0" anchor="ctr"/>
        <a:lstStyle>
          <a:lvl1pPr algn="l">
            <a:defRPr sz="42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pPr lvl="0">
            <a:lnSpc>
              <a:spcPct val="100000"/>
            </a:lnSpc>
            <a:spcBef>
              <a:spcPct val="0"/>
            </a:spcBef>
            <a:spcAft>
              <a:spcPct val="35000"/>
            </a:spcAft>
          </a:pPr>
          <a:r>
            <a:rPr lang="en-IN" sz="2800" dirty="0"/>
            <a:t>Black</a:t>
          </a:r>
          <a:r>
            <a:rPr lang="en-IN" sz="3200" dirty="0"/>
            <a:t> </a:t>
          </a:r>
          <a:r>
            <a:rPr lang="en-IN" sz="2800" dirty="0"/>
            <a:t>Hat</a:t>
          </a:r>
          <a:endParaRPr lang="en-IN" sz="3200" dirty="0"/>
        </a:p>
      </dsp:txBody>
      <dsp:txXfrm>
        <a:off x="493387" y="1883723"/>
        <a:ext cx="7232904" cy="672477"/>
      </dsp:txXfrm>
    </dsp:sp>
    <dsp:sp modelId="{6BF5BBB6-FCFC-4A51-A8EB-230DE8E2A137}">
      <dsp:nvSpPr>
        <dsp:cNvPr id="11" name="Rectangles 10"/>
        <dsp:cNvSpPr/>
      </dsp:nvSpPr>
      <dsp:spPr bwMode="white">
        <a:xfrm>
          <a:off x="0" y="3992841"/>
          <a:ext cx="10332720" cy="1551305"/>
        </a:xfrm>
        <a:prstGeom prst="rect">
          <a:avLst/>
        </a:prstGeom>
      </dsp:spPr>
      <dsp:style>
        <a:lnRef idx="2">
          <a:schemeClr val="accent1"/>
        </a:lnRef>
        <a:fillRef idx="1">
          <a:schemeClr val="lt1">
            <a:alpha val="90000"/>
          </a:schemeClr>
        </a:fillRef>
        <a:effectRef idx="0">
          <a:scrgbClr r="0" g="0" b="0"/>
        </a:effectRef>
        <a:fontRef idx="minor"/>
      </dsp:style>
      <dsp:txBody>
        <a:bodyPr lIns="801933" tIns="874776" rIns="801933" bIns="128016" anchor="t"/>
        <a:lstStyle>
          <a:lvl1pPr algn="l">
            <a:defRPr sz="42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pPr marL="171450" lvl="1" indent="-171450" algn="just">
            <a:lnSpc>
              <a:spcPct val="100000"/>
            </a:lnSpc>
            <a:spcBef>
              <a:spcPct val="0"/>
            </a:spcBef>
            <a:spcAft>
              <a:spcPct val="15000"/>
            </a:spcAft>
            <a:buChar char="•"/>
          </a:pPr>
          <a:r>
            <a:rPr lang="en-US" sz="1800" b="0" i="0" dirty="0">
              <a:solidFill>
                <a:schemeClr val="dk1"/>
              </a:solidFill>
            </a:rPr>
            <a:t>A grey hat hacker is an individual who falls between the ethical boundaries of white hat hackers and the malicious intent of black hat hackers.</a:t>
          </a:r>
          <a:endParaRPr lang="en-IN" sz="1800" dirty="0">
            <a:solidFill>
              <a:schemeClr val="dk1"/>
            </a:solidFill>
          </a:endParaRPr>
        </a:p>
      </dsp:txBody>
      <dsp:txXfrm>
        <a:off x="0" y="3992841"/>
        <a:ext cx="10332720" cy="1551305"/>
      </dsp:txXfrm>
    </dsp:sp>
    <dsp:sp modelId="{488E153B-E0C5-4FA0-9C84-2F7CF6FAAF66}">
      <dsp:nvSpPr>
        <dsp:cNvPr id="10" name="Rounded Rectangle 9"/>
        <dsp:cNvSpPr/>
      </dsp:nvSpPr>
      <dsp:spPr bwMode="white">
        <a:xfrm>
          <a:off x="481763" y="3711310"/>
          <a:ext cx="7232904" cy="789443"/>
        </a:xfrm>
        <a:prstGeom prst="roundRect">
          <a:avLst/>
        </a:prstGeom>
      </dsp:spPr>
      <dsp:style>
        <a:lnRef idx="2">
          <a:schemeClr val="lt1"/>
        </a:lnRef>
        <a:fillRef idx="1">
          <a:schemeClr val="accent1"/>
        </a:fillRef>
        <a:effectRef idx="0">
          <a:scrgbClr r="0" g="0" b="0"/>
        </a:effectRef>
        <a:fontRef idx="minor">
          <a:schemeClr val="lt1"/>
        </a:fontRef>
      </dsp:style>
      <dsp:txBody>
        <a:bodyPr lIns="273386" tIns="0" rIns="273386" bIns="0" anchor="ctr"/>
        <a:lstStyle>
          <a:lvl1pPr algn="l">
            <a:defRPr sz="42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pPr lvl="0">
            <a:lnSpc>
              <a:spcPct val="100000"/>
            </a:lnSpc>
            <a:spcBef>
              <a:spcPct val="0"/>
            </a:spcBef>
            <a:spcAft>
              <a:spcPct val="35000"/>
            </a:spcAft>
          </a:pPr>
          <a:r>
            <a:rPr lang="en-IN" sz="2800" dirty="0"/>
            <a:t>Grey Hat</a:t>
          </a:r>
        </a:p>
      </dsp:txBody>
      <dsp:txXfrm>
        <a:off x="481763" y="3711310"/>
        <a:ext cx="7232904" cy="789443"/>
      </dsp:txXfrm>
    </dsp:sp>
    <dsp:sp modelId="{29B5E42D-0B88-416D-9F11-DDA9F38AC5CD}">
      <dsp:nvSpPr>
        <dsp:cNvPr id="3" name="Rectangles 2" hidden="1"/>
        <dsp:cNvSpPr/>
      </dsp:nvSpPr>
      <dsp:spPr>
        <a:xfrm>
          <a:off x="0" y="2690"/>
          <a:ext cx="516636" cy="756216"/>
        </a:xfrm>
        <a:prstGeom prst="rect">
          <a:avLst/>
        </a:prstGeom>
      </dsp:spPr>
      <dsp:txXfrm>
        <a:off x="0" y="2690"/>
        <a:ext cx="516636" cy="756216"/>
      </dsp:txXfrm>
    </dsp:sp>
    <dsp:sp modelId="{BC14623B-6FF3-4DB9-9E43-A1945DC18F8C}">
      <dsp:nvSpPr>
        <dsp:cNvPr id="6" name="Rectangles 5" hidden="1"/>
        <dsp:cNvSpPr/>
      </dsp:nvSpPr>
      <dsp:spPr>
        <a:xfrm>
          <a:off x="0" y="1992656"/>
          <a:ext cx="516636" cy="672477"/>
        </a:xfrm>
        <a:prstGeom prst="rect">
          <a:avLst/>
        </a:prstGeom>
      </dsp:spPr>
      <dsp:txXfrm>
        <a:off x="0" y="1992656"/>
        <a:ext cx="516636" cy="672477"/>
      </dsp:txXfrm>
    </dsp:sp>
    <dsp:sp modelId="{54252824-A435-4592-B4DE-BA6D0C67C093}">
      <dsp:nvSpPr>
        <dsp:cNvPr id="9" name="Rectangles 8" hidden="1"/>
        <dsp:cNvSpPr/>
      </dsp:nvSpPr>
      <dsp:spPr>
        <a:xfrm>
          <a:off x="0" y="3823318"/>
          <a:ext cx="516636" cy="789443"/>
        </a:xfrm>
        <a:prstGeom prst="rect">
          <a:avLst/>
        </a:prstGeom>
      </dsp:spPr>
      <dsp:txXfrm>
        <a:off x="0" y="3823318"/>
        <a:ext cx="516636" cy="78944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000232" cy="5095918"/>
        <a:chOff x="0" y="0"/>
        <a:chExt cx="11000232" cy="5095918"/>
      </a:xfrm>
    </dsp:grpSpPr>
    <dsp:sp modelId="{2D8776F5-ABBA-4165-A5E5-7A78BA78C5A2}">
      <dsp:nvSpPr>
        <dsp:cNvPr id="3" name="Right Arrow 2"/>
        <dsp:cNvSpPr/>
      </dsp:nvSpPr>
      <dsp:spPr bwMode="white">
        <a:xfrm>
          <a:off x="825017" y="0"/>
          <a:ext cx="9350197" cy="5095918"/>
        </a:xfrm>
        <a:prstGeom prst="rightArrow">
          <a:avLst/>
        </a:prstGeom>
      </dsp:spPr>
      <dsp:style>
        <a:lnRef idx="0">
          <a:schemeClr val="accent1"/>
        </a:lnRef>
        <a:fillRef idx="1">
          <a:schemeClr val="accent1">
            <a:tint val="40000"/>
          </a:schemeClr>
        </a:fillRef>
        <a:effectRef idx="0">
          <a:scrgbClr r="0" g="0" b="0"/>
        </a:effectRef>
        <a:fontRef idx="minor"/>
      </dsp:style>
      <dsp:txXfrm>
        <a:off x="825017" y="0"/>
        <a:ext cx="9350197" cy="5095918"/>
      </dsp:txXfrm>
    </dsp:sp>
    <dsp:sp modelId="{9FD6D172-2BB4-490C-819D-CF2F1CEEDDA7}">
      <dsp:nvSpPr>
        <dsp:cNvPr id="4" name="Rounded Rectangle 3"/>
        <dsp:cNvSpPr/>
      </dsp:nvSpPr>
      <dsp:spPr bwMode="white">
        <a:xfrm>
          <a:off x="0" y="1528775"/>
          <a:ext cx="1941217" cy="2038367"/>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IN" dirty="0"/>
            <a:t>Reconnaissance</a:t>
          </a:r>
        </a:p>
      </dsp:txBody>
      <dsp:txXfrm>
        <a:off x="0" y="1528775"/>
        <a:ext cx="1941217" cy="2038367"/>
      </dsp:txXfrm>
    </dsp:sp>
    <dsp:sp modelId="{ED99F94F-DD81-49AC-B046-BE48F30557C9}">
      <dsp:nvSpPr>
        <dsp:cNvPr id="5" name="Rounded Rectangle 4"/>
        <dsp:cNvSpPr/>
      </dsp:nvSpPr>
      <dsp:spPr bwMode="white">
        <a:xfrm>
          <a:off x="2264754" y="1528775"/>
          <a:ext cx="1941217" cy="2038367"/>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IN" dirty="0"/>
            <a:t>Information Gathering</a:t>
          </a:r>
        </a:p>
      </dsp:txBody>
      <dsp:txXfrm>
        <a:off x="2264754" y="1528775"/>
        <a:ext cx="1941217" cy="2038367"/>
      </dsp:txXfrm>
    </dsp:sp>
    <dsp:sp modelId="{25FE6F41-40E3-4594-850F-C8CA626A5F23}">
      <dsp:nvSpPr>
        <dsp:cNvPr id="6" name="Rounded Rectangle 5"/>
        <dsp:cNvSpPr/>
      </dsp:nvSpPr>
      <dsp:spPr bwMode="white">
        <a:xfrm>
          <a:off x="4529507" y="1528775"/>
          <a:ext cx="1941217" cy="2038367"/>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IN" dirty="0"/>
            <a:t>Gaining Access</a:t>
          </a:r>
        </a:p>
      </dsp:txBody>
      <dsp:txXfrm>
        <a:off x="4529507" y="1528775"/>
        <a:ext cx="1941217" cy="2038367"/>
      </dsp:txXfrm>
    </dsp:sp>
    <dsp:sp modelId="{54B6E611-5146-4FBD-984A-84CE00F5B046}">
      <dsp:nvSpPr>
        <dsp:cNvPr id="7" name="Rounded Rectangle 6"/>
        <dsp:cNvSpPr/>
      </dsp:nvSpPr>
      <dsp:spPr bwMode="white">
        <a:xfrm>
          <a:off x="6794261" y="1528775"/>
          <a:ext cx="1941217" cy="2038367"/>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IN" dirty="0"/>
            <a:t>Maintaining Access</a:t>
          </a:r>
        </a:p>
      </dsp:txBody>
      <dsp:txXfrm>
        <a:off x="6794261" y="1528775"/>
        <a:ext cx="1941217" cy="2038367"/>
      </dsp:txXfrm>
    </dsp:sp>
    <dsp:sp modelId="{48810319-165A-4544-979A-D8374CAE9416}">
      <dsp:nvSpPr>
        <dsp:cNvPr id="8" name="Rounded Rectangle 7"/>
        <dsp:cNvSpPr/>
      </dsp:nvSpPr>
      <dsp:spPr bwMode="white">
        <a:xfrm>
          <a:off x="9059015" y="1528775"/>
          <a:ext cx="1941217" cy="2038367"/>
        </a:xfrm>
        <a:prstGeom prst="roundRect">
          <a:avLst/>
        </a:prstGeom>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IN" dirty="0"/>
            <a:t>Removing Tracks</a:t>
          </a:r>
        </a:p>
      </dsp:txBody>
      <dsp:txXfrm>
        <a:off x="9059015" y="1528775"/>
        <a:ext cx="1941217" cy="203836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DBF0143-BBDB-4493-907A-3F500720DDB7}"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01C9BF0-F4EE-4F72-AF94-1ABB949CDA68}"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DBF0143-BBDB-4493-907A-3F500720DDB7}"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DBF0143-BBDB-4493-907A-3F500720DDB7}"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DBF0143-BBDB-4493-907A-3F500720DDB7}"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DBF0143-BBDB-4493-907A-3F500720DDB7}"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DBF0143-BBDB-4493-907A-3F500720DDB7}"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DBF0143-BBDB-4493-907A-3F500720DDB7}"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DBF0143-BBDB-4493-907A-3F500720DDB7}"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DBF0143-BBDB-4493-907A-3F500720DDB7}"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DBF0143-BBDB-4493-907A-3F500720DDB7}"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DBF0143-BBDB-4493-907A-3F500720DDB7}"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701C9BF0-F4EE-4F72-AF94-1ABB949CDA68}"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DBF0143-BBDB-4493-907A-3F500720DDB7}"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01C9BF0-F4EE-4F72-AF94-1ABB949CDA6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628" y="609373"/>
            <a:ext cx="8915399" cy="2262781"/>
          </a:xfrm>
        </p:spPr>
        <p:txBody>
          <a:bodyPr/>
          <a:lstStyle/>
          <a:p>
            <a:pPr algn="r"/>
            <a:r>
              <a:rPr lang="en-IN" sz="4800" dirty="0">
                <a:latin typeface="Times New Roman" panose="02020603050405020304" charset="0"/>
                <a:cs typeface="Times New Roman" panose="02020603050405020304" charset="0"/>
              </a:rPr>
              <a:t>Cyber Security with </a:t>
            </a:r>
            <a:r>
              <a:rPr lang="en-IN" sz="4800" dirty="0" err="1">
                <a:latin typeface="Times New Roman" panose="02020603050405020304" charset="0"/>
                <a:cs typeface="Times New Roman" panose="02020603050405020304" charset="0"/>
              </a:rPr>
              <a:t>QRadar</a:t>
            </a:r>
            <a:endParaRPr lang="en-IN" sz="4800" dirty="0" err="1">
              <a:latin typeface="Times New Roman" panose="02020603050405020304" charset="0"/>
              <a:cs typeface="Times New Roman" panose="02020603050405020304" charset="0"/>
            </a:endParaRPr>
          </a:p>
        </p:txBody>
      </p:sp>
      <p:sp>
        <p:nvSpPr>
          <p:cNvPr id="3" name="TextBox 2"/>
          <p:cNvSpPr txBox="1"/>
          <p:nvPr/>
        </p:nvSpPr>
        <p:spPr>
          <a:xfrm>
            <a:off x="6061026" y="4137612"/>
            <a:ext cx="6131170" cy="1477328"/>
          </a:xfrm>
          <a:prstGeom prst="rect">
            <a:avLst/>
          </a:prstGeom>
          <a:noFill/>
        </p:spPr>
        <p:txBody>
          <a:bodyPr wrap="square" rtlCol="0">
            <a:spAutoFit/>
          </a:bodyPr>
          <a:lstStyle/>
          <a:p>
            <a:r>
              <a:rPr lang="en-IN" dirty="0"/>
              <a:t>NAME:              B.V.N.VIJAYA DURGA</a:t>
            </a:r>
            <a:endParaRPr lang="en-IN" dirty="0"/>
          </a:p>
          <a:p>
            <a:r>
              <a:rPr lang="en-IN" dirty="0"/>
              <a:t>COLLEGE:        PSCMRCET</a:t>
            </a:r>
            <a:endParaRPr lang="en-IN" dirty="0"/>
          </a:p>
          <a:p>
            <a:r>
              <a:rPr lang="en-IN" dirty="0"/>
              <a:t>ROLL NO:         21KT5A4703</a:t>
            </a:r>
            <a:endParaRPr lang="en-IN" dirty="0"/>
          </a:p>
          <a:p>
            <a:r>
              <a:rPr lang="en-IN" dirty="0"/>
              <a:t>BRANCH:         CSE(IoT &amp; CS </a:t>
            </a:r>
            <a:r>
              <a:rPr lang="en-IN" dirty="0" err="1"/>
              <a:t>incl</a:t>
            </a:r>
            <a:r>
              <a:rPr lang="en-IN" dirty="0"/>
              <a:t> BCT)</a:t>
            </a:r>
            <a:endParaRPr lang="en-IN" dirty="0"/>
          </a:p>
          <a:p>
            <a:r>
              <a:rPr lang="en-IN" dirty="0"/>
              <a:t>YEAR:               4</a:t>
            </a:r>
            <a:r>
              <a:rPr lang="en-IN" baseline="30000" dirty="0"/>
              <a:t>th </a:t>
            </a:r>
            <a:r>
              <a:rPr lang="en-IN"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356616"/>
            <a:ext cx="1471685" cy="369332"/>
          </a:xfrm>
          <a:prstGeom prst="rect">
            <a:avLst/>
          </a:prstGeom>
          <a:noFill/>
        </p:spPr>
        <p:txBody>
          <a:bodyPr wrap="none" rtlCol="0">
            <a:spAutoFit/>
          </a:bodyPr>
          <a:lstStyle/>
          <a:p>
            <a:r>
              <a:rPr lang="en-IN" b="1" dirty="0"/>
              <a:t>TCP/IP model</a:t>
            </a:r>
            <a:endParaRPr lang="en-IN" b="1" dirty="0"/>
          </a:p>
        </p:txBody>
      </p:sp>
      <p:pic>
        <p:nvPicPr>
          <p:cNvPr id="3074" name="Picture 2" descr="TCPIP Model | Network | Internet | Transport | Application ⋆ IPCisc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5016" y="1291685"/>
            <a:ext cx="3380355" cy="42746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69429" y="1291685"/>
            <a:ext cx="8064075" cy="41167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0" i="0" dirty="0">
                <a:effectLst/>
                <a:latin typeface="Calibri" panose="020F0502020204030204" pitchFamily="34" charset="0"/>
                <a:ea typeface="Calibri" panose="020F0502020204030204" pitchFamily="34" charset="0"/>
                <a:cs typeface="Calibri" panose="020F0502020204030204" pitchFamily="34" charset="0"/>
              </a:rPr>
              <a:t>The main work of TCP/IP is to transfer the data of a computer from one device to another.</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en-US" sz="1600" i="0" dirty="0">
                <a:effectLst/>
                <a:latin typeface="Calibri" panose="020F0502020204030204" pitchFamily="34" charset="0"/>
                <a:ea typeface="Calibri" panose="020F0502020204030204" pitchFamily="34" charset="0"/>
                <a:cs typeface="Calibri" panose="020F0502020204030204" pitchFamily="34" charset="0"/>
              </a:rPr>
              <a:t> The Application Layer is the topmost layer and provides several ways for manipulating the data which actually enables any type of user to access the network with ease.</a:t>
            </a:r>
            <a:endParaRPr lang="en-US" sz="160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en-US" sz="1600" b="0" i="0" dirty="0">
                <a:effectLst/>
                <a:latin typeface="Calibri" panose="020F0502020204030204" pitchFamily="34" charset="0"/>
                <a:ea typeface="Calibri" panose="020F0502020204030204" pitchFamily="34" charset="0"/>
                <a:cs typeface="Calibri" panose="020F0502020204030204" pitchFamily="34" charset="0"/>
              </a:rPr>
              <a:t>The Transport Layer is the fourth layer. It is an end-to-end layer used to deliver messages to a host.</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lnSpc>
                <a:spcPct val="150000"/>
              </a:lnSpc>
              <a:buFont typeface="Wingdings" panose="05000000000000000000" pitchFamily="2" charset="2"/>
              <a:buChar char="Ø"/>
            </a:pPr>
            <a:r>
              <a:rPr lang="en-US" sz="1600" b="0" i="0" dirty="0">
                <a:effectLst/>
                <a:latin typeface="Calibri" panose="020F0502020204030204" pitchFamily="34" charset="0"/>
                <a:ea typeface="Calibri" panose="020F0502020204030204" pitchFamily="34" charset="0"/>
                <a:cs typeface="Calibri" panose="020F0502020204030204" pitchFamily="34" charset="0"/>
              </a:rPr>
              <a:t>It transmits data packets to the link layer.</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lnSpc>
                <a:spcPct val="150000"/>
              </a:lnSpc>
              <a:buFont typeface="Wingdings" panose="05000000000000000000" pitchFamily="2" charset="2"/>
              <a:buChar char="Ø"/>
            </a:pPr>
            <a:r>
              <a:rPr lang="en-US" sz="1600" b="0" i="0" dirty="0">
                <a:effectLst/>
                <a:latin typeface="Calibri" panose="020F0502020204030204" pitchFamily="34" charset="0"/>
                <a:ea typeface="Calibri" panose="020F0502020204030204" pitchFamily="34" charset="0"/>
                <a:cs typeface="Calibri" panose="020F0502020204030204" pitchFamily="34" charset="0"/>
              </a:rPr>
              <a:t>It routes each of the data packets independently from the source to the destination, using the optimal route.</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l">
              <a:lnSpc>
                <a:spcPct val="150000"/>
              </a:lnSpc>
              <a:buFont typeface="Wingdings" panose="05000000000000000000" pitchFamily="2" charset="2"/>
              <a:buChar char="Ø"/>
            </a:pPr>
            <a:r>
              <a:rPr lang="en-US" sz="1600" i="0" dirty="0">
                <a:effectLst/>
                <a:latin typeface="Calibri" panose="020F0502020204030204" pitchFamily="34" charset="0"/>
                <a:ea typeface="Calibri" panose="020F0502020204030204" pitchFamily="34" charset="0"/>
                <a:cs typeface="Calibri" panose="020F0502020204030204" pitchFamily="34" charset="0"/>
              </a:rPr>
              <a:t> The Network Interface layer is the combination of the data link layer and Physical layer. </a:t>
            </a:r>
            <a:r>
              <a:rPr lang="en-US" sz="1600" b="0" i="0" dirty="0">
                <a:effectLst/>
                <a:latin typeface="Calibri" panose="020F0502020204030204" pitchFamily="34" charset="0"/>
                <a:ea typeface="Calibri" panose="020F0502020204030204" pitchFamily="34" charset="0"/>
                <a:cs typeface="Calibri" panose="020F0502020204030204" pitchFamily="34" charset="0"/>
              </a:rPr>
              <a:t>responsible for the node-to-node delivery of data as well as performing physical layer operations</a:t>
            </a:r>
            <a:endParaRPr lang="en-US" sz="1600" i="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301752"/>
            <a:ext cx="1392369" cy="369332"/>
          </a:xfrm>
          <a:prstGeom prst="rect">
            <a:avLst/>
          </a:prstGeom>
          <a:noFill/>
        </p:spPr>
        <p:txBody>
          <a:bodyPr wrap="none" rtlCol="0">
            <a:spAutoFit/>
          </a:bodyPr>
          <a:lstStyle/>
          <a:p>
            <a:r>
              <a:rPr lang="en-IN" b="1" dirty="0"/>
              <a:t>IP Addresses</a:t>
            </a:r>
            <a:endParaRPr lang="en-IN" b="1" dirty="0"/>
          </a:p>
        </p:txBody>
      </p:sp>
      <p:pic>
        <p:nvPicPr>
          <p:cNvPr id="4098" name="Picture 2" descr="PPT - IP Addressing PowerPoint Presentation, free download - ID:6197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9384" y="1263278"/>
            <a:ext cx="6447693" cy="48357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2336" y="758952"/>
            <a:ext cx="11394466" cy="338554"/>
          </a:xfrm>
          <a:prstGeom prst="rect">
            <a:avLst/>
          </a:prstGeom>
          <a:noFill/>
        </p:spPr>
        <p:txBody>
          <a:bodyPr wrap="none" rtlCol="0">
            <a:spAutoFit/>
          </a:bodyPr>
          <a:lstStyle/>
          <a:p>
            <a:r>
              <a:rPr lang="en-US" sz="1600" i="0" dirty="0">
                <a:effectLst/>
                <a:latin typeface="Roboto" panose="02000000000000000000" pitchFamily="2" charset="0"/>
              </a:rPr>
              <a:t>IP stands for "Internet Protocol," which is the set of rules governing the format of data sent via the internet or local network.</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7538" y="1137137"/>
            <a:ext cx="10843846" cy="4247317"/>
          </a:xfrm>
          <a:prstGeom prst="rect">
            <a:avLst/>
          </a:prstGeom>
          <a:noFill/>
        </p:spPr>
        <p:txBody>
          <a:bodyPr wrap="square" rtlCol="0">
            <a:spAutoFit/>
          </a:bodyPr>
          <a:lstStyle/>
          <a:p>
            <a:r>
              <a:rPr lang="en-US" dirty="0"/>
              <a:t>IP addresses are typically divided into classes based on the range of values in their first octet (the first segment of the address).</a:t>
            </a:r>
            <a:endParaRPr lang="en-US" dirty="0"/>
          </a:p>
          <a:p>
            <a:r>
              <a:rPr lang="en-US" dirty="0"/>
              <a:t> The classes are:</a:t>
            </a:r>
            <a:endParaRPr lang="en-US" dirty="0"/>
          </a:p>
          <a:p>
            <a:pPr marL="342900" indent="-342900">
              <a:buAutoNum type="arabicPeriod"/>
            </a:pPr>
            <a:r>
              <a:rPr lang="en-US" dirty="0"/>
              <a:t>Class A: IP addresses in the range 1.0.0.0 to 126.255.255.255. The first octet is used to identify the network, and the remaining three octets are used to identify hosts on that network.</a:t>
            </a:r>
            <a:endParaRPr lang="en-US" dirty="0"/>
          </a:p>
          <a:p>
            <a:pPr marL="342900" indent="-342900">
              <a:buAutoNum type="arabicPeriod"/>
            </a:pPr>
            <a:r>
              <a:rPr lang="en-US" dirty="0"/>
              <a:t>Class B: IP addresses in the range 128.0.0.0 to 191.255.255.255. The first two octets are used to identify the network, and the remaining two octets are used to identify hosts on that network.</a:t>
            </a:r>
            <a:endParaRPr lang="en-US" dirty="0"/>
          </a:p>
          <a:p>
            <a:pPr marL="342900" indent="-342900">
              <a:buAutoNum type="arabicPeriod"/>
            </a:pPr>
            <a:r>
              <a:rPr lang="en-US" dirty="0"/>
              <a:t>Class C: IP addresses in the range 192.0.0.0 to 223.255.255.255. The first three octets are used to identify the network, and the last octet is used to identify hosts on that network.</a:t>
            </a:r>
            <a:endParaRPr lang="en-US" dirty="0"/>
          </a:p>
          <a:p>
            <a:pPr marL="342900" indent="-342900">
              <a:buAutoNum type="arabicPeriod"/>
            </a:pPr>
            <a:r>
              <a:rPr lang="en-US" dirty="0"/>
              <a:t>Class D (multicast): IP addresses in the range 224.0.0.0 to 239.255.255.255. These addresses are reserved for multicast groups.</a:t>
            </a:r>
            <a:endParaRPr lang="en-US" dirty="0"/>
          </a:p>
          <a:p>
            <a:pPr marL="342900" indent="-342900">
              <a:buAutoNum type="arabicPeriod"/>
            </a:pPr>
            <a:r>
              <a:rPr lang="en-US" dirty="0"/>
              <a:t>Class E (reserved): IP addresses in the range 240.0.0.0 to 255.255.255.255. These addresses are reserved for future use or experimental purposes. </a:t>
            </a:r>
            <a:endParaRPr lang="en-US" dirty="0"/>
          </a:p>
          <a:p>
            <a:r>
              <a:rPr lang="en-US" dirty="0"/>
              <a:t>Note that the concept of IP address classes has been largely deprecated with the introduction of Classless Inter-Domain Routing (CIDR), which allows for more flexible allocation of IP addresses.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 y="365760"/>
            <a:ext cx="1949252" cy="369332"/>
          </a:xfrm>
          <a:prstGeom prst="rect">
            <a:avLst/>
          </a:prstGeom>
          <a:noFill/>
        </p:spPr>
        <p:txBody>
          <a:bodyPr wrap="none" rtlCol="0">
            <a:spAutoFit/>
          </a:bodyPr>
          <a:lstStyle/>
          <a:p>
            <a:r>
              <a:rPr lang="en-IN" b="1" dirty="0"/>
              <a:t>Port and Protocols</a:t>
            </a:r>
            <a:endParaRPr lang="en-IN" b="1" dirty="0"/>
          </a:p>
        </p:txBody>
      </p:sp>
      <p:sp>
        <p:nvSpPr>
          <p:cNvPr id="3" name="TextBox 2"/>
          <p:cNvSpPr txBox="1"/>
          <p:nvPr/>
        </p:nvSpPr>
        <p:spPr>
          <a:xfrm>
            <a:off x="510011" y="1215565"/>
            <a:ext cx="5927365" cy="5224764"/>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sz="1600" b="1" i="0" dirty="0">
                <a:effectLst/>
                <a:latin typeface="Söhne"/>
              </a:rPr>
              <a:t>Port:</a:t>
            </a:r>
            <a:endParaRPr lang="en-US" sz="1600" b="0" i="0" dirty="0">
              <a:effectLst/>
              <a:latin typeface="Söhne"/>
            </a:endParaRPr>
          </a:p>
          <a:p>
            <a:pPr marL="742950" lvl="1" indent="-285750" algn="l">
              <a:lnSpc>
                <a:spcPct val="150000"/>
              </a:lnSpc>
              <a:buFont typeface="Wingdings" panose="05000000000000000000" pitchFamily="2" charset="2"/>
              <a:buChar char="ü"/>
            </a:pPr>
            <a:r>
              <a:rPr lang="en-US" sz="1600" b="0" i="0" dirty="0">
                <a:effectLst/>
                <a:latin typeface="Söhne"/>
              </a:rPr>
              <a:t>A port is a logical endpoint for communication in an operating system.</a:t>
            </a:r>
            <a:endParaRPr lang="en-US" sz="1600" b="0" i="0" dirty="0">
              <a:effectLst/>
              <a:latin typeface="Söhne"/>
            </a:endParaRPr>
          </a:p>
          <a:p>
            <a:pPr marL="742950" lvl="1" indent="-285750" algn="l">
              <a:lnSpc>
                <a:spcPct val="150000"/>
              </a:lnSpc>
              <a:buFont typeface="Wingdings" panose="05000000000000000000" pitchFamily="2" charset="2"/>
              <a:buChar char="ü"/>
            </a:pPr>
            <a:r>
              <a:rPr lang="en-US" sz="1600" b="0" i="0" dirty="0">
                <a:effectLst/>
                <a:latin typeface="Söhne"/>
              </a:rPr>
              <a:t>Ports are identified by a 16-bit number, allowing for a total of 65,536 possible ports.</a:t>
            </a:r>
            <a:endParaRPr lang="en-US" sz="1600" b="0" i="0" dirty="0">
              <a:effectLst/>
              <a:latin typeface="Söhne"/>
            </a:endParaRPr>
          </a:p>
          <a:p>
            <a:pPr marL="742950" lvl="1" indent="-285750" algn="l">
              <a:lnSpc>
                <a:spcPct val="150000"/>
              </a:lnSpc>
              <a:buFont typeface="Wingdings" panose="05000000000000000000" pitchFamily="2" charset="2"/>
              <a:buChar char="ü"/>
            </a:pPr>
            <a:r>
              <a:rPr lang="en-US" sz="1600" b="0" i="0" dirty="0">
                <a:effectLst/>
                <a:latin typeface="Söhne"/>
              </a:rPr>
              <a:t>Ports are used to distinguish between different services or processes running on a device.</a:t>
            </a:r>
            <a:endParaRPr lang="en-US" sz="1600" b="0" i="0" dirty="0">
              <a:effectLst/>
              <a:latin typeface="Söhne"/>
            </a:endParaRPr>
          </a:p>
          <a:p>
            <a:pPr marL="285750" indent="-285750" algn="l">
              <a:lnSpc>
                <a:spcPct val="150000"/>
              </a:lnSpc>
              <a:buFont typeface="Wingdings" panose="05000000000000000000" pitchFamily="2" charset="2"/>
              <a:buChar char="ü"/>
            </a:pPr>
            <a:r>
              <a:rPr lang="en-US" sz="1600" b="1" i="0" dirty="0">
                <a:effectLst/>
                <a:latin typeface="Söhne"/>
              </a:rPr>
              <a:t>Protocol:</a:t>
            </a:r>
            <a:endParaRPr lang="en-US" sz="1600" b="0" i="0" dirty="0">
              <a:effectLst/>
              <a:latin typeface="Söhne"/>
            </a:endParaRPr>
          </a:p>
          <a:p>
            <a:pPr marL="742950" lvl="1" indent="-285750" algn="l">
              <a:lnSpc>
                <a:spcPct val="150000"/>
              </a:lnSpc>
              <a:buFont typeface="Wingdings" panose="05000000000000000000" pitchFamily="2" charset="2"/>
              <a:buChar char="ü"/>
            </a:pPr>
            <a:r>
              <a:rPr lang="en-US" sz="1600" b="0" i="0" dirty="0">
                <a:effectLst/>
                <a:latin typeface="Söhne"/>
              </a:rPr>
              <a:t>A protocol is a set of rules that governs how data is transmitted and received over a network.</a:t>
            </a:r>
            <a:endParaRPr lang="en-US" sz="1600" b="0" i="0" dirty="0">
              <a:effectLst/>
              <a:latin typeface="Söhne"/>
            </a:endParaRPr>
          </a:p>
          <a:p>
            <a:pPr marL="742950" lvl="1" indent="-285750" algn="l">
              <a:lnSpc>
                <a:spcPct val="150000"/>
              </a:lnSpc>
              <a:buFont typeface="Wingdings" panose="05000000000000000000" pitchFamily="2" charset="2"/>
              <a:buChar char="ü"/>
            </a:pPr>
            <a:r>
              <a:rPr lang="en-US" sz="1600" b="0" i="0" dirty="0">
                <a:effectLst/>
                <a:latin typeface="Söhne"/>
              </a:rPr>
              <a:t>Common protocols include TCP (Transmission Control Protocol), UDP (User Datagram Protocol), HTTP (Hypertext Transfer Protocol), and FTP (File Transfer Protocol).</a:t>
            </a:r>
            <a:endParaRPr lang="en-US" sz="1600" b="0" i="0" dirty="0">
              <a:effectLst/>
              <a:latin typeface="Söhne"/>
            </a:endParaRPr>
          </a:p>
          <a:p>
            <a:pPr marL="285750" indent="-285750">
              <a:lnSpc>
                <a:spcPct val="150000"/>
              </a:lnSpc>
              <a:buFont typeface="Wingdings" panose="05000000000000000000" pitchFamily="2" charset="2"/>
              <a:buChar char="ü"/>
            </a:pPr>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 y="365760"/>
            <a:ext cx="857927" cy="369332"/>
          </a:xfrm>
          <a:prstGeom prst="rect">
            <a:avLst/>
          </a:prstGeom>
          <a:noFill/>
        </p:spPr>
        <p:txBody>
          <a:bodyPr wrap="none" rtlCol="0">
            <a:spAutoFit/>
          </a:bodyPr>
          <a:lstStyle/>
          <a:p>
            <a:r>
              <a:rPr lang="en-IN" b="1" dirty="0"/>
              <a:t>Subnet</a:t>
            </a:r>
            <a:endParaRPr lang="en-IN" b="1" dirty="0"/>
          </a:p>
        </p:txBody>
      </p:sp>
      <p:sp>
        <p:nvSpPr>
          <p:cNvPr id="3" name="TextBox 2"/>
          <p:cNvSpPr txBox="1"/>
          <p:nvPr/>
        </p:nvSpPr>
        <p:spPr>
          <a:xfrm>
            <a:off x="283464" y="1170432"/>
            <a:ext cx="5812536"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effectLst/>
                <a:latin typeface="-apple-system"/>
              </a:rPr>
              <a:t>A subnet, or subnetwork, is a </a:t>
            </a:r>
            <a:r>
              <a:rPr lang="en-US" b="0" i="0" strike="noStrike" dirty="0">
                <a:effectLst/>
                <a:latin typeface="-apple-system"/>
              </a:rPr>
              <a:t>network</a:t>
            </a:r>
            <a:r>
              <a:rPr lang="en-US" b="0" i="0" dirty="0">
                <a:effectLst/>
                <a:latin typeface="-apple-system"/>
              </a:rPr>
              <a:t> inside a network. </a:t>
            </a:r>
            <a:endParaRPr lang="en-US" b="0" i="0" dirty="0">
              <a:effectLst/>
              <a:latin typeface="-apple-system"/>
            </a:endParaRPr>
          </a:p>
          <a:p>
            <a:pPr marL="285750" indent="-285750">
              <a:lnSpc>
                <a:spcPct val="150000"/>
              </a:lnSpc>
              <a:buFont typeface="Arial" panose="020B0604020202020204" pitchFamily="34" charset="0"/>
              <a:buChar char="•"/>
            </a:pPr>
            <a:r>
              <a:rPr lang="en-US" b="0" i="0" dirty="0">
                <a:effectLst/>
                <a:latin typeface="-apple-system"/>
              </a:rPr>
              <a:t>Subnets make networks more efficient. </a:t>
            </a:r>
            <a:endParaRPr lang="en-US" b="0" i="0" dirty="0">
              <a:effectLst/>
              <a:latin typeface="-apple-system"/>
            </a:endParaRPr>
          </a:p>
          <a:p>
            <a:pPr marL="285750" indent="-285750">
              <a:lnSpc>
                <a:spcPct val="150000"/>
              </a:lnSpc>
              <a:buFont typeface="Arial" panose="020B0604020202020204" pitchFamily="34" charset="0"/>
              <a:buChar char="•"/>
            </a:pPr>
            <a:r>
              <a:rPr lang="en-US" b="0" i="0" dirty="0">
                <a:effectLst/>
                <a:latin typeface="-apple-system"/>
              </a:rPr>
              <a:t>Through subnetting, network traffic can travel a shorter distance without passing through unnecessary </a:t>
            </a:r>
            <a:r>
              <a:rPr lang="en-US" b="0" i="0" strike="noStrike" dirty="0">
                <a:effectLst/>
                <a:latin typeface="-apple-system"/>
              </a:rPr>
              <a:t>routers</a:t>
            </a:r>
            <a:r>
              <a:rPr lang="en-US" b="0" i="0" dirty="0">
                <a:effectLst/>
                <a:latin typeface="-apple-system"/>
              </a:rPr>
              <a:t> to reach its destination.</a:t>
            </a:r>
            <a:endParaRPr lang="en-IN" dirty="0"/>
          </a:p>
        </p:txBody>
      </p:sp>
      <p:pic>
        <p:nvPicPr>
          <p:cNvPr id="5" name="Picture 4"/>
          <p:cNvPicPr>
            <a:picLocks noChangeAspect="1"/>
          </p:cNvPicPr>
          <p:nvPr/>
        </p:nvPicPr>
        <p:blipFill>
          <a:blip r:embed="rId1"/>
          <a:stretch>
            <a:fillRect/>
          </a:stretch>
        </p:blipFill>
        <p:spPr>
          <a:xfrm>
            <a:off x="6674888" y="1161288"/>
            <a:ext cx="5364945" cy="33530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 y="365760"/>
            <a:ext cx="3380413" cy="369332"/>
          </a:xfrm>
          <a:prstGeom prst="rect">
            <a:avLst/>
          </a:prstGeom>
          <a:noFill/>
        </p:spPr>
        <p:txBody>
          <a:bodyPr wrap="none" rtlCol="0">
            <a:spAutoFit/>
          </a:bodyPr>
          <a:lstStyle/>
          <a:p>
            <a:r>
              <a:rPr lang="en-IN" b="1" dirty="0"/>
              <a:t>Windows Networking Commands</a:t>
            </a:r>
            <a:endParaRPr lang="en-IN" b="1" dirty="0"/>
          </a:p>
        </p:txBody>
      </p:sp>
      <p:sp>
        <p:nvSpPr>
          <p:cNvPr id="3" name="TextBox 2"/>
          <p:cNvSpPr txBox="1"/>
          <p:nvPr/>
        </p:nvSpPr>
        <p:spPr>
          <a:xfrm>
            <a:off x="365760" y="735092"/>
            <a:ext cx="6080760" cy="4906408"/>
          </a:xfrm>
          <a:prstGeom prst="rect">
            <a:avLst/>
          </a:prstGeom>
          <a:noFill/>
        </p:spPr>
        <p:txBody>
          <a:bodyPr wrap="square" rtlCol="0">
            <a:spAutoFit/>
          </a:bodyPr>
          <a:lstStyle/>
          <a:p>
            <a:pPr algn="l">
              <a:lnSpc>
                <a:spcPct val="150000"/>
              </a:lnSpc>
            </a:pPr>
            <a:r>
              <a:rPr lang="en-IN" sz="1400" b="0" i="0" u="none" strike="noStrike" dirty="0">
                <a:effectLst/>
                <a:latin typeface="Nunito" pitchFamily="2" charset="0"/>
              </a:rPr>
              <a:t>1</a:t>
            </a:r>
            <a:r>
              <a:rPr lang="en-IN" sz="1400" b="0" i="0" u="none" strike="noStrike" dirty="0">
                <a:effectLst/>
              </a:rPr>
              <a:t>. </a:t>
            </a:r>
            <a:r>
              <a:rPr lang="en-IN" sz="1400" b="1" i="0" u="none" strike="noStrike" dirty="0">
                <a:effectLst/>
              </a:rPr>
              <a:t>PING</a:t>
            </a:r>
            <a:r>
              <a:rPr lang="en-IN" sz="1400" b="0" i="0" u="none" strike="noStrike" dirty="0">
                <a:effectLst/>
              </a:rPr>
              <a:t> : Used for Troubleshooting network connection issues and to check    whether the device is online or not</a:t>
            </a:r>
            <a:endParaRPr lang="en-IN" sz="1400" b="0" i="0" dirty="0">
              <a:effectLst/>
            </a:endParaRPr>
          </a:p>
          <a:p>
            <a:pPr algn="l">
              <a:lnSpc>
                <a:spcPct val="150000"/>
              </a:lnSpc>
            </a:pPr>
            <a:r>
              <a:rPr lang="en-IN" sz="1400" b="0" i="0" u="none" strike="noStrike" dirty="0">
                <a:effectLst/>
              </a:rPr>
              <a:t>2. </a:t>
            </a:r>
            <a:r>
              <a:rPr lang="en-IN" sz="1400" b="1" i="0" u="none" strike="noStrike" dirty="0">
                <a:effectLst/>
              </a:rPr>
              <a:t>IPCONFIG</a:t>
            </a:r>
            <a:r>
              <a:rPr lang="en-IN" sz="1400" b="0" i="0" u="none" strike="noStrike" dirty="0">
                <a:effectLst/>
              </a:rPr>
              <a:t> Used for: Quickly finding your IP address</a:t>
            </a:r>
            <a:endParaRPr lang="en-IN" sz="1400" b="0" i="0" dirty="0">
              <a:effectLst/>
            </a:endParaRPr>
          </a:p>
          <a:p>
            <a:pPr algn="l">
              <a:lnSpc>
                <a:spcPct val="150000"/>
              </a:lnSpc>
            </a:pPr>
            <a:r>
              <a:rPr lang="en-IN" sz="1400" b="0" i="0" u="none" strike="noStrike" dirty="0">
                <a:effectLst/>
              </a:rPr>
              <a:t>3. </a:t>
            </a:r>
            <a:r>
              <a:rPr lang="en-IN" sz="1400" b="1" i="0" u="none" strike="noStrike" dirty="0">
                <a:effectLst/>
              </a:rPr>
              <a:t>GETMAC</a:t>
            </a:r>
            <a:r>
              <a:rPr lang="en-IN" sz="1400" b="0" i="0" u="none" strike="noStrike" dirty="0">
                <a:effectLst/>
              </a:rPr>
              <a:t> Used for: Quickly finding your MAC address</a:t>
            </a:r>
            <a:endParaRPr lang="en-IN" sz="1400" b="0" i="0" dirty="0">
              <a:effectLst/>
            </a:endParaRPr>
          </a:p>
          <a:p>
            <a:pPr algn="l">
              <a:lnSpc>
                <a:spcPct val="150000"/>
              </a:lnSpc>
            </a:pPr>
            <a:r>
              <a:rPr lang="en-IN" sz="1400" b="0" i="0" u="none" strike="noStrike" dirty="0">
                <a:effectLst/>
              </a:rPr>
              <a:t>4. </a:t>
            </a:r>
            <a:r>
              <a:rPr lang="en-IN" sz="1400" b="1" i="0" u="none" strike="noStrike" dirty="0">
                <a:effectLst/>
              </a:rPr>
              <a:t>ARP</a:t>
            </a:r>
            <a:r>
              <a:rPr lang="en-IN" sz="1400" b="0" i="0" u="none" strike="noStrike" dirty="0">
                <a:effectLst/>
              </a:rPr>
              <a:t> Used for: Troubleshooting network connection issues</a:t>
            </a:r>
            <a:endParaRPr lang="en-IN" sz="1400" b="0" i="0" dirty="0">
              <a:effectLst/>
            </a:endParaRPr>
          </a:p>
          <a:p>
            <a:pPr algn="l">
              <a:lnSpc>
                <a:spcPct val="150000"/>
              </a:lnSpc>
            </a:pPr>
            <a:r>
              <a:rPr lang="en-IN" sz="1400" b="0" i="0" u="none" strike="noStrike" dirty="0">
                <a:effectLst/>
              </a:rPr>
              <a:t>5. </a:t>
            </a:r>
            <a:r>
              <a:rPr lang="en-IN" sz="1400" b="1" i="0" u="none" strike="noStrike" dirty="0">
                <a:effectLst/>
              </a:rPr>
              <a:t>HOSTNAME</a:t>
            </a:r>
            <a:r>
              <a:rPr lang="en-IN" sz="1400" b="0" i="0" u="none" strike="noStrike" dirty="0">
                <a:effectLst/>
              </a:rPr>
              <a:t> Used for: </a:t>
            </a:r>
            <a:r>
              <a:rPr lang="en-IN" sz="1400" b="0" i="0" u="none" strike="noStrike" dirty="0" err="1">
                <a:effectLst/>
              </a:rPr>
              <a:t>Quicking</a:t>
            </a:r>
            <a:r>
              <a:rPr lang="en-IN" sz="1400" b="0" i="0" u="none" strike="noStrike" dirty="0">
                <a:effectLst/>
              </a:rPr>
              <a:t> finding your hostname</a:t>
            </a:r>
            <a:endParaRPr lang="en-IN" sz="1400" b="0" i="0" dirty="0">
              <a:effectLst/>
            </a:endParaRPr>
          </a:p>
          <a:p>
            <a:pPr algn="l">
              <a:lnSpc>
                <a:spcPct val="150000"/>
              </a:lnSpc>
            </a:pPr>
            <a:r>
              <a:rPr lang="en-IN" sz="1400" b="0" i="0" u="none" strike="noStrike" dirty="0">
                <a:effectLst/>
              </a:rPr>
              <a:t>6. </a:t>
            </a:r>
            <a:r>
              <a:rPr lang="en-IN" sz="1400" b="1" i="0" u="none" strike="noStrike" dirty="0">
                <a:effectLst/>
              </a:rPr>
              <a:t>NSLOOKUP</a:t>
            </a:r>
            <a:r>
              <a:rPr lang="en-IN" sz="1400" b="0" i="0" u="none" strike="noStrike" dirty="0">
                <a:effectLst/>
              </a:rPr>
              <a:t> Used for: Troubleshooting network connection issues</a:t>
            </a:r>
            <a:endParaRPr lang="en-IN" sz="1400" b="0" i="0" dirty="0">
              <a:effectLst/>
            </a:endParaRPr>
          </a:p>
          <a:p>
            <a:pPr algn="l">
              <a:lnSpc>
                <a:spcPct val="150000"/>
              </a:lnSpc>
            </a:pPr>
            <a:r>
              <a:rPr lang="en-IN" sz="1400" b="0" i="0" u="none" strike="noStrike" dirty="0">
                <a:effectLst/>
              </a:rPr>
              <a:t>7. </a:t>
            </a:r>
            <a:r>
              <a:rPr lang="en-IN" sz="1400" b="1" i="0" u="none" strike="noStrike" dirty="0">
                <a:effectLst/>
              </a:rPr>
              <a:t>NBTSTAT</a:t>
            </a:r>
            <a:r>
              <a:rPr lang="en-IN" sz="1400" b="0" i="0" u="none" strike="noStrike" dirty="0">
                <a:effectLst/>
              </a:rPr>
              <a:t> Used for: Troubleshooting NetBIOS issues</a:t>
            </a:r>
            <a:endParaRPr lang="en-IN" sz="1400" b="0" i="0" dirty="0">
              <a:effectLst/>
            </a:endParaRPr>
          </a:p>
          <a:p>
            <a:pPr algn="l">
              <a:lnSpc>
                <a:spcPct val="150000"/>
              </a:lnSpc>
            </a:pPr>
            <a:r>
              <a:rPr lang="en-IN" sz="1400" b="0" i="0" u="none" strike="noStrike" dirty="0">
                <a:effectLst/>
              </a:rPr>
              <a:t>8. </a:t>
            </a:r>
            <a:r>
              <a:rPr lang="en-IN" sz="1400" b="1" i="0" u="none" strike="noStrike" dirty="0">
                <a:effectLst/>
              </a:rPr>
              <a:t>NET</a:t>
            </a:r>
            <a:r>
              <a:rPr lang="en-IN" sz="1400" b="0" i="0" u="none" strike="noStrike" dirty="0">
                <a:effectLst/>
              </a:rPr>
              <a:t> Used for: Displaying available Net switches</a:t>
            </a:r>
            <a:endParaRPr lang="en-IN" sz="1400" b="0" i="0" dirty="0">
              <a:effectLst/>
            </a:endParaRPr>
          </a:p>
          <a:p>
            <a:pPr algn="l">
              <a:lnSpc>
                <a:spcPct val="150000"/>
              </a:lnSpc>
            </a:pPr>
            <a:r>
              <a:rPr lang="en-IN" sz="1400" b="0" i="0" u="none" strike="noStrike" dirty="0">
                <a:effectLst/>
              </a:rPr>
              <a:t>9. </a:t>
            </a:r>
            <a:r>
              <a:rPr lang="en-IN" sz="1400" b="1" i="0" u="none" strike="noStrike" dirty="0">
                <a:effectLst/>
              </a:rPr>
              <a:t>NETSTAT</a:t>
            </a:r>
            <a:r>
              <a:rPr lang="en-IN" sz="1400" b="0" i="0" u="none" strike="noStrike" dirty="0">
                <a:effectLst/>
              </a:rPr>
              <a:t> Used for: Displaying network statistics</a:t>
            </a:r>
            <a:endParaRPr lang="en-IN" sz="1400" b="0" i="0" dirty="0">
              <a:effectLst/>
            </a:endParaRPr>
          </a:p>
          <a:p>
            <a:pPr algn="l">
              <a:lnSpc>
                <a:spcPct val="150000"/>
              </a:lnSpc>
            </a:pPr>
            <a:r>
              <a:rPr lang="en-IN" sz="1400" b="0" i="0" u="none" strike="noStrike" dirty="0">
                <a:effectLst/>
              </a:rPr>
              <a:t>10. </a:t>
            </a:r>
            <a:r>
              <a:rPr lang="en-IN" sz="1400" b="1" i="0" u="none" strike="noStrike" dirty="0">
                <a:effectLst/>
              </a:rPr>
              <a:t>NETSH</a:t>
            </a:r>
            <a:r>
              <a:rPr lang="en-IN" sz="1400" b="0" i="0" u="none" strike="noStrike" dirty="0">
                <a:effectLst/>
              </a:rPr>
              <a:t> Used for: Displaying and configuring network adapters</a:t>
            </a:r>
            <a:endParaRPr lang="en-IN" sz="1400" b="0" i="0" dirty="0">
              <a:effectLst/>
            </a:endParaRPr>
          </a:p>
          <a:p>
            <a:pPr algn="l">
              <a:lnSpc>
                <a:spcPct val="150000"/>
              </a:lnSpc>
            </a:pPr>
            <a:r>
              <a:rPr lang="en-IN" sz="1400" b="0" i="0" u="none" strike="noStrike" dirty="0">
                <a:effectLst/>
              </a:rPr>
              <a:t>11. </a:t>
            </a:r>
            <a:r>
              <a:rPr lang="en-IN" sz="1400" b="1" i="0" u="none" strike="noStrike" dirty="0">
                <a:effectLst/>
              </a:rPr>
              <a:t>TASKKILL</a:t>
            </a:r>
            <a:r>
              <a:rPr lang="en-IN" sz="1400" b="0" i="0" u="none" strike="noStrike" dirty="0">
                <a:effectLst/>
              </a:rPr>
              <a:t> Used for: Ending processes</a:t>
            </a:r>
            <a:endParaRPr lang="en-IN" sz="1400" b="0" i="0" dirty="0">
              <a:effectLst/>
            </a:endParaRPr>
          </a:p>
          <a:p>
            <a:pPr algn="l">
              <a:lnSpc>
                <a:spcPct val="150000"/>
              </a:lnSpc>
            </a:pPr>
            <a:r>
              <a:rPr lang="en-IN" sz="1400" b="0" i="0" u="none" strike="noStrike" dirty="0">
                <a:effectLst/>
              </a:rPr>
              <a:t>12. </a:t>
            </a:r>
            <a:r>
              <a:rPr lang="en-IN" sz="1400" b="1" i="0" u="none" strike="noStrike" dirty="0">
                <a:effectLst/>
              </a:rPr>
              <a:t>TRACERT</a:t>
            </a:r>
            <a:r>
              <a:rPr lang="en-IN" sz="1400" b="0" i="0" u="none" strike="noStrike" dirty="0">
                <a:effectLst/>
              </a:rPr>
              <a:t> Used for: Troubleshooting network connection issues</a:t>
            </a:r>
            <a:endParaRPr lang="en-IN" sz="1400" b="0" i="0" dirty="0">
              <a:effectLst/>
            </a:endParaRPr>
          </a:p>
          <a:p>
            <a:pPr algn="l">
              <a:lnSpc>
                <a:spcPct val="150000"/>
              </a:lnSpc>
            </a:pPr>
            <a:r>
              <a:rPr lang="en-IN" sz="1400" b="0" i="0" u="none" strike="noStrike" dirty="0">
                <a:effectLst/>
              </a:rPr>
              <a:t>13. </a:t>
            </a:r>
            <a:r>
              <a:rPr lang="en-IN" sz="1400" b="1" i="0" u="none" strike="noStrike" dirty="0">
                <a:effectLst/>
              </a:rPr>
              <a:t>PATHPING</a:t>
            </a:r>
            <a:r>
              <a:rPr lang="en-IN" sz="1400" b="0" i="0" u="none" strike="noStrike" dirty="0">
                <a:effectLst/>
              </a:rPr>
              <a:t> Used for: Troubleshooting network connection issues</a:t>
            </a:r>
            <a:endParaRPr lang="en-IN" sz="1400" b="0" i="0" dirty="0">
              <a:effectLst/>
            </a:endParaRPr>
          </a:p>
          <a:p>
            <a:pPr>
              <a:lnSpc>
                <a:spcPct val="150000"/>
              </a:lnSpc>
            </a:pPr>
            <a:endParaRPr lang="en-I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 y="365760"/>
            <a:ext cx="1991251" cy="369332"/>
          </a:xfrm>
          <a:prstGeom prst="rect">
            <a:avLst/>
          </a:prstGeom>
          <a:noFill/>
        </p:spPr>
        <p:txBody>
          <a:bodyPr wrap="none" rtlCol="0">
            <a:spAutoFit/>
          </a:bodyPr>
          <a:lstStyle/>
          <a:p>
            <a:r>
              <a:rPr lang="en-IN" b="1" dirty="0"/>
              <a:t>Cisco </a:t>
            </a:r>
            <a:r>
              <a:rPr lang="en-IN" b="1"/>
              <a:t>Packet Tracer</a:t>
            </a:r>
            <a:endParaRPr lang="en-IN" b="1" dirty="0"/>
          </a:p>
        </p:txBody>
      </p:sp>
      <p:pic>
        <p:nvPicPr>
          <p:cNvPr id="2050" name="Picture 2" descr="Cisco Packet Tracer!, Everything Else on Carousel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1216" y="1920240"/>
            <a:ext cx="5006947" cy="3017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5216" y="1691640"/>
            <a:ext cx="5510784" cy="33752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i="0" dirty="0">
                <a:solidFill>
                  <a:srgbClr val="111111"/>
                </a:solidFill>
                <a:effectLst/>
                <a:latin typeface="Roboto" panose="02000000000000000000" pitchFamily="2" charset="0"/>
                <a:ea typeface="Roboto" panose="02000000000000000000" pitchFamily="2" charset="0"/>
                <a:cs typeface="Roboto" panose="02000000000000000000" pitchFamily="2" charset="0"/>
              </a:rPr>
              <a:t>Cisco Packet Tracer is a free and powerful network simulation software designed for teaching and learning. </a:t>
            </a:r>
            <a:endParaRPr lang="en-US" sz="1600" i="0" dirty="0">
              <a:solidFill>
                <a:srgbClr val="111111"/>
              </a:solidFill>
              <a:effectLst/>
              <a:latin typeface="Roboto" panose="02000000000000000000" pitchFamily="2" charset="0"/>
              <a:ea typeface="Roboto" panose="02000000000000000000" pitchFamily="2" charset="0"/>
              <a:cs typeface="Roboto" panose="02000000000000000000" pitchFamily="2" charset="0"/>
            </a:endParaRPr>
          </a:p>
          <a:p>
            <a:pPr marL="285750" indent="-285750">
              <a:lnSpc>
                <a:spcPct val="150000"/>
              </a:lnSpc>
              <a:buFont typeface="Arial" panose="020B0604020202020204" pitchFamily="34" charset="0"/>
              <a:buChar char="•"/>
            </a:pPr>
            <a:r>
              <a:rPr lang="en-US" sz="1600" i="0" dirty="0">
                <a:solidFill>
                  <a:srgbClr val="111111"/>
                </a:solidFill>
                <a:effectLst/>
                <a:latin typeface="Roboto" panose="02000000000000000000" pitchFamily="2" charset="0"/>
                <a:ea typeface="Roboto" panose="02000000000000000000" pitchFamily="2" charset="0"/>
                <a:cs typeface="Roboto" panose="02000000000000000000" pitchFamily="2" charset="0"/>
              </a:rPr>
              <a:t>It features a realistic simulation that will help you </a:t>
            </a:r>
            <a:r>
              <a:rPr lang="en-US" sz="1600" i="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visualise</a:t>
            </a:r>
            <a:r>
              <a:rPr lang="en-US" sz="1600" i="0" dirty="0">
                <a:solidFill>
                  <a:srgbClr val="111111"/>
                </a:solidFill>
                <a:effectLst/>
                <a:latin typeface="Roboto" panose="02000000000000000000" pitchFamily="2" charset="0"/>
                <a:ea typeface="Roboto" panose="02000000000000000000" pitchFamily="2" charset="0"/>
                <a:cs typeface="Roboto" panose="02000000000000000000" pitchFamily="2" charset="0"/>
              </a:rPr>
              <a:t> and assess experiences.</a:t>
            </a:r>
            <a:endParaRPr lang="en-US" sz="1600" i="0" dirty="0">
              <a:solidFill>
                <a:srgbClr val="111111"/>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lnSpc>
                <a:spcPct val="150000"/>
              </a:lnSpc>
              <a:buFont typeface="Arial" panose="020B0604020202020204" pitchFamily="34" charset="0"/>
              <a:buChar char="•"/>
            </a:pPr>
            <a:r>
              <a:rPr lang="en-US" sz="1600" b="0" i="0" dirty="0">
                <a:solidFill>
                  <a:srgbClr val="1A1A1A"/>
                </a:solidFill>
                <a:effectLst/>
                <a:latin typeface="Roboto" panose="02000000000000000000" pitchFamily="2" charset="0"/>
                <a:ea typeface="Roboto" panose="02000000000000000000" pitchFamily="2" charset="0"/>
                <a:cs typeface="Roboto" panose="02000000000000000000" pitchFamily="2" charset="0"/>
              </a:rPr>
              <a:t>You can use unlimited devices available in the packet tracer to practice networking labs.</a:t>
            </a:r>
            <a:endParaRPr lang="en-US" sz="1600" b="0" i="0" dirty="0">
              <a:solidFill>
                <a:srgbClr val="1A1A1A"/>
              </a:solidFill>
              <a:effectLst/>
              <a:latin typeface="Roboto" panose="02000000000000000000" pitchFamily="2" charset="0"/>
              <a:ea typeface="Roboto" panose="02000000000000000000" pitchFamily="2" charset="0"/>
              <a:cs typeface="Roboto" panose="02000000000000000000" pitchFamily="2" charset="0"/>
            </a:endParaRPr>
          </a:p>
          <a:p>
            <a:pPr marL="285750" indent="-285750" algn="l">
              <a:lnSpc>
                <a:spcPct val="150000"/>
              </a:lnSpc>
              <a:buFont typeface="Arial" panose="020B0604020202020204" pitchFamily="34" charset="0"/>
              <a:buChar char="•"/>
            </a:pPr>
            <a:r>
              <a:rPr lang="en-US" sz="1600" b="0" i="0" dirty="0">
                <a:solidFill>
                  <a:srgbClr val="1A1A1A"/>
                </a:solidFill>
                <a:effectLst/>
                <a:latin typeface="Roboto" panose="02000000000000000000" pitchFamily="2" charset="0"/>
                <a:ea typeface="Roboto" panose="02000000000000000000" pitchFamily="2" charset="0"/>
                <a:cs typeface="Roboto" panose="02000000000000000000" pitchFamily="2" charset="0"/>
              </a:rPr>
              <a:t>It supports the majority of networking protocols…. And many more.</a:t>
            </a:r>
            <a:endParaRPr lang="en-US" sz="1600" b="0" i="0" dirty="0">
              <a:solidFill>
                <a:srgbClr val="1A1A1A"/>
              </a:solidFill>
              <a:effectLst/>
              <a:latin typeface="Roboto" panose="02000000000000000000" pitchFamily="2" charset="0"/>
              <a:ea typeface="Roboto" panose="02000000000000000000" pitchFamily="2" charset="0"/>
              <a:cs typeface="Roboto" panose="02000000000000000000" pitchFamily="2" charset="0"/>
            </a:endParaRPr>
          </a:p>
          <a:p>
            <a:pPr marL="285750" indent="-285750">
              <a:lnSpc>
                <a:spcPct val="150000"/>
              </a:lnSpc>
              <a:buFont typeface="Arial" panose="020B0604020202020204" pitchFamily="34" charset="0"/>
              <a:buChar char="•"/>
            </a:pP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056" y="292608"/>
            <a:ext cx="852413" cy="369332"/>
          </a:xfrm>
          <a:prstGeom prst="rect">
            <a:avLst/>
          </a:prstGeom>
          <a:noFill/>
        </p:spPr>
        <p:txBody>
          <a:bodyPr wrap="none" rtlCol="0">
            <a:spAutoFit/>
          </a:bodyPr>
          <a:lstStyle/>
          <a:p>
            <a:r>
              <a:rPr lang="en-US" dirty="0"/>
              <a:t>Python</a:t>
            </a:r>
            <a:endParaRPr lang="en-IN" dirty="0"/>
          </a:p>
        </p:txBody>
      </p:sp>
      <p:sp>
        <p:nvSpPr>
          <p:cNvPr id="3" name="TextBox 2"/>
          <p:cNvSpPr txBox="1"/>
          <p:nvPr/>
        </p:nvSpPr>
        <p:spPr>
          <a:xfrm>
            <a:off x="283932" y="737726"/>
            <a:ext cx="6163056" cy="5632311"/>
          </a:xfrm>
          <a:prstGeom prst="rect">
            <a:avLst/>
          </a:prstGeom>
          <a:noFill/>
        </p:spPr>
        <p:txBody>
          <a:bodyPr wrap="square" rtlCol="0">
            <a:spAutoFit/>
          </a:bodyPr>
          <a:lstStyle/>
          <a:p>
            <a:r>
              <a:rPr lang="en-US" sz="1600" i="0" dirty="0">
                <a:solidFill>
                  <a:srgbClr val="111111"/>
                </a:solidFill>
                <a:effectLst/>
                <a:latin typeface="-apple-system"/>
              </a:rPr>
              <a:t>Python is a high-level, general-purpose, and interpreted programming language that finds extensive use in various domains, including:</a:t>
            </a:r>
            <a:endParaRPr lang="en-US" sz="1600" i="0" dirty="0">
              <a:solidFill>
                <a:srgbClr val="111111"/>
              </a:solidFill>
              <a:effectLst/>
              <a:latin typeface="-apple-system"/>
            </a:endParaRPr>
          </a:p>
          <a:p>
            <a:pPr marL="285750" indent="-285750">
              <a:lnSpc>
                <a:spcPct val="150000"/>
              </a:lnSpc>
              <a:buFont typeface="Arial" panose="020B0604020202020204" pitchFamily="34" charset="0"/>
              <a:buChar char="•"/>
            </a:pPr>
            <a:r>
              <a:rPr lang="en-US" sz="1600" i="0" dirty="0">
                <a:solidFill>
                  <a:srgbClr val="111111"/>
                </a:solidFill>
                <a:effectLst/>
                <a:latin typeface="-apple-system"/>
              </a:rPr>
              <a:t>Machine Learning: Python is a popular choice for developing machine learning models due to its simplicity and powerful libraries like TensorFlow and </a:t>
            </a:r>
            <a:r>
              <a:rPr lang="en-US" sz="1600" i="0" dirty="0" err="1">
                <a:solidFill>
                  <a:srgbClr val="111111"/>
                </a:solidFill>
                <a:effectLst/>
                <a:latin typeface="-apple-system"/>
              </a:rPr>
              <a:t>PyTorch</a:t>
            </a:r>
            <a:r>
              <a:rPr lang="en-US" sz="1600" i="0" dirty="0">
                <a:solidFill>
                  <a:srgbClr val="111111"/>
                </a:solidFill>
                <a:effectLst/>
                <a:latin typeface="-apple-system"/>
              </a:rPr>
              <a:t>.</a:t>
            </a:r>
            <a:endParaRPr lang="en-US" sz="1600" i="0" dirty="0">
              <a:solidFill>
                <a:srgbClr val="111111"/>
              </a:solidFill>
              <a:effectLst/>
              <a:latin typeface="-apple-system"/>
            </a:endParaRPr>
          </a:p>
          <a:p>
            <a:pPr marL="285750" indent="-285750">
              <a:lnSpc>
                <a:spcPct val="150000"/>
              </a:lnSpc>
              <a:buFont typeface="Arial" panose="020B0604020202020204" pitchFamily="34" charset="0"/>
              <a:buChar char="•"/>
            </a:pPr>
            <a:r>
              <a:rPr lang="en-US" sz="1600" i="0" dirty="0">
                <a:solidFill>
                  <a:srgbClr val="111111"/>
                </a:solidFill>
                <a:effectLst/>
                <a:latin typeface="-apple-system"/>
              </a:rPr>
              <a:t>Artificial Intelligence: Python’s readability and versatility make it a preferred language for AI research and development.</a:t>
            </a:r>
            <a:endParaRPr lang="en-US" sz="1600" i="0" dirty="0">
              <a:solidFill>
                <a:srgbClr val="111111"/>
              </a:solidFill>
              <a:effectLst/>
              <a:latin typeface="-apple-system"/>
            </a:endParaRPr>
          </a:p>
          <a:p>
            <a:pPr marL="285750" indent="-285750">
              <a:lnSpc>
                <a:spcPct val="150000"/>
              </a:lnSpc>
              <a:buFont typeface="Arial" panose="020B0604020202020204" pitchFamily="34" charset="0"/>
              <a:buChar char="•"/>
            </a:pPr>
            <a:r>
              <a:rPr lang="en-US" sz="1600" i="0" dirty="0">
                <a:solidFill>
                  <a:srgbClr val="111111"/>
                </a:solidFill>
                <a:effectLst/>
                <a:latin typeface="-apple-system"/>
              </a:rPr>
              <a:t>Data Analysis: Analysts and data scientists use Python for data manipulation, visualization, and statistical analysis.</a:t>
            </a:r>
            <a:endParaRPr lang="en-US" sz="1600" i="0" dirty="0">
              <a:solidFill>
                <a:srgbClr val="111111"/>
              </a:solidFill>
              <a:effectLst/>
              <a:latin typeface="-apple-system"/>
            </a:endParaRPr>
          </a:p>
          <a:p>
            <a:pPr marL="285750" indent="-285750">
              <a:lnSpc>
                <a:spcPct val="150000"/>
              </a:lnSpc>
              <a:buFont typeface="Arial" panose="020B0604020202020204" pitchFamily="34" charset="0"/>
              <a:buChar char="•"/>
            </a:pPr>
            <a:r>
              <a:rPr lang="en-US" sz="1600" i="0" dirty="0">
                <a:solidFill>
                  <a:srgbClr val="111111"/>
                </a:solidFill>
                <a:effectLst/>
                <a:latin typeface="-apple-system"/>
              </a:rPr>
              <a:t>Web Development: Python frameworks like Django and Flask simplify web application development.</a:t>
            </a:r>
            <a:endParaRPr lang="en-US" sz="1600" i="0" dirty="0">
              <a:solidFill>
                <a:srgbClr val="111111"/>
              </a:solidFill>
              <a:effectLst/>
              <a:latin typeface="-apple-system"/>
            </a:endParaRPr>
          </a:p>
          <a:p>
            <a:pPr marL="285750" indent="-285750">
              <a:lnSpc>
                <a:spcPct val="150000"/>
              </a:lnSpc>
              <a:buFont typeface="Arial" panose="020B0604020202020204" pitchFamily="34" charset="0"/>
              <a:buChar char="•"/>
            </a:pPr>
            <a:r>
              <a:rPr lang="en-US" sz="1600" i="0" dirty="0">
                <a:solidFill>
                  <a:srgbClr val="111111"/>
                </a:solidFill>
                <a:effectLst/>
                <a:latin typeface="-apple-system"/>
              </a:rPr>
              <a:t>Automation and Scripting: Python serves as an excellent scripting language for automating repetitive tasks.</a:t>
            </a:r>
            <a:endParaRPr lang="en-US" sz="1600" i="0" dirty="0">
              <a:solidFill>
                <a:srgbClr val="111111"/>
              </a:solidFill>
              <a:effectLst/>
              <a:latin typeface="-apple-system"/>
            </a:endParaRPr>
          </a:p>
          <a:p>
            <a:pPr marL="285750" indent="-285750">
              <a:lnSpc>
                <a:spcPct val="150000"/>
              </a:lnSpc>
              <a:buFont typeface="Arial" panose="020B0604020202020204" pitchFamily="34" charset="0"/>
              <a:buChar char="•"/>
            </a:pPr>
            <a:r>
              <a:rPr lang="en-US" sz="1600" i="0" dirty="0">
                <a:solidFill>
                  <a:srgbClr val="111111"/>
                </a:solidFill>
                <a:effectLst/>
                <a:latin typeface="-apple-system"/>
              </a:rPr>
              <a:t>Scientific Computing: Scientists and researchers use Python for numerical simulations and data processing.</a:t>
            </a:r>
            <a:endParaRPr lang="en-US" sz="1600" i="0" dirty="0">
              <a:solidFill>
                <a:srgbClr val="111111"/>
              </a:solidFill>
              <a:effectLst/>
              <a:latin typeface="-apple-system"/>
            </a:endParaRPr>
          </a:p>
          <a:p>
            <a:endParaRPr lang="en-IN" sz="1600" dirty="0"/>
          </a:p>
        </p:txBody>
      </p:sp>
      <p:pic>
        <p:nvPicPr>
          <p:cNvPr id="4" name="Content Placeholder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11112" y="1481328"/>
            <a:ext cx="5540057" cy="40739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464" y="533692"/>
            <a:ext cx="10863072" cy="646331"/>
          </a:xfrm>
          <a:prstGeom prst="rect">
            <a:avLst/>
          </a:prstGeom>
          <a:noFill/>
        </p:spPr>
        <p:txBody>
          <a:bodyPr wrap="square">
            <a:spAutoFit/>
          </a:bodyPr>
          <a:lstStyle/>
          <a:p>
            <a:pPr marL="0" indent="0">
              <a:buNone/>
            </a:pPr>
            <a:r>
              <a:rPr lang="en-US" dirty="0"/>
              <a:t>It is provides control structures like if-else statements, loops and exception handling for managing program flow.</a:t>
            </a:r>
            <a:endParaRPr lang="en-US" dirty="0"/>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64544" y="1847088"/>
            <a:ext cx="9062911" cy="37764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2950" y="679996"/>
            <a:ext cx="10211562" cy="646331"/>
          </a:xfrm>
          <a:prstGeom prst="rect">
            <a:avLst/>
          </a:prstGeom>
          <a:noFill/>
        </p:spPr>
        <p:txBody>
          <a:bodyPr wrap="square">
            <a:spAutoFit/>
          </a:bodyPr>
          <a:lstStyle/>
          <a:p>
            <a:pPr marL="0" indent="0">
              <a:buNone/>
            </a:pPr>
            <a:r>
              <a:rPr lang="en-US" dirty="0"/>
              <a:t>Python along with tools like ‘IDA Pro’ and ‘</a:t>
            </a:r>
            <a:r>
              <a:rPr lang="en-US" dirty="0" err="1"/>
              <a:t>Ghidra</a:t>
            </a:r>
            <a:r>
              <a:rPr lang="en-US" dirty="0"/>
              <a:t>’,aids in reverse engineering tasks such as analyzing and understanding binary executables.</a:t>
            </a:r>
            <a:r>
              <a:rPr lang="en-IN" dirty="0"/>
              <a:t> </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93467" y="1550099"/>
            <a:ext cx="6510527" cy="42347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48" y="841248"/>
            <a:ext cx="10433304" cy="923330"/>
          </a:xfrm>
          <a:prstGeom prst="rect">
            <a:avLst/>
          </a:prstGeom>
          <a:noFill/>
        </p:spPr>
        <p:txBody>
          <a:bodyPr wrap="square" rtlCol="0">
            <a:spAutoFit/>
          </a:bodyPr>
          <a:lstStyle/>
          <a:p>
            <a:r>
              <a:rPr lang="en-IN" b="1" dirty="0"/>
              <a:t>Introduction : </a:t>
            </a:r>
            <a:r>
              <a:rPr lang="en-IN" dirty="0"/>
              <a:t>Providing security to the devices of users and their data/information in the cyber medium from unethical hackers and their attacks is called Cybersecurity. Cyber means the medium where information, resources are being shared in the network or through internet.</a:t>
            </a:r>
            <a:endParaRPr lang="en-IN" b="1" dirty="0"/>
          </a:p>
        </p:txBody>
      </p:sp>
      <p:graphicFrame>
        <p:nvGraphicFramePr>
          <p:cNvPr id="6" name="Diagram 5"/>
          <p:cNvGraphicFramePr/>
          <p:nvPr/>
        </p:nvGraphicFramePr>
        <p:xfrm>
          <a:off x="1344168" y="3215979"/>
          <a:ext cx="8613648" cy="27093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Box 6"/>
          <p:cNvSpPr txBox="1"/>
          <p:nvPr/>
        </p:nvSpPr>
        <p:spPr>
          <a:xfrm>
            <a:off x="879348" y="2221992"/>
            <a:ext cx="1710533" cy="369332"/>
          </a:xfrm>
          <a:prstGeom prst="rect">
            <a:avLst/>
          </a:prstGeom>
          <a:noFill/>
        </p:spPr>
        <p:txBody>
          <a:bodyPr wrap="none" rtlCol="0">
            <a:spAutoFit/>
          </a:bodyPr>
          <a:lstStyle/>
          <a:p>
            <a:r>
              <a:rPr lang="en-IN" b="1" dirty="0"/>
              <a:t>Types of attacks</a:t>
            </a:r>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616" y="301752"/>
            <a:ext cx="1919051" cy="369332"/>
          </a:xfrm>
          <a:prstGeom prst="rect">
            <a:avLst/>
          </a:prstGeom>
          <a:noFill/>
        </p:spPr>
        <p:txBody>
          <a:bodyPr wrap="none" rtlCol="0">
            <a:spAutoFit/>
          </a:bodyPr>
          <a:lstStyle/>
          <a:p>
            <a:r>
              <a:rPr lang="en-US" dirty="0"/>
              <a:t>Password Cracking</a:t>
            </a:r>
            <a:endParaRPr lang="en-IN" dirty="0"/>
          </a:p>
        </p:txBody>
      </p:sp>
      <p:sp>
        <p:nvSpPr>
          <p:cNvPr id="3" name="TextBox 2"/>
          <p:cNvSpPr txBox="1"/>
          <p:nvPr/>
        </p:nvSpPr>
        <p:spPr>
          <a:xfrm>
            <a:off x="466344" y="960120"/>
            <a:ext cx="8652690" cy="369332"/>
          </a:xfrm>
          <a:prstGeom prst="rect">
            <a:avLst/>
          </a:prstGeom>
          <a:noFill/>
        </p:spPr>
        <p:txBody>
          <a:bodyPr wrap="none" rtlCol="0">
            <a:spAutoFit/>
          </a:bodyPr>
          <a:lstStyle/>
          <a:p>
            <a:r>
              <a:rPr lang="en-IN" dirty="0"/>
              <a:t>Finding the password by using some techniques like brute force attack, rainbow attack etc.</a:t>
            </a:r>
            <a:endParaRPr lang="en-IN" dirty="0"/>
          </a:p>
        </p:txBody>
      </p:sp>
      <p:sp>
        <p:nvSpPr>
          <p:cNvPr id="4" name="AutoShape 2" descr="Image result for What is password cracking"/>
          <p:cNvSpPr>
            <a:spLocks noChangeAspect="1" noChangeArrowheads="1"/>
          </p:cNvSpPr>
          <p:nvPr/>
        </p:nvSpPr>
        <p:spPr bwMode="auto">
          <a:xfrm>
            <a:off x="2350008" y="-316992"/>
            <a:ext cx="3898392" cy="38983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026" name="Picture 2" descr="Image result for password crack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2788" y="2084512"/>
            <a:ext cx="4567427" cy="2993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15468" y="2541840"/>
            <a:ext cx="6025662" cy="1754326"/>
          </a:xfrm>
          <a:prstGeom prst="rect">
            <a:avLst/>
          </a:prstGeom>
          <a:noFill/>
        </p:spPr>
        <p:txBody>
          <a:bodyPr wrap="square" rtlCol="0">
            <a:spAutoFit/>
          </a:bodyPr>
          <a:lstStyle/>
          <a:p>
            <a:r>
              <a:rPr lang="en-US" dirty="0"/>
              <a:t>Password cracking is the process of attempting to gain unauthorized access to a computer system or online account by guessing or systematically trying different passwords until the correct one is found. This is often done using specialized software or tools that automate the process of trying different combinations of characters to find the correct password.</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tock Photos, Images and Backgrounds for Free Downloa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14417" y="1884519"/>
            <a:ext cx="5384813" cy="3088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232" y="457200"/>
            <a:ext cx="1508875" cy="369332"/>
          </a:xfrm>
          <a:prstGeom prst="rect">
            <a:avLst/>
          </a:prstGeom>
          <a:noFill/>
        </p:spPr>
        <p:txBody>
          <a:bodyPr wrap="none" rtlCol="0">
            <a:spAutoFit/>
          </a:bodyPr>
          <a:lstStyle/>
          <a:p>
            <a:r>
              <a:rPr lang="en-IN" b="1" dirty="0"/>
              <a:t>Active attacks</a:t>
            </a:r>
            <a:endParaRPr lang="en-IN" b="1" dirty="0"/>
          </a:p>
        </p:txBody>
      </p:sp>
      <p:sp>
        <p:nvSpPr>
          <p:cNvPr id="10" name="TextBox 9"/>
          <p:cNvSpPr txBox="1"/>
          <p:nvPr/>
        </p:nvSpPr>
        <p:spPr>
          <a:xfrm>
            <a:off x="393191" y="1038845"/>
            <a:ext cx="11214089" cy="646331"/>
          </a:xfrm>
          <a:prstGeom prst="rect">
            <a:avLst/>
          </a:prstGeom>
          <a:noFill/>
        </p:spPr>
        <p:txBody>
          <a:bodyPr wrap="square" rtlCol="0">
            <a:spAutoFit/>
          </a:bodyPr>
          <a:lstStyle/>
          <a:p>
            <a:pPr algn="just"/>
            <a:r>
              <a:rPr lang="en-IN" u="sng" dirty="0"/>
              <a:t>Man in the Middle Attack </a:t>
            </a:r>
            <a:r>
              <a:rPr lang="en-IN" dirty="0"/>
              <a:t>: </a:t>
            </a:r>
            <a:r>
              <a:rPr lang="en-US" b="0" i="0" dirty="0">
                <a:effectLst/>
                <a:latin typeface="Söhne"/>
              </a:rPr>
              <a:t>The attacker positions themselves between the communicating entities, allowing them to eavesdrop on or manipulate the data being exchanged.</a:t>
            </a:r>
            <a:endParaRPr lang="en-IN" dirty="0"/>
          </a:p>
        </p:txBody>
      </p:sp>
      <p:sp>
        <p:nvSpPr>
          <p:cNvPr id="11" name="TextBox 10"/>
          <p:cNvSpPr txBox="1"/>
          <p:nvPr/>
        </p:nvSpPr>
        <p:spPr>
          <a:xfrm>
            <a:off x="393193" y="3132295"/>
            <a:ext cx="11214089" cy="923330"/>
          </a:xfrm>
          <a:prstGeom prst="rect">
            <a:avLst/>
          </a:prstGeom>
          <a:noFill/>
        </p:spPr>
        <p:txBody>
          <a:bodyPr wrap="square" rtlCol="0">
            <a:spAutoFit/>
          </a:bodyPr>
          <a:lstStyle/>
          <a:p>
            <a:pPr algn="just"/>
            <a:r>
              <a:rPr lang="en-IN" u="sng" dirty="0"/>
              <a:t>Dos Attack : </a:t>
            </a:r>
            <a:r>
              <a:rPr lang="en-US" b="0" i="0" dirty="0">
                <a:effectLst/>
                <a:latin typeface="Söhne"/>
              </a:rPr>
              <a:t>A Denial-of-Service (DoS) attack is a malicious attempt to disrupt the normal functioning of a targeted server, service, or network by overwhelming it with a flood of illegitimate requests or traffic. The primary goal of a DoS attack is to make the targeted system or network unavailable to its intended users, causing a denial of service.</a:t>
            </a:r>
            <a:r>
              <a:rPr lang="en-IN" dirty="0"/>
              <a:t> </a:t>
            </a:r>
            <a:endParaRPr lang="en-IN" dirty="0"/>
          </a:p>
        </p:txBody>
      </p:sp>
      <p:sp>
        <p:nvSpPr>
          <p:cNvPr id="12" name="TextBox 11"/>
          <p:cNvSpPr txBox="1"/>
          <p:nvPr/>
        </p:nvSpPr>
        <p:spPr>
          <a:xfrm>
            <a:off x="393192" y="2085570"/>
            <a:ext cx="11214089" cy="646331"/>
          </a:xfrm>
          <a:prstGeom prst="rect">
            <a:avLst/>
          </a:prstGeom>
          <a:noFill/>
        </p:spPr>
        <p:txBody>
          <a:bodyPr wrap="square" rtlCol="0">
            <a:spAutoFit/>
          </a:bodyPr>
          <a:lstStyle/>
          <a:p>
            <a:r>
              <a:rPr lang="en-IN" u="sng" dirty="0"/>
              <a:t>Spoofing Attack :</a:t>
            </a:r>
            <a:r>
              <a:rPr lang="en-US" b="0" i="0" dirty="0">
                <a:effectLst/>
                <a:latin typeface="Söhne"/>
              </a:rPr>
              <a:t>A spoofing attack involves the creation of a fake or deceptive identity to manipulate or deceive others.</a:t>
            </a:r>
            <a:r>
              <a:rPr lang="en-IN" dirty="0"/>
              <a:t> </a:t>
            </a:r>
            <a:endParaRPr lang="en-IN" dirty="0"/>
          </a:p>
        </p:txBody>
      </p:sp>
      <p:sp>
        <p:nvSpPr>
          <p:cNvPr id="13" name="TextBox 12"/>
          <p:cNvSpPr txBox="1"/>
          <p:nvPr/>
        </p:nvSpPr>
        <p:spPr>
          <a:xfrm>
            <a:off x="393192" y="4179023"/>
            <a:ext cx="11214089" cy="646331"/>
          </a:xfrm>
          <a:prstGeom prst="rect">
            <a:avLst/>
          </a:prstGeom>
          <a:noFill/>
        </p:spPr>
        <p:txBody>
          <a:bodyPr wrap="square" rtlCol="0">
            <a:spAutoFit/>
          </a:bodyPr>
          <a:lstStyle/>
          <a:p>
            <a:pPr algn="just"/>
            <a:r>
              <a:rPr lang="en-IN" u="sng" dirty="0"/>
              <a:t>Phishing Attack :</a:t>
            </a:r>
            <a:r>
              <a:rPr lang="en-IN" dirty="0"/>
              <a:t> </a:t>
            </a:r>
            <a:r>
              <a:rPr lang="en-US" b="0" i="0" dirty="0">
                <a:effectLst/>
                <a:latin typeface="Söhne"/>
              </a:rPr>
              <a:t>Phishing is a type of cyberattack where attackers use deceptive tactics to trick individuals into divulging sensitive information, such as login credentials, personal details, or financial information. </a:t>
            </a:r>
            <a:endParaRPr lang="en-IN" dirty="0"/>
          </a:p>
        </p:txBody>
      </p:sp>
      <p:sp>
        <p:nvSpPr>
          <p:cNvPr id="14" name="TextBox 13"/>
          <p:cNvSpPr txBox="1"/>
          <p:nvPr/>
        </p:nvSpPr>
        <p:spPr>
          <a:xfrm>
            <a:off x="393192" y="5225747"/>
            <a:ext cx="11214088" cy="646331"/>
          </a:xfrm>
          <a:prstGeom prst="rect">
            <a:avLst/>
          </a:prstGeom>
          <a:noFill/>
        </p:spPr>
        <p:txBody>
          <a:bodyPr wrap="square" rtlCol="0">
            <a:spAutoFit/>
          </a:bodyPr>
          <a:lstStyle/>
          <a:p>
            <a:pPr algn="just"/>
            <a:r>
              <a:rPr lang="en-IN" u="sng" dirty="0"/>
              <a:t>Replay Attack :</a:t>
            </a:r>
            <a:r>
              <a:rPr lang="en-IN" dirty="0"/>
              <a:t> </a:t>
            </a:r>
            <a:r>
              <a:rPr lang="en-US" dirty="0">
                <a:latin typeface="Söhne"/>
              </a:rPr>
              <a:t>T</a:t>
            </a:r>
            <a:r>
              <a:rPr lang="en-US" b="0" i="0" dirty="0">
                <a:effectLst/>
                <a:latin typeface="Söhne"/>
              </a:rPr>
              <a:t>he attacker captures a legitimate data exchange and then replays or resends that data to the target system, tricking it into accepting the duplicated information as if it were legitimate.</a:t>
            </a:r>
            <a:endParaRPr lang="en-IN"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457200"/>
            <a:ext cx="1629229" cy="369332"/>
          </a:xfrm>
          <a:prstGeom prst="rect">
            <a:avLst/>
          </a:prstGeom>
          <a:noFill/>
        </p:spPr>
        <p:txBody>
          <a:bodyPr wrap="none" rtlCol="0">
            <a:spAutoFit/>
          </a:bodyPr>
          <a:lstStyle/>
          <a:p>
            <a:r>
              <a:rPr lang="en-IN" b="1" dirty="0"/>
              <a:t>Passive Attacks</a:t>
            </a:r>
            <a:endParaRPr lang="en-IN" b="1" dirty="0"/>
          </a:p>
        </p:txBody>
      </p:sp>
      <p:sp>
        <p:nvSpPr>
          <p:cNvPr id="3" name="Oval 2"/>
          <p:cNvSpPr/>
          <p:nvPr/>
        </p:nvSpPr>
        <p:spPr>
          <a:xfrm>
            <a:off x="548640" y="1152144"/>
            <a:ext cx="2313432" cy="1408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Computer Surveillance</a:t>
            </a:r>
            <a:endParaRPr lang="en-IN" dirty="0"/>
          </a:p>
        </p:txBody>
      </p:sp>
      <p:sp>
        <p:nvSpPr>
          <p:cNvPr id="4" name="Oval 3"/>
          <p:cNvSpPr/>
          <p:nvPr/>
        </p:nvSpPr>
        <p:spPr>
          <a:xfrm>
            <a:off x="548640" y="5001768"/>
            <a:ext cx="2313432" cy="1408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Wire Tapping</a:t>
            </a:r>
            <a:endParaRPr lang="en-IN" dirty="0"/>
          </a:p>
        </p:txBody>
      </p:sp>
      <p:sp>
        <p:nvSpPr>
          <p:cNvPr id="5" name="Oval 4"/>
          <p:cNvSpPr/>
          <p:nvPr/>
        </p:nvSpPr>
        <p:spPr>
          <a:xfrm>
            <a:off x="548640" y="3076956"/>
            <a:ext cx="2313432" cy="1408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Network Surveillance</a:t>
            </a:r>
            <a:endParaRPr lang="en-IN" dirty="0"/>
          </a:p>
        </p:txBody>
      </p:sp>
      <p:sp>
        <p:nvSpPr>
          <p:cNvPr id="6" name="Rectangle 5"/>
          <p:cNvSpPr/>
          <p:nvPr/>
        </p:nvSpPr>
        <p:spPr>
          <a:xfrm>
            <a:off x="3685032" y="1152144"/>
            <a:ext cx="7589520" cy="14081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F9F9F9"/>
                </a:solidFill>
                <a:effectLst/>
                <a:latin typeface="Söhne"/>
              </a:rPr>
              <a:t>Computer surveillance involves monitoring the activities and data on a computer system or device without the user's knowledge or consent.</a:t>
            </a:r>
            <a:endParaRPr lang="en-IN" dirty="0"/>
          </a:p>
        </p:txBody>
      </p:sp>
      <p:sp>
        <p:nvSpPr>
          <p:cNvPr id="7" name="Rectangle 6"/>
          <p:cNvSpPr/>
          <p:nvPr/>
        </p:nvSpPr>
        <p:spPr>
          <a:xfrm>
            <a:off x="3685032" y="3076956"/>
            <a:ext cx="7589520" cy="14081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F9F9F9"/>
                </a:solidFill>
                <a:effectLst/>
                <a:latin typeface="Söhne"/>
              </a:rPr>
              <a:t>Network surveillance is the monitoring of data traffic within a network to gain insights into the communication patterns and potentially capture sensitive information.</a:t>
            </a:r>
            <a:endParaRPr lang="en-IN" dirty="0"/>
          </a:p>
        </p:txBody>
      </p:sp>
      <p:sp>
        <p:nvSpPr>
          <p:cNvPr id="8" name="Rectangle 7"/>
          <p:cNvSpPr/>
          <p:nvPr/>
        </p:nvSpPr>
        <p:spPr>
          <a:xfrm>
            <a:off x="3685032" y="5001768"/>
            <a:ext cx="7589520" cy="14081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F9F9F9"/>
                </a:solidFill>
                <a:effectLst/>
                <a:latin typeface="Söhne"/>
              </a:rPr>
              <a:t>Wiretapping involves the interception of electronic communications, such as phone calls, emails, or data transmissions, by tapping into the communication lines.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616" y="347472"/>
            <a:ext cx="1779333" cy="369332"/>
          </a:xfrm>
          <a:prstGeom prst="rect">
            <a:avLst/>
          </a:prstGeom>
          <a:noFill/>
        </p:spPr>
        <p:txBody>
          <a:bodyPr wrap="none" rtlCol="0">
            <a:spAutoFit/>
          </a:bodyPr>
          <a:lstStyle/>
          <a:p>
            <a:r>
              <a:rPr lang="en-IN" b="1" dirty="0"/>
              <a:t>Types of Hackers</a:t>
            </a:r>
            <a:endParaRPr lang="en-IN" b="1" dirty="0"/>
          </a:p>
        </p:txBody>
      </p:sp>
      <p:graphicFrame>
        <p:nvGraphicFramePr>
          <p:cNvPr id="3" name="Diagram 2"/>
          <p:cNvGraphicFramePr/>
          <p:nvPr/>
        </p:nvGraphicFramePr>
        <p:xfrm>
          <a:off x="978408" y="890540"/>
          <a:ext cx="10332720" cy="55468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184" y="274320"/>
            <a:ext cx="1879041" cy="369332"/>
          </a:xfrm>
          <a:prstGeom prst="rect">
            <a:avLst/>
          </a:prstGeom>
          <a:noFill/>
        </p:spPr>
        <p:txBody>
          <a:bodyPr wrap="none" rtlCol="0">
            <a:spAutoFit/>
          </a:bodyPr>
          <a:lstStyle/>
          <a:p>
            <a:r>
              <a:rPr lang="en-IN" b="1" dirty="0"/>
              <a:t>Phases of hacking</a:t>
            </a:r>
            <a:endParaRPr lang="en-IN" b="1" dirty="0"/>
          </a:p>
        </p:txBody>
      </p:sp>
      <p:graphicFrame>
        <p:nvGraphicFramePr>
          <p:cNvPr id="3" name="Diagram 2"/>
          <p:cNvGraphicFramePr/>
          <p:nvPr/>
        </p:nvGraphicFramePr>
        <p:xfrm>
          <a:off x="595884" y="881041"/>
          <a:ext cx="11000232" cy="509591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296436" y="678733"/>
            <a:ext cx="5349704" cy="48238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384048"/>
            <a:ext cx="2634439" cy="369332"/>
          </a:xfrm>
          <a:prstGeom prst="rect">
            <a:avLst/>
          </a:prstGeom>
          <a:noFill/>
        </p:spPr>
        <p:txBody>
          <a:bodyPr wrap="none" rtlCol="0">
            <a:spAutoFit/>
          </a:bodyPr>
          <a:lstStyle/>
          <a:p>
            <a:r>
              <a:rPr lang="en-IN" b="1" dirty="0"/>
              <a:t>Client Server Architecture</a:t>
            </a:r>
            <a:endParaRPr lang="en-IN" b="1" dirty="0"/>
          </a:p>
        </p:txBody>
      </p:sp>
      <p:pic>
        <p:nvPicPr>
          <p:cNvPr id="1026" name="Picture 2" descr="Client Server Architecture: Diagram, Types, Examples, Componen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275" y="891540"/>
            <a:ext cx="5715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784848" y="753380"/>
            <a:ext cx="5227877" cy="3935886"/>
          </a:xfrm>
          <a:prstGeom prst="rect">
            <a:avLst/>
          </a:prstGeom>
          <a:noFill/>
        </p:spPr>
        <p:txBody>
          <a:bodyPr wrap="square" rtlCol="0">
            <a:spAutoFit/>
          </a:bodyPr>
          <a:lstStyle/>
          <a:p>
            <a:pPr marL="285750" indent="-285750" algn="l">
              <a:lnSpc>
                <a:spcPct val="150000"/>
              </a:lnSpc>
              <a:buFont typeface="Wingdings" panose="05000000000000000000" pitchFamily="2" charset="2"/>
              <a:buChar char="ü"/>
            </a:pPr>
            <a:r>
              <a:rPr lang="en-US" sz="1600" b="0" i="0" dirty="0">
                <a:solidFill>
                  <a:srgbClr val="212529"/>
                </a:solidFill>
                <a:effectLst/>
                <a:latin typeface="Open Sans" panose="020B0606030504020204" pitchFamily="34" charset="0"/>
              </a:rPr>
              <a:t>A server is the one who provides requested services.</a:t>
            </a:r>
            <a:endParaRPr lang="en-US" sz="1600" b="0" i="0" dirty="0">
              <a:solidFill>
                <a:srgbClr val="212529"/>
              </a:solidFill>
              <a:effectLst/>
              <a:latin typeface="Open Sans" panose="020B0606030504020204" pitchFamily="34" charset="0"/>
            </a:endParaRPr>
          </a:p>
          <a:p>
            <a:pPr marL="285750" indent="-285750" algn="l">
              <a:lnSpc>
                <a:spcPct val="150000"/>
              </a:lnSpc>
              <a:buFont typeface="Wingdings" panose="05000000000000000000" pitchFamily="2" charset="2"/>
              <a:buChar char="ü"/>
            </a:pPr>
            <a:r>
              <a:rPr lang="en-US" sz="1600" b="0" i="0" dirty="0">
                <a:solidFill>
                  <a:srgbClr val="212529"/>
                </a:solidFill>
                <a:effectLst/>
                <a:latin typeface="Open Sans" panose="020B0606030504020204" pitchFamily="34" charset="0"/>
              </a:rPr>
              <a:t>Clients are the ones who request services.</a:t>
            </a:r>
            <a:endParaRPr lang="en-US" sz="1600" b="0" i="0" dirty="0">
              <a:solidFill>
                <a:srgbClr val="212529"/>
              </a:solidFill>
              <a:effectLst/>
              <a:latin typeface="Open Sans" panose="020B0606030504020204" pitchFamily="34" charset="0"/>
            </a:endParaRPr>
          </a:p>
          <a:p>
            <a:pPr marL="285750" indent="-285750">
              <a:lnSpc>
                <a:spcPct val="150000"/>
              </a:lnSpc>
              <a:buFont typeface="Wingdings" panose="05000000000000000000" pitchFamily="2" charset="2"/>
              <a:buChar char="ü"/>
            </a:pPr>
            <a:r>
              <a:rPr lang="en-US" sz="1600" b="0" i="0" dirty="0">
                <a:solidFill>
                  <a:srgbClr val="212529"/>
                </a:solidFill>
                <a:effectLst/>
                <a:latin typeface="Open Sans" panose="020B0606030504020204" pitchFamily="34" charset="0"/>
              </a:rPr>
              <a:t>computing model in which the server hosts, delivers, and manages most of the resources and services requested by the client</a:t>
            </a:r>
            <a:endParaRPr lang="en-US" sz="1600" b="0" i="0" dirty="0">
              <a:solidFill>
                <a:srgbClr val="212529"/>
              </a:solidFill>
              <a:effectLst/>
              <a:latin typeface="Open Sans" panose="020B0606030504020204" pitchFamily="34" charset="0"/>
            </a:endParaRPr>
          </a:p>
          <a:p>
            <a:pPr marL="285750" indent="-285750">
              <a:lnSpc>
                <a:spcPct val="150000"/>
              </a:lnSpc>
              <a:buFont typeface="Wingdings" panose="05000000000000000000" pitchFamily="2" charset="2"/>
              <a:buChar char="ü"/>
            </a:pPr>
            <a:r>
              <a:rPr lang="en-US" sz="1600" dirty="0">
                <a:solidFill>
                  <a:srgbClr val="212529"/>
                </a:solidFill>
                <a:latin typeface="Open Sans" panose="020B0606030504020204" pitchFamily="34" charset="0"/>
              </a:rPr>
              <a:t>Examples:</a:t>
            </a:r>
            <a:endParaRPr lang="en-US" sz="1600" dirty="0">
              <a:solidFill>
                <a:srgbClr val="212529"/>
              </a:solidFill>
              <a:latin typeface="Open Sans" panose="020B0606030504020204" pitchFamily="34" charset="0"/>
            </a:endParaRPr>
          </a:p>
          <a:p>
            <a:pPr marL="742950" lvl="1" indent="-285750">
              <a:lnSpc>
                <a:spcPct val="150000"/>
              </a:lnSpc>
              <a:buFont typeface="Wingdings" panose="05000000000000000000" pitchFamily="2" charset="2"/>
              <a:buChar char="Ø"/>
            </a:pPr>
            <a:r>
              <a:rPr lang="en-IN" sz="1400" i="0" dirty="0">
                <a:solidFill>
                  <a:srgbClr val="212529"/>
                </a:solidFill>
                <a:effectLst/>
                <a:latin typeface="Open Sans" panose="020B0606030504020204" pitchFamily="34" charset="0"/>
              </a:rPr>
              <a:t>Mail servers</a:t>
            </a:r>
            <a:endParaRPr lang="en-IN" sz="1400" i="0" dirty="0">
              <a:solidFill>
                <a:srgbClr val="212529"/>
              </a:solidFill>
              <a:effectLst/>
              <a:latin typeface="Open Sans" panose="020B0606030504020204" pitchFamily="34" charset="0"/>
            </a:endParaRPr>
          </a:p>
          <a:p>
            <a:pPr marL="742950" lvl="1" indent="-285750">
              <a:lnSpc>
                <a:spcPct val="150000"/>
              </a:lnSpc>
              <a:buFont typeface="Wingdings" panose="05000000000000000000" pitchFamily="2" charset="2"/>
              <a:buChar char="Ø"/>
            </a:pPr>
            <a:r>
              <a:rPr lang="en-IN" sz="1400" i="0" dirty="0">
                <a:solidFill>
                  <a:srgbClr val="212529"/>
                </a:solidFill>
                <a:effectLst/>
                <a:latin typeface="Open Sans" panose="020B0606030504020204" pitchFamily="34" charset="0"/>
              </a:rPr>
              <a:t>File servers</a:t>
            </a:r>
            <a:endParaRPr lang="en-IN" sz="1400" i="0" dirty="0">
              <a:solidFill>
                <a:srgbClr val="212529"/>
              </a:solidFill>
              <a:effectLst/>
              <a:latin typeface="Open Sans" panose="020B0606030504020204" pitchFamily="34" charset="0"/>
            </a:endParaRPr>
          </a:p>
          <a:p>
            <a:pPr marL="742950" lvl="1" indent="-285750">
              <a:lnSpc>
                <a:spcPct val="150000"/>
              </a:lnSpc>
              <a:buFont typeface="Wingdings" panose="05000000000000000000" pitchFamily="2" charset="2"/>
              <a:buChar char="Ø"/>
            </a:pPr>
            <a:r>
              <a:rPr lang="en-IN" sz="1400" i="0" dirty="0">
                <a:solidFill>
                  <a:srgbClr val="212529"/>
                </a:solidFill>
                <a:effectLst/>
                <a:latin typeface="Open Sans" panose="020B0606030504020204" pitchFamily="34" charset="0"/>
              </a:rPr>
              <a:t>Web servers</a:t>
            </a:r>
            <a:endParaRPr lang="en-IN" sz="1600" i="0" dirty="0">
              <a:solidFill>
                <a:srgbClr val="212529"/>
              </a:solidFill>
              <a:effectLst/>
              <a:latin typeface="Open Sans" panose="020B0606030504020204" pitchFamily="34" charset="0"/>
            </a:endParaRPr>
          </a:p>
          <a:p>
            <a:pPr lvl="1">
              <a:lnSpc>
                <a:spcPct val="150000"/>
              </a:lnSpc>
            </a:pPr>
            <a:endParaRPr lang="en-IN" sz="1400" i="0" dirty="0">
              <a:solidFill>
                <a:srgbClr val="212529"/>
              </a:solidFill>
              <a:effectLst/>
              <a:latin typeface="Open Sans" panose="020B0606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 y="256032"/>
            <a:ext cx="1183337" cy="369332"/>
          </a:xfrm>
          <a:prstGeom prst="rect">
            <a:avLst/>
          </a:prstGeom>
          <a:noFill/>
        </p:spPr>
        <p:txBody>
          <a:bodyPr wrap="none" rtlCol="0">
            <a:spAutoFit/>
          </a:bodyPr>
          <a:lstStyle/>
          <a:p>
            <a:r>
              <a:rPr lang="en-IN" b="1" dirty="0"/>
              <a:t>OSI Model</a:t>
            </a:r>
            <a:endParaRPr lang="en-IN" b="1" dirty="0"/>
          </a:p>
        </p:txBody>
      </p:sp>
      <p:pic>
        <p:nvPicPr>
          <p:cNvPr id="2052" name="Picture 4" descr="The OSI Model Explained: Handy Mnemonics to Memorize the 7 Lay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25364"/>
            <a:ext cx="3794760" cy="62213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82329" y="440698"/>
            <a:ext cx="8113776" cy="559409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i="0" dirty="0">
                <a:effectLst/>
                <a:latin typeface="Calibri" panose="020F0502020204030204" pitchFamily="34" charset="0"/>
                <a:ea typeface="Calibri" panose="020F0502020204030204" pitchFamily="34" charset="0"/>
                <a:cs typeface="Calibri" panose="020F0502020204030204" pitchFamily="34" charset="0"/>
              </a:rPr>
              <a:t>OSI stands for Open Systems Interconnection.</a:t>
            </a:r>
            <a:endParaRPr lang="en-US" sz="160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sz="1600" i="0" dirty="0">
                <a:effectLst/>
                <a:latin typeface="Calibri" panose="020F0502020204030204" pitchFamily="34" charset="0"/>
                <a:ea typeface="Calibri" panose="020F0502020204030204" pitchFamily="34" charset="0"/>
                <a:cs typeface="Calibri" panose="020F0502020204030204" pitchFamily="34" charset="0"/>
              </a:rPr>
              <a:t>Application Layer is the topmost layer and provides several ways for manipulating the data which actually enables any type of user to access the network with ease.</a:t>
            </a:r>
            <a:endParaRPr lang="en-US" sz="160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Presentation Layer is the 6th layer. This layer is also known as the Translation layer, as this layer serves as a data translator for the network.</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Session Layer is the 5th layer. This layer allows users on different machines to establish active communication sessions between them</a:t>
            </a:r>
            <a:r>
              <a:rPr lang="en-US" sz="1600" dirty="0">
                <a:latin typeface="Calibri" panose="020F0502020204030204" pitchFamily="34" charset="0"/>
                <a:ea typeface="Calibri" panose="020F0502020204030204" pitchFamily="34" charset="0"/>
                <a:cs typeface="Calibri" panose="020F0502020204030204" pitchFamily="34" charset="0"/>
              </a:rPr>
              <a:t>.</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Transport Layer is the fourth layer. It is an end-to-end layer used to deliver messages to a host.</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Network Layer is the third layer in the OSI model of computer networks. Its main function is to transfer network packets from the source to the destination.</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data link layer is the second layer. It is responsible for the node-to-node delivery of data.</a:t>
            </a:r>
            <a:endParaRPr lang="en-US" sz="1600"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sz="1600" b="0" i="0" dirty="0">
                <a:effectLst/>
                <a:latin typeface="Calibri" panose="020F0502020204030204" pitchFamily="34" charset="0"/>
                <a:ea typeface="Calibri" panose="020F0502020204030204" pitchFamily="34" charset="0"/>
                <a:cs typeface="Calibri" panose="020F0502020204030204" pitchFamily="34" charset="0"/>
              </a:rPr>
              <a:t>The physical Layer is the bottom-most layer in the </a:t>
            </a:r>
            <a:r>
              <a:rPr lang="en-US" sz="1600" b="1" i="0" dirty="0">
                <a:effectLst/>
                <a:latin typeface="Calibri" panose="020F0502020204030204" pitchFamily="34" charset="0"/>
                <a:ea typeface="Calibri" panose="020F0502020204030204" pitchFamily="34" charset="0"/>
                <a:cs typeface="Calibri" panose="020F0502020204030204" pitchFamily="34" charset="0"/>
              </a:rPr>
              <a:t>OSI Model </a:t>
            </a:r>
            <a:r>
              <a:rPr lang="en-US" sz="1600" b="0" i="0" dirty="0">
                <a:effectLst/>
                <a:latin typeface="Calibri" panose="020F0502020204030204" pitchFamily="34" charset="0"/>
                <a:ea typeface="Calibri" panose="020F0502020204030204" pitchFamily="34" charset="0"/>
                <a:cs typeface="Calibri" panose="020F0502020204030204" pitchFamily="34" charset="0"/>
              </a:rPr>
              <a:t>which is a physical and electrical representation of the system. It consists of various network components such as power plugs, connectors, receivers, cable types, etc.</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9018</Words>
  <Application>WPS Presentation</Application>
  <PresentationFormat>Widescreen</PresentationFormat>
  <Paragraphs>150</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Wingdings 3</vt:lpstr>
      <vt:lpstr>Söhne</vt:lpstr>
      <vt:lpstr>Segoe Print</vt:lpstr>
      <vt:lpstr>Open Sans</vt:lpstr>
      <vt:lpstr>Calibri</vt:lpstr>
      <vt:lpstr>Century Gothic</vt:lpstr>
      <vt:lpstr>Microsoft YaHei</vt:lpstr>
      <vt:lpstr>Arial Unicode MS</vt:lpstr>
      <vt:lpstr>Roboto</vt:lpstr>
      <vt:lpstr>Times New Roman</vt:lpstr>
      <vt:lpstr>-apple-system</vt:lpstr>
      <vt:lpstr>Nunito</vt:lpstr>
      <vt:lpstr>Gear Drives</vt:lpstr>
      <vt:lpstr>Cyber Security with QRadar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with QRadar</dc:title>
  <dc:creator>Azeez saginala</dc:creator>
  <cp:lastModifiedBy>MEGHANA</cp:lastModifiedBy>
  <cp:revision>38</cp:revision>
  <dcterms:created xsi:type="dcterms:W3CDTF">2024-02-11T05:17:00Z</dcterms:created>
  <dcterms:modified xsi:type="dcterms:W3CDTF">2024-02-23T13:34:01Z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392AC969B8DB42C9AB93B277222C5D82_12</vt:lpwstr>
  </property>
  <property fmtid="{D5CDD505-2E9C-101B-9397-08002B2CF9AE}" pid="3" name="KSOProductBuildVer">
    <vt:lpwstr>1033-12.2.0.13431</vt:lpwstr>
  </property>
</Properties>
</file>