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7556500" cy="10693400"/>
  <p:notesSz cx="75565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Relationship Id="rId3" Type="http://schemas.openxmlformats.org/officeDocument/2006/relationships/image" Target="../media/image22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eurodns.com/" TargetMode="Externa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icann.org/epp#clientTransferProhibit" TargetMode="Externa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3" Type="http://schemas.openxmlformats.org/officeDocument/2006/relationships/image" Target="../media/image13.jpg"/><Relationship Id="rId4" Type="http://schemas.openxmlformats.org/officeDocument/2006/relationships/image" Target="../media/image14.jpg"/><Relationship Id="rId5" Type="http://schemas.openxmlformats.org/officeDocument/2006/relationships/image" Target="../media/image15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Relationship Id="rId3" Type="http://schemas.openxmlformats.org/officeDocument/2006/relationships/image" Target="../media/image17.jpg"/><Relationship Id="rId4" Type="http://schemas.openxmlformats.org/officeDocument/2006/relationships/image" Target="../media/image18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Relationship Id="rId3" Type="http://schemas.openxmlformats.org/officeDocument/2006/relationships/image" Target="../media/image20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9191" y="889381"/>
            <a:ext cx="374332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22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Information</a:t>
            </a:r>
            <a:r>
              <a:rPr dirty="0" u="heavy" sz="2200" spc="-3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2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gathering</a:t>
            </a:r>
            <a:r>
              <a:rPr dirty="0" u="heavy" sz="2200" spc="-3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200" spc="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</a:t>
            </a:r>
            <a:r>
              <a:rPr dirty="0" u="heavy" sz="2200" spc="-3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2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WHOIS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9535" y="1651634"/>
            <a:ext cx="13119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Calibri"/>
                <a:cs typeface="Calibri"/>
              </a:rPr>
              <a:t>Domain</a:t>
            </a:r>
            <a:r>
              <a:rPr dirty="0" sz="1200" spc="-3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Information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17" y="7631683"/>
            <a:ext cx="135382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5">
                <a:latin typeface="Calibri"/>
                <a:cs typeface="Calibri"/>
              </a:rPr>
              <a:t>Registrant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Contact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23925" y="1974850"/>
            <a:ext cx="5978525" cy="5217160"/>
            <a:chOff x="923925" y="1974850"/>
            <a:chExt cx="5978525" cy="521716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6150" y="4683108"/>
              <a:ext cx="5938837" cy="250836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3925" y="1974850"/>
              <a:ext cx="5978525" cy="27686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7750" y="2067306"/>
              <a:ext cx="5731509" cy="25831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400"/>
            <a:ext cx="5731509" cy="301942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4344034"/>
            <a:ext cx="5730240" cy="497433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400"/>
            <a:ext cx="5731509" cy="25425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7327010"/>
            <a:ext cx="190944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>
                <a:latin typeface="Calibri"/>
                <a:cs typeface="Calibri"/>
              </a:rPr>
              <a:t>Administrative</a:t>
            </a:r>
            <a:r>
              <a:rPr dirty="0" sz="1600" spc="-6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Contact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9640" y="3756038"/>
            <a:ext cx="5737980" cy="145463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9353" y="971025"/>
            <a:ext cx="5589921" cy="261042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5665723"/>
            <a:ext cx="146812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20">
                <a:latin typeface="Calibri"/>
                <a:cs typeface="Calibri"/>
              </a:rPr>
              <a:t>Technical</a:t>
            </a:r>
            <a:r>
              <a:rPr dirty="0" sz="1600" spc="-6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Contact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8690" y="3668721"/>
            <a:ext cx="5737980" cy="146490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0275" y="914400"/>
            <a:ext cx="5734811" cy="270903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5667" y="6326504"/>
            <a:ext cx="5771515" cy="244475"/>
          </a:xfrm>
          <a:prstGeom prst="rect">
            <a:avLst/>
          </a:prstGeom>
          <a:solidFill>
            <a:srgbClr val="EFEFEF"/>
          </a:solidFill>
        </p:spPr>
        <p:txBody>
          <a:bodyPr wrap="square" lIns="0" tIns="12700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dirty="0" sz="1400" spc="-15">
                <a:solidFill>
                  <a:srgbClr val="202429"/>
                </a:solidFill>
                <a:latin typeface="Lucida Sans Unicode"/>
                <a:cs typeface="Lucida Sans Unicode"/>
              </a:rPr>
              <a:t>R</a:t>
            </a:r>
            <a:r>
              <a:rPr dirty="0" sz="1400">
                <a:solidFill>
                  <a:srgbClr val="202429"/>
                </a:solidFill>
                <a:latin typeface="Lucida Sans Unicode"/>
                <a:cs typeface="Lucida Sans Unicode"/>
              </a:rPr>
              <a:t>a</a:t>
            </a:r>
            <a:r>
              <a:rPr dirty="0" sz="1400" spc="5">
                <a:solidFill>
                  <a:srgbClr val="202429"/>
                </a:solidFill>
                <a:latin typeface="Lucida Sans Unicode"/>
                <a:cs typeface="Lucida Sans Unicode"/>
              </a:rPr>
              <a:t>w</a:t>
            </a:r>
            <a:r>
              <a:rPr dirty="0" sz="1400" spc="-65">
                <a:solidFill>
                  <a:srgbClr val="202429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50">
                <a:solidFill>
                  <a:srgbClr val="202429"/>
                </a:solidFill>
                <a:latin typeface="Lucida Sans Unicode"/>
                <a:cs typeface="Lucida Sans Unicode"/>
              </a:rPr>
              <a:t>W</a:t>
            </a:r>
            <a:r>
              <a:rPr dirty="0" sz="1400" spc="25">
                <a:solidFill>
                  <a:srgbClr val="202429"/>
                </a:solidFill>
                <a:latin typeface="Lucida Sans Unicode"/>
                <a:cs typeface="Lucida Sans Unicode"/>
              </a:rPr>
              <a:t>h</a:t>
            </a:r>
            <a:r>
              <a:rPr dirty="0" sz="1400" spc="-15">
                <a:solidFill>
                  <a:srgbClr val="202429"/>
                </a:solidFill>
                <a:latin typeface="Lucida Sans Unicode"/>
                <a:cs typeface="Lucida Sans Unicode"/>
              </a:rPr>
              <a:t>o</a:t>
            </a:r>
            <a:r>
              <a:rPr dirty="0" sz="1400" spc="-50">
                <a:solidFill>
                  <a:srgbClr val="202429"/>
                </a:solidFill>
                <a:latin typeface="Lucida Sans Unicode"/>
                <a:cs typeface="Lucida Sans Unicode"/>
              </a:rPr>
              <a:t>is</a:t>
            </a:r>
            <a:r>
              <a:rPr dirty="0" sz="1400" spc="-95">
                <a:solidFill>
                  <a:srgbClr val="202429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30">
                <a:solidFill>
                  <a:srgbClr val="202429"/>
                </a:solidFill>
                <a:latin typeface="Lucida Sans Unicode"/>
                <a:cs typeface="Lucida Sans Unicode"/>
              </a:rPr>
              <a:t>D</a:t>
            </a:r>
            <a:r>
              <a:rPr dirty="0" sz="1400" spc="-15">
                <a:solidFill>
                  <a:srgbClr val="202429"/>
                </a:solidFill>
                <a:latin typeface="Lucida Sans Unicode"/>
                <a:cs typeface="Lucida Sans Unicode"/>
              </a:rPr>
              <a:t>ata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92835" y="6640830"/>
            <a:ext cx="4722495" cy="284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202429"/>
                </a:solidFill>
                <a:latin typeface="Consolas"/>
                <a:cs typeface="Consolas"/>
              </a:rPr>
              <a:t>Domain</a:t>
            </a:r>
            <a:r>
              <a:rPr dirty="0" sz="1400" spc="-50">
                <a:solidFill>
                  <a:srgbClr val="202429"/>
                </a:solidFill>
                <a:latin typeface="Consolas"/>
                <a:cs typeface="Consolas"/>
              </a:rPr>
              <a:t> </a:t>
            </a:r>
            <a:r>
              <a:rPr dirty="0" sz="1400" spc="-5">
                <a:solidFill>
                  <a:srgbClr val="202429"/>
                </a:solidFill>
                <a:latin typeface="Consolas"/>
                <a:cs typeface="Consolas"/>
              </a:rPr>
              <a:t>Name:</a:t>
            </a:r>
            <a:r>
              <a:rPr dirty="0" sz="1400" spc="-25">
                <a:solidFill>
                  <a:srgbClr val="202429"/>
                </a:solidFill>
                <a:latin typeface="Consolas"/>
                <a:cs typeface="Consolas"/>
              </a:rPr>
              <a:t> </a:t>
            </a:r>
            <a:r>
              <a:rPr dirty="0" sz="1400" spc="-5">
                <a:solidFill>
                  <a:srgbClr val="202429"/>
                </a:solidFill>
                <a:latin typeface="Consolas"/>
                <a:cs typeface="Consolas"/>
              </a:rPr>
              <a:t>vulnweb.com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400" spc="-5">
                <a:solidFill>
                  <a:srgbClr val="202429"/>
                </a:solidFill>
                <a:latin typeface="Consolas"/>
                <a:cs typeface="Consolas"/>
              </a:rPr>
              <a:t>Registry Domain</a:t>
            </a:r>
            <a:r>
              <a:rPr dirty="0" sz="1400" spc="-20">
                <a:solidFill>
                  <a:srgbClr val="202429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202429"/>
                </a:solidFill>
                <a:latin typeface="Consolas"/>
                <a:cs typeface="Consolas"/>
              </a:rPr>
              <a:t>ID:</a:t>
            </a:r>
            <a:r>
              <a:rPr dirty="0" sz="1400" spc="-5">
                <a:solidFill>
                  <a:srgbClr val="202429"/>
                </a:solidFill>
                <a:latin typeface="Consolas"/>
                <a:cs typeface="Consolas"/>
              </a:rPr>
              <a:t> D16000066-COM</a:t>
            </a:r>
            <a:endParaRPr sz="1400">
              <a:latin typeface="Consolas"/>
              <a:cs typeface="Consolas"/>
            </a:endParaRPr>
          </a:p>
          <a:p>
            <a:pPr marL="12700" marR="693420">
              <a:lnSpc>
                <a:spcPct val="186800"/>
              </a:lnSpc>
              <a:spcBef>
                <a:spcPts val="15"/>
              </a:spcBef>
            </a:pPr>
            <a:r>
              <a:rPr dirty="0" sz="1400" spc="-5">
                <a:solidFill>
                  <a:srgbClr val="202429"/>
                </a:solidFill>
                <a:latin typeface="Consolas"/>
                <a:cs typeface="Consolas"/>
              </a:rPr>
              <a:t>Registrar WHOIS Server: whois.eurodns.com </a:t>
            </a:r>
            <a:r>
              <a:rPr dirty="0" sz="1400" spc="-755">
                <a:solidFill>
                  <a:srgbClr val="202429"/>
                </a:solidFill>
                <a:latin typeface="Consolas"/>
                <a:cs typeface="Consolas"/>
              </a:rPr>
              <a:t> </a:t>
            </a:r>
            <a:r>
              <a:rPr dirty="0" sz="1400" spc="-5">
                <a:solidFill>
                  <a:srgbClr val="202429"/>
                </a:solidFill>
                <a:latin typeface="Consolas"/>
                <a:cs typeface="Consolas"/>
              </a:rPr>
              <a:t>Registrar URL: </a:t>
            </a:r>
            <a:r>
              <a:rPr dirty="0" sz="1400" spc="-5">
                <a:solidFill>
                  <a:srgbClr val="202429"/>
                </a:solidFill>
                <a:latin typeface="Consolas"/>
                <a:cs typeface="Consolas"/>
                <a:hlinkClick r:id="rId2"/>
              </a:rPr>
              <a:t>http://www.eurodns.com </a:t>
            </a:r>
            <a:r>
              <a:rPr dirty="0" sz="1400">
                <a:solidFill>
                  <a:srgbClr val="202429"/>
                </a:solidFill>
                <a:latin typeface="Consolas"/>
                <a:cs typeface="Consolas"/>
              </a:rPr>
              <a:t> Updated</a:t>
            </a:r>
            <a:r>
              <a:rPr dirty="0" sz="1400" spc="-25">
                <a:solidFill>
                  <a:srgbClr val="202429"/>
                </a:solidFill>
                <a:latin typeface="Consolas"/>
                <a:cs typeface="Consolas"/>
              </a:rPr>
              <a:t> </a:t>
            </a:r>
            <a:r>
              <a:rPr dirty="0" sz="1400" spc="-5">
                <a:solidFill>
                  <a:srgbClr val="202429"/>
                </a:solidFill>
                <a:latin typeface="Consolas"/>
                <a:cs typeface="Consolas"/>
              </a:rPr>
              <a:t>Date:</a:t>
            </a:r>
            <a:r>
              <a:rPr dirty="0" sz="1400">
                <a:solidFill>
                  <a:srgbClr val="202429"/>
                </a:solidFill>
                <a:latin typeface="Consolas"/>
                <a:cs typeface="Consolas"/>
              </a:rPr>
              <a:t> </a:t>
            </a:r>
            <a:r>
              <a:rPr dirty="0" sz="1400" spc="-5">
                <a:solidFill>
                  <a:srgbClr val="202429"/>
                </a:solidFill>
                <a:latin typeface="Consolas"/>
                <a:cs typeface="Consolas"/>
              </a:rPr>
              <a:t>2023-05-26T10:04:20Z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 spc="-5">
                <a:solidFill>
                  <a:srgbClr val="202429"/>
                </a:solidFill>
                <a:latin typeface="Consolas"/>
                <a:cs typeface="Consolas"/>
              </a:rPr>
              <a:t>Creation</a:t>
            </a:r>
            <a:r>
              <a:rPr dirty="0" sz="1400" spc="-15">
                <a:solidFill>
                  <a:srgbClr val="202429"/>
                </a:solidFill>
                <a:latin typeface="Consolas"/>
                <a:cs typeface="Consolas"/>
              </a:rPr>
              <a:t> </a:t>
            </a:r>
            <a:r>
              <a:rPr dirty="0" sz="1400" spc="-5">
                <a:solidFill>
                  <a:srgbClr val="202429"/>
                </a:solidFill>
                <a:latin typeface="Consolas"/>
                <a:cs typeface="Consolas"/>
              </a:rPr>
              <a:t>Date:</a:t>
            </a:r>
            <a:r>
              <a:rPr dirty="0" sz="1400" spc="-10">
                <a:solidFill>
                  <a:srgbClr val="202429"/>
                </a:solidFill>
                <a:latin typeface="Consolas"/>
                <a:cs typeface="Consolas"/>
              </a:rPr>
              <a:t> </a:t>
            </a:r>
            <a:r>
              <a:rPr dirty="0" sz="1400" spc="-5">
                <a:solidFill>
                  <a:srgbClr val="202429"/>
                </a:solidFill>
                <a:latin typeface="Consolas"/>
                <a:cs typeface="Consolas"/>
              </a:rPr>
              <a:t>2010-06-14T00:00:00Z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Consolas"/>
              <a:cs typeface="Consolas"/>
            </a:endParaRPr>
          </a:p>
          <a:p>
            <a:pPr marL="12700" marR="5080">
              <a:lnSpc>
                <a:spcPts val="1650"/>
              </a:lnSpc>
              <a:spcBef>
                <a:spcPts val="5"/>
              </a:spcBef>
            </a:pPr>
            <a:r>
              <a:rPr dirty="0" sz="1400" spc="-5">
                <a:solidFill>
                  <a:srgbClr val="202429"/>
                </a:solidFill>
                <a:latin typeface="Consolas"/>
                <a:cs typeface="Consolas"/>
              </a:rPr>
              <a:t>Registrar Registration Expiration </a:t>
            </a:r>
            <a:r>
              <a:rPr dirty="0" sz="1400">
                <a:solidFill>
                  <a:srgbClr val="202429"/>
                </a:solidFill>
                <a:latin typeface="Consolas"/>
                <a:cs typeface="Consolas"/>
              </a:rPr>
              <a:t>Date: 2025-06- </a:t>
            </a:r>
            <a:r>
              <a:rPr dirty="0" sz="1400" spc="-755">
                <a:solidFill>
                  <a:srgbClr val="202429"/>
                </a:solidFill>
                <a:latin typeface="Consolas"/>
                <a:cs typeface="Consolas"/>
              </a:rPr>
              <a:t> </a:t>
            </a:r>
            <a:r>
              <a:rPr dirty="0" sz="1400" spc="-5">
                <a:solidFill>
                  <a:srgbClr val="202429"/>
                </a:solidFill>
                <a:latin typeface="Consolas"/>
                <a:cs typeface="Consolas"/>
              </a:rPr>
              <a:t>13T00:00:00Z</a:t>
            </a:r>
            <a:endParaRPr sz="1400">
              <a:latin typeface="Consolas"/>
              <a:cs typeface="Consolas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8690" y="3697293"/>
            <a:ext cx="5737980" cy="245088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06786" y="993365"/>
            <a:ext cx="5567913" cy="260021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2835" y="886206"/>
            <a:ext cx="5270500" cy="72212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solidFill>
                  <a:srgbClr val="202429"/>
                </a:solidFill>
                <a:latin typeface="Consolas"/>
                <a:cs typeface="Consolas"/>
              </a:rPr>
              <a:t>Registrar:</a:t>
            </a:r>
            <a:r>
              <a:rPr dirty="0" sz="1600" spc="-35">
                <a:solidFill>
                  <a:srgbClr val="202429"/>
                </a:solidFill>
                <a:latin typeface="Consolas"/>
                <a:cs typeface="Consolas"/>
              </a:rPr>
              <a:t> </a:t>
            </a:r>
            <a:r>
              <a:rPr dirty="0" sz="1600" spc="-5">
                <a:solidFill>
                  <a:srgbClr val="202429"/>
                </a:solidFill>
                <a:latin typeface="Consolas"/>
                <a:cs typeface="Consolas"/>
              </a:rPr>
              <a:t>Eurodns</a:t>
            </a:r>
            <a:r>
              <a:rPr dirty="0" sz="1600" spc="-10">
                <a:solidFill>
                  <a:srgbClr val="202429"/>
                </a:solidFill>
                <a:latin typeface="Consolas"/>
                <a:cs typeface="Consolas"/>
              </a:rPr>
              <a:t> </a:t>
            </a:r>
            <a:r>
              <a:rPr dirty="0" sz="1600" spc="-5">
                <a:solidFill>
                  <a:srgbClr val="202429"/>
                </a:solidFill>
                <a:latin typeface="Consolas"/>
                <a:cs typeface="Consolas"/>
              </a:rPr>
              <a:t>S.A.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00" spc="-5">
                <a:solidFill>
                  <a:srgbClr val="202429"/>
                </a:solidFill>
                <a:latin typeface="Consolas"/>
                <a:cs typeface="Consolas"/>
              </a:rPr>
              <a:t>Registrar</a:t>
            </a:r>
            <a:r>
              <a:rPr dirty="0" sz="1600" spc="-30">
                <a:solidFill>
                  <a:srgbClr val="202429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202429"/>
                </a:solidFill>
                <a:latin typeface="Consolas"/>
                <a:cs typeface="Consolas"/>
              </a:rPr>
              <a:t>IANA</a:t>
            </a:r>
            <a:r>
              <a:rPr dirty="0" sz="1600" spc="-30">
                <a:solidFill>
                  <a:srgbClr val="202429"/>
                </a:solidFill>
                <a:latin typeface="Consolas"/>
                <a:cs typeface="Consolas"/>
              </a:rPr>
              <a:t> </a:t>
            </a:r>
            <a:r>
              <a:rPr dirty="0" sz="1600" spc="-5">
                <a:solidFill>
                  <a:srgbClr val="202429"/>
                </a:solidFill>
                <a:latin typeface="Consolas"/>
                <a:cs typeface="Consolas"/>
              </a:rPr>
              <a:t>ID:</a:t>
            </a:r>
            <a:r>
              <a:rPr dirty="0" sz="1600" spc="-10">
                <a:solidFill>
                  <a:srgbClr val="202429"/>
                </a:solidFill>
                <a:latin typeface="Consolas"/>
                <a:cs typeface="Consolas"/>
              </a:rPr>
              <a:t> </a:t>
            </a:r>
            <a:r>
              <a:rPr dirty="0" sz="1600" spc="-5">
                <a:solidFill>
                  <a:srgbClr val="202429"/>
                </a:solidFill>
                <a:latin typeface="Consolas"/>
                <a:cs typeface="Consolas"/>
              </a:rPr>
              <a:t>1052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Consolas"/>
              <a:cs typeface="Consolas"/>
            </a:endParaRPr>
          </a:p>
          <a:p>
            <a:pPr marL="12700" marR="1899920">
              <a:lnSpc>
                <a:spcPts val="1880"/>
              </a:lnSpc>
            </a:pPr>
            <a:r>
              <a:rPr dirty="0" sz="1600" spc="-5">
                <a:solidFill>
                  <a:srgbClr val="202429"/>
                </a:solidFill>
                <a:latin typeface="Consolas"/>
                <a:cs typeface="Consolas"/>
              </a:rPr>
              <a:t>Registrar </a:t>
            </a:r>
            <a:r>
              <a:rPr dirty="0" sz="1600">
                <a:solidFill>
                  <a:srgbClr val="202429"/>
                </a:solidFill>
                <a:latin typeface="Consolas"/>
                <a:cs typeface="Consolas"/>
              </a:rPr>
              <a:t>Abuse </a:t>
            </a:r>
            <a:r>
              <a:rPr dirty="0" sz="1600" spc="-5">
                <a:solidFill>
                  <a:srgbClr val="202429"/>
                </a:solidFill>
                <a:latin typeface="Consolas"/>
                <a:cs typeface="Consolas"/>
              </a:rPr>
              <a:t>Contact Email: </a:t>
            </a:r>
            <a:r>
              <a:rPr dirty="0" sz="1600" spc="-865">
                <a:solidFill>
                  <a:srgbClr val="202429"/>
                </a:solidFill>
                <a:latin typeface="Consolas"/>
                <a:cs typeface="Consolas"/>
              </a:rPr>
              <a:t> </a:t>
            </a:r>
            <a:r>
              <a:rPr dirty="0" sz="1600" spc="-5">
                <a:solidFill>
                  <a:srgbClr val="202429"/>
                </a:solidFill>
                <a:latin typeface="Consolas"/>
                <a:cs typeface="Consolas"/>
              </a:rPr>
              <a:t>@eurodns.com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dirty="0" sz="1600" spc="-5">
                <a:solidFill>
                  <a:srgbClr val="202429"/>
                </a:solidFill>
                <a:latin typeface="Consolas"/>
                <a:cs typeface="Consolas"/>
              </a:rPr>
              <a:t>Registrar</a:t>
            </a:r>
            <a:r>
              <a:rPr dirty="0" sz="1600" spc="-10">
                <a:solidFill>
                  <a:srgbClr val="202429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202429"/>
                </a:solidFill>
                <a:latin typeface="Consolas"/>
                <a:cs typeface="Consolas"/>
              </a:rPr>
              <a:t>Abuse</a:t>
            </a:r>
            <a:r>
              <a:rPr dirty="0" sz="1600" spc="-5">
                <a:solidFill>
                  <a:srgbClr val="202429"/>
                </a:solidFill>
                <a:latin typeface="Consolas"/>
                <a:cs typeface="Consolas"/>
              </a:rPr>
              <a:t> Contact</a:t>
            </a:r>
            <a:r>
              <a:rPr dirty="0" sz="1600" spc="15">
                <a:solidFill>
                  <a:srgbClr val="202429"/>
                </a:solidFill>
                <a:latin typeface="Consolas"/>
                <a:cs typeface="Consolas"/>
              </a:rPr>
              <a:t> </a:t>
            </a:r>
            <a:r>
              <a:rPr dirty="0" sz="1600" spc="-5">
                <a:solidFill>
                  <a:srgbClr val="202429"/>
                </a:solidFill>
                <a:latin typeface="Consolas"/>
                <a:cs typeface="Consolas"/>
              </a:rPr>
              <a:t>Phone: +352.27220150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Consolas"/>
              <a:cs typeface="Consolas"/>
            </a:endParaRPr>
          </a:p>
          <a:p>
            <a:pPr marL="12700" marR="5080">
              <a:lnSpc>
                <a:spcPts val="1880"/>
              </a:lnSpc>
            </a:pPr>
            <a:r>
              <a:rPr dirty="0" sz="1600" spc="-5">
                <a:solidFill>
                  <a:srgbClr val="202429"/>
                </a:solidFill>
                <a:latin typeface="Consolas"/>
                <a:cs typeface="Consolas"/>
              </a:rPr>
              <a:t>Domain</a:t>
            </a:r>
            <a:r>
              <a:rPr dirty="0" sz="1600" spc="10">
                <a:solidFill>
                  <a:srgbClr val="202429"/>
                </a:solidFill>
                <a:latin typeface="Consolas"/>
                <a:cs typeface="Consolas"/>
              </a:rPr>
              <a:t> </a:t>
            </a:r>
            <a:r>
              <a:rPr dirty="0" sz="1600" spc="-5">
                <a:solidFill>
                  <a:srgbClr val="202429"/>
                </a:solidFill>
                <a:latin typeface="Consolas"/>
                <a:cs typeface="Consolas"/>
              </a:rPr>
              <a:t>Status:</a:t>
            </a:r>
            <a:r>
              <a:rPr dirty="0" sz="1600" spc="-10">
                <a:solidFill>
                  <a:srgbClr val="202429"/>
                </a:solidFill>
                <a:latin typeface="Consolas"/>
                <a:cs typeface="Consolas"/>
              </a:rPr>
              <a:t> </a:t>
            </a:r>
            <a:r>
              <a:rPr dirty="0" sz="1600" spc="-5">
                <a:solidFill>
                  <a:srgbClr val="202429"/>
                </a:solidFill>
                <a:latin typeface="Consolas"/>
                <a:cs typeface="Consolas"/>
              </a:rPr>
              <a:t>clientTransferProhibited </a:t>
            </a:r>
            <a:r>
              <a:rPr dirty="0" sz="1600">
                <a:solidFill>
                  <a:srgbClr val="202429"/>
                </a:solidFill>
                <a:latin typeface="Consolas"/>
                <a:cs typeface="Consolas"/>
              </a:rPr>
              <a:t> </a:t>
            </a:r>
            <a:r>
              <a:rPr dirty="0" sz="1600" spc="-5">
                <a:solidFill>
                  <a:srgbClr val="202429"/>
                </a:solidFill>
                <a:latin typeface="Consolas"/>
                <a:cs typeface="Consolas"/>
                <a:hlinkClick r:id="rId2"/>
              </a:rPr>
              <a:t>http://www.icann.org/epp#clientTransferProhibit </a:t>
            </a:r>
            <a:r>
              <a:rPr dirty="0" sz="1600" spc="-865">
                <a:solidFill>
                  <a:srgbClr val="202429"/>
                </a:solidFill>
                <a:latin typeface="Consolas"/>
                <a:cs typeface="Consolas"/>
              </a:rPr>
              <a:t> </a:t>
            </a:r>
            <a:r>
              <a:rPr dirty="0" sz="1600" spc="-5">
                <a:solidFill>
                  <a:srgbClr val="202429"/>
                </a:solidFill>
                <a:latin typeface="Consolas"/>
                <a:cs typeface="Consolas"/>
              </a:rPr>
              <a:t>ed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390"/>
              </a:spcBef>
            </a:pPr>
            <a:r>
              <a:rPr dirty="0" sz="1600" spc="-5">
                <a:solidFill>
                  <a:srgbClr val="202429"/>
                </a:solidFill>
                <a:latin typeface="Consolas"/>
                <a:cs typeface="Consolas"/>
              </a:rPr>
              <a:t>Registry</a:t>
            </a:r>
            <a:r>
              <a:rPr dirty="0" sz="1600" spc="-20">
                <a:solidFill>
                  <a:srgbClr val="202429"/>
                </a:solidFill>
                <a:latin typeface="Consolas"/>
                <a:cs typeface="Consolas"/>
              </a:rPr>
              <a:t> </a:t>
            </a:r>
            <a:r>
              <a:rPr dirty="0" sz="1600" spc="-5">
                <a:solidFill>
                  <a:srgbClr val="202429"/>
                </a:solidFill>
                <a:latin typeface="Consolas"/>
                <a:cs typeface="Consolas"/>
              </a:rPr>
              <a:t>Registrant</a:t>
            </a:r>
            <a:r>
              <a:rPr dirty="0" sz="1600" spc="-20">
                <a:solidFill>
                  <a:srgbClr val="202429"/>
                </a:solidFill>
                <a:latin typeface="Consolas"/>
                <a:cs typeface="Consolas"/>
              </a:rPr>
              <a:t> </a:t>
            </a:r>
            <a:r>
              <a:rPr dirty="0" sz="1600" spc="-5">
                <a:solidFill>
                  <a:srgbClr val="202429"/>
                </a:solidFill>
                <a:latin typeface="Consolas"/>
                <a:cs typeface="Consolas"/>
              </a:rPr>
              <a:t>ID:</a:t>
            </a:r>
            <a:endParaRPr sz="1600">
              <a:latin typeface="Consolas"/>
              <a:cs typeface="Consolas"/>
            </a:endParaRPr>
          </a:p>
          <a:p>
            <a:pPr marL="12700" marR="1118870">
              <a:lnSpc>
                <a:spcPts val="3379"/>
              </a:lnSpc>
              <a:spcBef>
                <a:spcPts val="325"/>
              </a:spcBef>
            </a:pPr>
            <a:r>
              <a:rPr dirty="0" sz="1600" spc="-5">
                <a:solidFill>
                  <a:srgbClr val="202429"/>
                </a:solidFill>
                <a:latin typeface="Consolas"/>
                <a:cs typeface="Consolas"/>
              </a:rPr>
              <a:t>Registrant </a:t>
            </a:r>
            <a:r>
              <a:rPr dirty="0" sz="1600">
                <a:solidFill>
                  <a:srgbClr val="202429"/>
                </a:solidFill>
                <a:latin typeface="Consolas"/>
                <a:cs typeface="Consolas"/>
              </a:rPr>
              <a:t>Name: Acunetix </a:t>
            </a:r>
            <a:r>
              <a:rPr dirty="0" sz="1600" spc="-5">
                <a:solidFill>
                  <a:srgbClr val="202429"/>
                </a:solidFill>
                <a:latin typeface="Consolas"/>
                <a:cs typeface="Consolas"/>
              </a:rPr>
              <a:t>Acunetix </a:t>
            </a:r>
            <a:r>
              <a:rPr dirty="0" sz="1600">
                <a:solidFill>
                  <a:srgbClr val="202429"/>
                </a:solidFill>
                <a:latin typeface="Consolas"/>
                <a:cs typeface="Consolas"/>
              </a:rPr>
              <a:t> </a:t>
            </a:r>
            <a:r>
              <a:rPr dirty="0" sz="1600" spc="-5">
                <a:solidFill>
                  <a:srgbClr val="202429"/>
                </a:solidFill>
                <a:latin typeface="Consolas"/>
                <a:cs typeface="Consolas"/>
              </a:rPr>
              <a:t>Registrant</a:t>
            </a:r>
            <a:r>
              <a:rPr dirty="0" sz="1600" spc="-25">
                <a:solidFill>
                  <a:srgbClr val="202429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202429"/>
                </a:solidFill>
                <a:latin typeface="Consolas"/>
                <a:cs typeface="Consolas"/>
              </a:rPr>
              <a:t>Organization:</a:t>
            </a:r>
            <a:r>
              <a:rPr dirty="0" sz="1600" spc="-25">
                <a:solidFill>
                  <a:srgbClr val="202429"/>
                </a:solidFill>
                <a:latin typeface="Consolas"/>
                <a:cs typeface="Consolas"/>
              </a:rPr>
              <a:t> </a:t>
            </a:r>
            <a:r>
              <a:rPr dirty="0" sz="1600" spc="-5">
                <a:solidFill>
                  <a:srgbClr val="202429"/>
                </a:solidFill>
                <a:latin typeface="Consolas"/>
                <a:cs typeface="Consolas"/>
              </a:rPr>
              <a:t>Acunetix</a:t>
            </a:r>
            <a:r>
              <a:rPr dirty="0" sz="1600" spc="-20">
                <a:solidFill>
                  <a:srgbClr val="202429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202429"/>
                </a:solidFill>
                <a:latin typeface="Consolas"/>
                <a:cs typeface="Consolas"/>
              </a:rPr>
              <a:t>Ltd</a:t>
            </a:r>
            <a:endParaRPr sz="1600">
              <a:latin typeface="Consolas"/>
              <a:cs typeface="Consolas"/>
            </a:endParaRPr>
          </a:p>
          <a:p>
            <a:pPr marL="12700" marR="227329">
              <a:lnSpc>
                <a:spcPts val="1880"/>
              </a:lnSpc>
              <a:spcBef>
                <a:spcPts val="1195"/>
              </a:spcBef>
            </a:pPr>
            <a:r>
              <a:rPr dirty="0" sz="1600" spc="-5">
                <a:solidFill>
                  <a:srgbClr val="202429"/>
                </a:solidFill>
                <a:latin typeface="Consolas"/>
                <a:cs typeface="Consolas"/>
              </a:rPr>
              <a:t>Registrant Street:</a:t>
            </a:r>
            <a:r>
              <a:rPr dirty="0" sz="1600" spc="15">
                <a:solidFill>
                  <a:srgbClr val="202429"/>
                </a:solidFill>
                <a:latin typeface="Consolas"/>
                <a:cs typeface="Consolas"/>
              </a:rPr>
              <a:t> </a:t>
            </a:r>
            <a:r>
              <a:rPr dirty="0" sz="1600" spc="-5">
                <a:solidFill>
                  <a:srgbClr val="202429"/>
                </a:solidFill>
                <a:latin typeface="Consolas"/>
                <a:cs typeface="Consolas"/>
              </a:rPr>
              <a:t>3rd</a:t>
            </a:r>
            <a:r>
              <a:rPr dirty="0" sz="1600" spc="15">
                <a:solidFill>
                  <a:srgbClr val="202429"/>
                </a:solidFill>
                <a:latin typeface="Consolas"/>
                <a:cs typeface="Consolas"/>
              </a:rPr>
              <a:t> </a:t>
            </a:r>
            <a:r>
              <a:rPr dirty="0" sz="1600" spc="-5">
                <a:solidFill>
                  <a:srgbClr val="202429"/>
                </a:solidFill>
                <a:latin typeface="Consolas"/>
                <a:cs typeface="Consolas"/>
              </a:rPr>
              <a:t>Floor,, J&amp;C Building,, </a:t>
            </a:r>
            <a:r>
              <a:rPr dirty="0" sz="1600" spc="-865">
                <a:solidFill>
                  <a:srgbClr val="202429"/>
                </a:solidFill>
                <a:latin typeface="Consolas"/>
                <a:cs typeface="Consolas"/>
              </a:rPr>
              <a:t> </a:t>
            </a:r>
            <a:r>
              <a:rPr dirty="0" sz="1600" spc="-5">
                <a:solidFill>
                  <a:srgbClr val="202429"/>
                </a:solidFill>
                <a:latin typeface="Consolas"/>
                <a:cs typeface="Consolas"/>
              </a:rPr>
              <a:t>Road</a:t>
            </a:r>
            <a:r>
              <a:rPr dirty="0" sz="1600" spc="-15">
                <a:solidFill>
                  <a:srgbClr val="202429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202429"/>
                </a:solidFill>
                <a:latin typeface="Consolas"/>
                <a:cs typeface="Consolas"/>
              </a:rPr>
              <a:t>Town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dirty="0" sz="1600" spc="-5">
                <a:solidFill>
                  <a:srgbClr val="202429"/>
                </a:solidFill>
                <a:latin typeface="Consolas"/>
                <a:cs typeface="Consolas"/>
              </a:rPr>
              <a:t>Registrant</a:t>
            </a:r>
            <a:r>
              <a:rPr dirty="0" sz="1600" spc="-35">
                <a:solidFill>
                  <a:srgbClr val="202429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202429"/>
                </a:solidFill>
                <a:latin typeface="Consolas"/>
                <a:cs typeface="Consolas"/>
              </a:rPr>
              <a:t>City:</a:t>
            </a:r>
            <a:r>
              <a:rPr dirty="0" sz="1600" spc="-35">
                <a:solidFill>
                  <a:srgbClr val="202429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202429"/>
                </a:solidFill>
                <a:latin typeface="Consolas"/>
                <a:cs typeface="Consolas"/>
              </a:rPr>
              <a:t>Tortola</a:t>
            </a:r>
            <a:endParaRPr sz="1600">
              <a:latin typeface="Consolas"/>
              <a:cs typeface="Consolas"/>
            </a:endParaRPr>
          </a:p>
          <a:p>
            <a:pPr marL="12700" marR="1899920">
              <a:lnSpc>
                <a:spcPct val="175800"/>
              </a:lnSpc>
            </a:pPr>
            <a:r>
              <a:rPr dirty="0" sz="1600" spc="-5">
                <a:solidFill>
                  <a:srgbClr val="202429"/>
                </a:solidFill>
                <a:latin typeface="Consolas"/>
                <a:cs typeface="Consolas"/>
              </a:rPr>
              <a:t>Registrant State/Province: </a:t>
            </a:r>
            <a:r>
              <a:rPr dirty="0" sz="1600">
                <a:solidFill>
                  <a:srgbClr val="202429"/>
                </a:solidFill>
                <a:latin typeface="Consolas"/>
                <a:cs typeface="Consolas"/>
              </a:rPr>
              <a:t> </a:t>
            </a:r>
            <a:r>
              <a:rPr dirty="0" sz="1600" spc="-5">
                <a:solidFill>
                  <a:srgbClr val="202429"/>
                </a:solidFill>
                <a:latin typeface="Consolas"/>
                <a:cs typeface="Consolas"/>
              </a:rPr>
              <a:t>Registrant</a:t>
            </a:r>
            <a:r>
              <a:rPr dirty="0" sz="1600" spc="-20">
                <a:solidFill>
                  <a:srgbClr val="202429"/>
                </a:solidFill>
                <a:latin typeface="Consolas"/>
                <a:cs typeface="Consolas"/>
              </a:rPr>
              <a:t> </a:t>
            </a:r>
            <a:r>
              <a:rPr dirty="0" sz="1600" spc="-5">
                <a:solidFill>
                  <a:srgbClr val="202429"/>
                </a:solidFill>
                <a:latin typeface="Consolas"/>
                <a:cs typeface="Consolas"/>
              </a:rPr>
              <a:t>Postal</a:t>
            </a:r>
            <a:r>
              <a:rPr dirty="0" sz="1600" spc="5">
                <a:solidFill>
                  <a:srgbClr val="202429"/>
                </a:solidFill>
                <a:latin typeface="Consolas"/>
                <a:cs typeface="Consolas"/>
              </a:rPr>
              <a:t> </a:t>
            </a:r>
            <a:r>
              <a:rPr dirty="0" sz="1600" spc="-5">
                <a:solidFill>
                  <a:srgbClr val="202429"/>
                </a:solidFill>
                <a:latin typeface="Consolas"/>
                <a:cs typeface="Consolas"/>
              </a:rPr>
              <a:t>Code:</a:t>
            </a:r>
            <a:r>
              <a:rPr dirty="0" sz="1600" spc="5">
                <a:solidFill>
                  <a:srgbClr val="202429"/>
                </a:solidFill>
                <a:latin typeface="Consolas"/>
                <a:cs typeface="Consolas"/>
              </a:rPr>
              <a:t> </a:t>
            </a:r>
            <a:r>
              <a:rPr dirty="0" sz="1600" spc="-5">
                <a:solidFill>
                  <a:srgbClr val="202429"/>
                </a:solidFill>
                <a:latin typeface="Consolas"/>
                <a:cs typeface="Consolas"/>
              </a:rPr>
              <a:t>VG1110 </a:t>
            </a:r>
            <a:r>
              <a:rPr dirty="0" sz="1600" spc="-865">
                <a:solidFill>
                  <a:srgbClr val="202429"/>
                </a:solidFill>
                <a:latin typeface="Consolas"/>
                <a:cs typeface="Consolas"/>
              </a:rPr>
              <a:t> </a:t>
            </a:r>
            <a:r>
              <a:rPr dirty="0" sz="1600" spc="-5">
                <a:solidFill>
                  <a:srgbClr val="202429"/>
                </a:solidFill>
                <a:latin typeface="Consolas"/>
                <a:cs typeface="Consolas"/>
              </a:rPr>
              <a:t>Registrant </a:t>
            </a:r>
            <a:r>
              <a:rPr dirty="0" sz="1600">
                <a:solidFill>
                  <a:srgbClr val="202429"/>
                </a:solidFill>
                <a:latin typeface="Consolas"/>
                <a:cs typeface="Consolas"/>
              </a:rPr>
              <a:t>Country: </a:t>
            </a:r>
            <a:r>
              <a:rPr dirty="0" sz="1600" spc="-5">
                <a:solidFill>
                  <a:srgbClr val="202429"/>
                </a:solidFill>
                <a:latin typeface="Consolas"/>
                <a:cs typeface="Consolas"/>
              </a:rPr>
              <a:t>VG </a:t>
            </a:r>
            <a:r>
              <a:rPr dirty="0" sz="1600">
                <a:solidFill>
                  <a:srgbClr val="202429"/>
                </a:solidFill>
                <a:latin typeface="Consolas"/>
                <a:cs typeface="Consolas"/>
              </a:rPr>
              <a:t> </a:t>
            </a:r>
            <a:r>
              <a:rPr dirty="0" sz="1600" spc="-5">
                <a:solidFill>
                  <a:srgbClr val="202429"/>
                </a:solidFill>
                <a:latin typeface="Consolas"/>
                <a:cs typeface="Consolas"/>
              </a:rPr>
              <a:t>Registrant Phone: +1.23456789 </a:t>
            </a:r>
            <a:r>
              <a:rPr dirty="0" sz="1600">
                <a:solidFill>
                  <a:srgbClr val="202429"/>
                </a:solidFill>
                <a:latin typeface="Consolas"/>
                <a:cs typeface="Consolas"/>
              </a:rPr>
              <a:t> </a:t>
            </a:r>
            <a:r>
              <a:rPr dirty="0" sz="1600" spc="-5">
                <a:solidFill>
                  <a:srgbClr val="202429"/>
                </a:solidFill>
                <a:latin typeface="Consolas"/>
                <a:cs typeface="Consolas"/>
              </a:rPr>
              <a:t>Registrant</a:t>
            </a:r>
            <a:r>
              <a:rPr dirty="0" sz="1600" spc="-15">
                <a:solidFill>
                  <a:srgbClr val="202429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202429"/>
                </a:solidFill>
                <a:latin typeface="Consolas"/>
                <a:cs typeface="Consolas"/>
              </a:rPr>
              <a:t>Fax: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92835" y="8267065"/>
            <a:ext cx="192151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solidFill>
                  <a:srgbClr val="202429"/>
                </a:solidFill>
                <a:latin typeface="Consolas"/>
                <a:cs typeface="Consolas"/>
              </a:rPr>
              <a:t>Registrant</a:t>
            </a:r>
            <a:r>
              <a:rPr dirty="0" sz="1600" spc="-55">
                <a:solidFill>
                  <a:srgbClr val="202429"/>
                </a:solidFill>
                <a:latin typeface="Consolas"/>
                <a:cs typeface="Consolas"/>
              </a:rPr>
              <a:t> </a:t>
            </a:r>
            <a:r>
              <a:rPr dirty="0" sz="1600" spc="-5">
                <a:solidFill>
                  <a:srgbClr val="202429"/>
                </a:solidFill>
                <a:latin typeface="Consolas"/>
                <a:cs typeface="Consolas"/>
              </a:rPr>
              <a:t>Email: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9926" y="8267065"/>
            <a:ext cx="147701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solidFill>
                  <a:srgbClr val="202429"/>
                </a:solidFill>
                <a:latin typeface="Consolas"/>
                <a:cs typeface="Consolas"/>
              </a:rPr>
              <a:t>@acunetix.com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2835" y="8695690"/>
            <a:ext cx="3260725" cy="698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solidFill>
                  <a:srgbClr val="202429"/>
                </a:solidFill>
                <a:latin typeface="Consolas"/>
                <a:cs typeface="Consolas"/>
              </a:rPr>
              <a:t>Registry</a:t>
            </a:r>
            <a:r>
              <a:rPr dirty="0" sz="1600" spc="-40">
                <a:solidFill>
                  <a:srgbClr val="202429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202429"/>
                </a:solidFill>
                <a:latin typeface="Consolas"/>
                <a:cs typeface="Consolas"/>
              </a:rPr>
              <a:t>Admin</a:t>
            </a:r>
            <a:r>
              <a:rPr dirty="0" sz="1600" spc="-35">
                <a:solidFill>
                  <a:srgbClr val="202429"/>
                </a:solidFill>
                <a:latin typeface="Consolas"/>
                <a:cs typeface="Consolas"/>
              </a:rPr>
              <a:t> </a:t>
            </a:r>
            <a:r>
              <a:rPr dirty="0" sz="1600" spc="-5">
                <a:solidFill>
                  <a:srgbClr val="202429"/>
                </a:solidFill>
                <a:latin typeface="Consolas"/>
                <a:cs typeface="Consolas"/>
              </a:rPr>
              <a:t>ID: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600" spc="-5">
                <a:solidFill>
                  <a:srgbClr val="202429"/>
                </a:solidFill>
                <a:latin typeface="Consolas"/>
                <a:cs typeface="Consolas"/>
              </a:rPr>
              <a:t>Admin</a:t>
            </a:r>
            <a:r>
              <a:rPr dirty="0" sz="1600" spc="-35">
                <a:solidFill>
                  <a:srgbClr val="202429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202429"/>
                </a:solidFill>
                <a:latin typeface="Consolas"/>
                <a:cs typeface="Consolas"/>
              </a:rPr>
              <a:t>Name:</a:t>
            </a:r>
            <a:r>
              <a:rPr dirty="0" sz="1600" spc="-30">
                <a:solidFill>
                  <a:srgbClr val="202429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202429"/>
                </a:solidFill>
                <a:latin typeface="Consolas"/>
                <a:cs typeface="Consolas"/>
              </a:rPr>
              <a:t>Acunetix</a:t>
            </a:r>
            <a:r>
              <a:rPr dirty="0" sz="1600" spc="-30">
                <a:solidFill>
                  <a:srgbClr val="202429"/>
                </a:solidFill>
                <a:latin typeface="Consolas"/>
                <a:cs typeface="Consolas"/>
              </a:rPr>
              <a:t> </a:t>
            </a:r>
            <a:r>
              <a:rPr dirty="0" sz="1600" spc="-5">
                <a:solidFill>
                  <a:srgbClr val="202429"/>
                </a:solidFill>
                <a:latin typeface="Consolas"/>
                <a:cs typeface="Consolas"/>
              </a:rPr>
              <a:t>Acunetix</a:t>
            </a:r>
            <a:endParaRPr sz="1600">
              <a:latin typeface="Consolas"/>
              <a:cs typeface="Consolas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68190" y="1834769"/>
            <a:ext cx="859134" cy="10617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15817" y="8355965"/>
            <a:ext cx="859134" cy="8686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2835" y="886206"/>
            <a:ext cx="5048250" cy="348170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solidFill>
                  <a:srgbClr val="202429"/>
                </a:solidFill>
                <a:latin typeface="Consolas"/>
                <a:cs typeface="Consolas"/>
              </a:rPr>
              <a:t>Admin</a:t>
            </a:r>
            <a:r>
              <a:rPr dirty="0" sz="1600" spc="-30">
                <a:solidFill>
                  <a:srgbClr val="202429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202429"/>
                </a:solidFill>
                <a:latin typeface="Consolas"/>
                <a:cs typeface="Consolas"/>
              </a:rPr>
              <a:t>Organization:</a:t>
            </a:r>
            <a:r>
              <a:rPr dirty="0" sz="1600" spc="-30">
                <a:solidFill>
                  <a:srgbClr val="202429"/>
                </a:solidFill>
                <a:latin typeface="Consolas"/>
                <a:cs typeface="Consolas"/>
              </a:rPr>
              <a:t> </a:t>
            </a:r>
            <a:r>
              <a:rPr dirty="0" sz="1600" spc="-5">
                <a:solidFill>
                  <a:srgbClr val="202429"/>
                </a:solidFill>
                <a:latin typeface="Consolas"/>
                <a:cs typeface="Consolas"/>
              </a:rPr>
              <a:t>Acunetix Ltd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Consolas"/>
              <a:cs typeface="Consolas"/>
            </a:endParaRPr>
          </a:p>
          <a:p>
            <a:pPr marL="12700" marR="5080">
              <a:lnSpc>
                <a:spcPts val="1880"/>
              </a:lnSpc>
            </a:pPr>
            <a:r>
              <a:rPr dirty="0" sz="1600" spc="-5">
                <a:solidFill>
                  <a:srgbClr val="202429"/>
                </a:solidFill>
                <a:latin typeface="Consolas"/>
                <a:cs typeface="Consolas"/>
              </a:rPr>
              <a:t>Admin</a:t>
            </a:r>
            <a:r>
              <a:rPr dirty="0" sz="1600" spc="-15">
                <a:solidFill>
                  <a:srgbClr val="202429"/>
                </a:solidFill>
                <a:latin typeface="Consolas"/>
                <a:cs typeface="Consolas"/>
              </a:rPr>
              <a:t> </a:t>
            </a:r>
            <a:r>
              <a:rPr dirty="0" sz="1600" spc="-5">
                <a:solidFill>
                  <a:srgbClr val="202429"/>
                </a:solidFill>
                <a:latin typeface="Consolas"/>
                <a:cs typeface="Consolas"/>
              </a:rPr>
              <a:t>Street:</a:t>
            </a:r>
            <a:r>
              <a:rPr dirty="0" sz="1600" spc="10">
                <a:solidFill>
                  <a:srgbClr val="202429"/>
                </a:solidFill>
                <a:latin typeface="Consolas"/>
                <a:cs typeface="Consolas"/>
              </a:rPr>
              <a:t> </a:t>
            </a:r>
            <a:r>
              <a:rPr dirty="0" sz="1600" spc="-5">
                <a:solidFill>
                  <a:srgbClr val="202429"/>
                </a:solidFill>
                <a:latin typeface="Consolas"/>
                <a:cs typeface="Consolas"/>
              </a:rPr>
              <a:t>3rd</a:t>
            </a:r>
            <a:r>
              <a:rPr dirty="0" sz="1600" spc="10">
                <a:solidFill>
                  <a:srgbClr val="202429"/>
                </a:solidFill>
                <a:latin typeface="Consolas"/>
                <a:cs typeface="Consolas"/>
              </a:rPr>
              <a:t> </a:t>
            </a:r>
            <a:r>
              <a:rPr dirty="0" sz="1600" spc="-5">
                <a:solidFill>
                  <a:srgbClr val="202429"/>
                </a:solidFill>
                <a:latin typeface="Consolas"/>
                <a:cs typeface="Consolas"/>
              </a:rPr>
              <a:t>Floor,,</a:t>
            </a:r>
            <a:r>
              <a:rPr dirty="0" sz="1600" spc="-10">
                <a:solidFill>
                  <a:srgbClr val="202429"/>
                </a:solidFill>
                <a:latin typeface="Consolas"/>
                <a:cs typeface="Consolas"/>
              </a:rPr>
              <a:t> </a:t>
            </a:r>
            <a:r>
              <a:rPr dirty="0" sz="1600" spc="-5">
                <a:solidFill>
                  <a:srgbClr val="202429"/>
                </a:solidFill>
                <a:latin typeface="Consolas"/>
                <a:cs typeface="Consolas"/>
              </a:rPr>
              <a:t>J&amp;C</a:t>
            </a:r>
            <a:r>
              <a:rPr dirty="0" sz="1600" spc="10">
                <a:solidFill>
                  <a:srgbClr val="202429"/>
                </a:solidFill>
                <a:latin typeface="Consolas"/>
                <a:cs typeface="Consolas"/>
              </a:rPr>
              <a:t> </a:t>
            </a:r>
            <a:r>
              <a:rPr dirty="0" sz="1600" spc="-5">
                <a:solidFill>
                  <a:srgbClr val="202429"/>
                </a:solidFill>
                <a:latin typeface="Consolas"/>
                <a:cs typeface="Consolas"/>
              </a:rPr>
              <a:t>Building,,</a:t>
            </a:r>
            <a:r>
              <a:rPr dirty="0" sz="1600" spc="-10">
                <a:solidFill>
                  <a:srgbClr val="202429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202429"/>
                </a:solidFill>
                <a:latin typeface="Consolas"/>
                <a:cs typeface="Consolas"/>
              </a:rPr>
              <a:t>Road </a:t>
            </a:r>
            <a:r>
              <a:rPr dirty="0" sz="1600" spc="-865">
                <a:solidFill>
                  <a:srgbClr val="202429"/>
                </a:solidFill>
                <a:latin typeface="Consolas"/>
                <a:cs typeface="Consolas"/>
              </a:rPr>
              <a:t> </a:t>
            </a:r>
            <a:r>
              <a:rPr dirty="0" sz="1600" spc="-5">
                <a:solidFill>
                  <a:srgbClr val="202429"/>
                </a:solidFill>
                <a:latin typeface="Consolas"/>
                <a:cs typeface="Consolas"/>
              </a:rPr>
              <a:t>Town</a:t>
            </a:r>
            <a:endParaRPr sz="1600">
              <a:latin typeface="Consolas"/>
              <a:cs typeface="Consolas"/>
            </a:endParaRPr>
          </a:p>
          <a:p>
            <a:pPr marL="12700" marR="2683510">
              <a:lnSpc>
                <a:spcPts val="3379"/>
              </a:lnSpc>
              <a:spcBef>
                <a:spcPts val="295"/>
              </a:spcBef>
            </a:pPr>
            <a:r>
              <a:rPr dirty="0" sz="1600" spc="-5">
                <a:solidFill>
                  <a:srgbClr val="202429"/>
                </a:solidFill>
                <a:latin typeface="Consolas"/>
                <a:cs typeface="Consolas"/>
              </a:rPr>
              <a:t>Admin </a:t>
            </a:r>
            <a:r>
              <a:rPr dirty="0" sz="1600">
                <a:solidFill>
                  <a:srgbClr val="202429"/>
                </a:solidFill>
                <a:latin typeface="Consolas"/>
                <a:cs typeface="Consolas"/>
              </a:rPr>
              <a:t>City: Tortola </a:t>
            </a:r>
            <a:r>
              <a:rPr dirty="0" sz="1600" spc="5">
                <a:solidFill>
                  <a:srgbClr val="202429"/>
                </a:solidFill>
                <a:latin typeface="Consolas"/>
                <a:cs typeface="Consolas"/>
              </a:rPr>
              <a:t> </a:t>
            </a:r>
            <a:r>
              <a:rPr dirty="0" sz="1600" spc="-5">
                <a:solidFill>
                  <a:srgbClr val="202429"/>
                </a:solidFill>
                <a:latin typeface="Consolas"/>
                <a:cs typeface="Consolas"/>
              </a:rPr>
              <a:t>Admin</a:t>
            </a:r>
            <a:r>
              <a:rPr dirty="0" sz="1600" spc="-40">
                <a:solidFill>
                  <a:srgbClr val="202429"/>
                </a:solidFill>
                <a:latin typeface="Consolas"/>
                <a:cs typeface="Consolas"/>
              </a:rPr>
              <a:t> </a:t>
            </a:r>
            <a:r>
              <a:rPr dirty="0" sz="1600" spc="-5">
                <a:solidFill>
                  <a:srgbClr val="202429"/>
                </a:solidFill>
                <a:latin typeface="Consolas"/>
                <a:cs typeface="Consolas"/>
              </a:rPr>
              <a:t>State/Province: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dirty="0" sz="1600" spc="-5">
                <a:solidFill>
                  <a:srgbClr val="202429"/>
                </a:solidFill>
                <a:latin typeface="Consolas"/>
                <a:cs typeface="Consolas"/>
              </a:rPr>
              <a:t>Admin</a:t>
            </a:r>
            <a:r>
              <a:rPr dirty="0" sz="1600" spc="-25">
                <a:solidFill>
                  <a:srgbClr val="202429"/>
                </a:solidFill>
                <a:latin typeface="Consolas"/>
                <a:cs typeface="Consolas"/>
              </a:rPr>
              <a:t> </a:t>
            </a:r>
            <a:r>
              <a:rPr dirty="0" sz="1600" spc="-5">
                <a:solidFill>
                  <a:srgbClr val="202429"/>
                </a:solidFill>
                <a:latin typeface="Consolas"/>
                <a:cs typeface="Consolas"/>
              </a:rPr>
              <a:t>Postal</a:t>
            </a:r>
            <a:r>
              <a:rPr dirty="0" sz="1600">
                <a:solidFill>
                  <a:srgbClr val="202429"/>
                </a:solidFill>
                <a:latin typeface="Consolas"/>
                <a:cs typeface="Consolas"/>
              </a:rPr>
              <a:t> </a:t>
            </a:r>
            <a:r>
              <a:rPr dirty="0" sz="1600" spc="-5">
                <a:solidFill>
                  <a:srgbClr val="202429"/>
                </a:solidFill>
                <a:latin typeface="Consolas"/>
                <a:cs typeface="Consolas"/>
              </a:rPr>
              <a:t>Code:</a:t>
            </a:r>
            <a:r>
              <a:rPr dirty="0" sz="1600">
                <a:solidFill>
                  <a:srgbClr val="202429"/>
                </a:solidFill>
                <a:latin typeface="Consolas"/>
                <a:cs typeface="Consolas"/>
              </a:rPr>
              <a:t> </a:t>
            </a:r>
            <a:r>
              <a:rPr dirty="0" sz="1600" spc="-5">
                <a:solidFill>
                  <a:srgbClr val="202429"/>
                </a:solidFill>
                <a:latin typeface="Consolas"/>
                <a:cs typeface="Consolas"/>
              </a:rPr>
              <a:t>VG1110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600" spc="-5">
                <a:solidFill>
                  <a:srgbClr val="202429"/>
                </a:solidFill>
                <a:latin typeface="Consolas"/>
                <a:cs typeface="Consolas"/>
              </a:rPr>
              <a:t>Admin</a:t>
            </a:r>
            <a:r>
              <a:rPr dirty="0" sz="1600" spc="-45">
                <a:solidFill>
                  <a:srgbClr val="202429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202429"/>
                </a:solidFill>
                <a:latin typeface="Consolas"/>
                <a:cs typeface="Consolas"/>
              </a:rPr>
              <a:t>Country:</a:t>
            </a:r>
            <a:r>
              <a:rPr dirty="0" sz="1600" spc="-45">
                <a:solidFill>
                  <a:srgbClr val="202429"/>
                </a:solidFill>
                <a:latin typeface="Consolas"/>
                <a:cs typeface="Consolas"/>
              </a:rPr>
              <a:t> </a:t>
            </a:r>
            <a:r>
              <a:rPr dirty="0" sz="1600" spc="-5">
                <a:solidFill>
                  <a:srgbClr val="202429"/>
                </a:solidFill>
                <a:latin typeface="Consolas"/>
                <a:cs typeface="Consolas"/>
              </a:rPr>
              <a:t>VG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00" spc="-5">
                <a:solidFill>
                  <a:srgbClr val="202429"/>
                </a:solidFill>
                <a:latin typeface="Consolas"/>
                <a:cs typeface="Consolas"/>
              </a:rPr>
              <a:t>Admin</a:t>
            </a:r>
            <a:r>
              <a:rPr dirty="0" sz="1600" spc="-20">
                <a:solidFill>
                  <a:srgbClr val="202429"/>
                </a:solidFill>
                <a:latin typeface="Consolas"/>
                <a:cs typeface="Consolas"/>
              </a:rPr>
              <a:t> </a:t>
            </a:r>
            <a:r>
              <a:rPr dirty="0" sz="1600" spc="-5">
                <a:solidFill>
                  <a:srgbClr val="202429"/>
                </a:solidFill>
                <a:latin typeface="Consolas"/>
                <a:cs typeface="Consolas"/>
              </a:rPr>
              <a:t>Phone:</a:t>
            </a:r>
            <a:r>
              <a:rPr dirty="0" sz="1600">
                <a:solidFill>
                  <a:srgbClr val="202429"/>
                </a:solidFill>
                <a:latin typeface="Consolas"/>
                <a:cs typeface="Consolas"/>
              </a:rPr>
              <a:t> </a:t>
            </a:r>
            <a:r>
              <a:rPr dirty="0" sz="1600" spc="-5">
                <a:solidFill>
                  <a:srgbClr val="202429"/>
                </a:solidFill>
                <a:latin typeface="Consolas"/>
                <a:cs typeface="Consolas"/>
              </a:rPr>
              <a:t>+1.23456789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202429"/>
                </a:solidFill>
                <a:latin typeface="Consolas"/>
                <a:cs typeface="Consolas"/>
              </a:rPr>
              <a:t>Admin</a:t>
            </a:r>
            <a:r>
              <a:rPr dirty="0" sz="1400" spc="-60">
                <a:solidFill>
                  <a:srgbClr val="202429"/>
                </a:solidFill>
                <a:latin typeface="Consolas"/>
                <a:cs typeface="Consolas"/>
              </a:rPr>
              <a:t> </a:t>
            </a:r>
            <a:r>
              <a:rPr dirty="0" sz="1400" spc="-5">
                <a:solidFill>
                  <a:srgbClr val="202429"/>
                </a:solidFill>
                <a:latin typeface="Consolas"/>
                <a:cs typeface="Consolas"/>
              </a:rPr>
              <a:t>Fax: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92835" y="4525645"/>
            <a:ext cx="119888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202429"/>
                </a:solidFill>
                <a:latin typeface="Consolas"/>
                <a:cs typeface="Consolas"/>
              </a:rPr>
              <a:t>Admin</a:t>
            </a:r>
            <a:r>
              <a:rPr dirty="0" sz="1400" spc="-65">
                <a:solidFill>
                  <a:srgbClr val="202429"/>
                </a:solidFill>
                <a:latin typeface="Consolas"/>
                <a:cs typeface="Consolas"/>
              </a:rPr>
              <a:t> </a:t>
            </a:r>
            <a:r>
              <a:rPr dirty="0" sz="1400" spc="-10">
                <a:solidFill>
                  <a:srgbClr val="202429"/>
                </a:solidFill>
                <a:latin typeface="Consolas"/>
                <a:cs typeface="Consolas"/>
              </a:rPr>
              <a:t>Email: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39770" y="4525645"/>
            <a:ext cx="130175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202429"/>
                </a:solidFill>
                <a:latin typeface="Consolas"/>
                <a:cs typeface="Consolas"/>
              </a:rPr>
              <a:t>@acunetix.com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2835" y="4925948"/>
            <a:ext cx="4815840" cy="4625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202429"/>
                </a:solidFill>
                <a:latin typeface="Consolas"/>
                <a:cs typeface="Consolas"/>
              </a:rPr>
              <a:t>Registry</a:t>
            </a:r>
            <a:r>
              <a:rPr dirty="0" sz="1400" spc="-25">
                <a:solidFill>
                  <a:srgbClr val="202429"/>
                </a:solidFill>
                <a:latin typeface="Consolas"/>
                <a:cs typeface="Consolas"/>
              </a:rPr>
              <a:t> </a:t>
            </a:r>
            <a:r>
              <a:rPr dirty="0" sz="1400" spc="-5">
                <a:solidFill>
                  <a:srgbClr val="202429"/>
                </a:solidFill>
                <a:latin typeface="Consolas"/>
                <a:cs typeface="Consolas"/>
              </a:rPr>
              <a:t>Tech</a:t>
            </a:r>
            <a:r>
              <a:rPr dirty="0" sz="1400" spc="-20">
                <a:solidFill>
                  <a:srgbClr val="202429"/>
                </a:solidFill>
                <a:latin typeface="Consolas"/>
                <a:cs typeface="Consolas"/>
              </a:rPr>
              <a:t> </a:t>
            </a:r>
            <a:r>
              <a:rPr dirty="0" sz="1400" spc="-10">
                <a:solidFill>
                  <a:srgbClr val="202429"/>
                </a:solidFill>
                <a:latin typeface="Consolas"/>
                <a:cs typeface="Consolas"/>
              </a:rPr>
              <a:t>ID:</a:t>
            </a:r>
            <a:endParaRPr sz="1400">
              <a:latin typeface="Consolas"/>
              <a:cs typeface="Consolas"/>
            </a:endParaRPr>
          </a:p>
          <a:p>
            <a:pPr marL="12700" marR="1765300">
              <a:lnSpc>
                <a:spcPts val="3150"/>
              </a:lnSpc>
              <a:spcBef>
                <a:spcPts val="325"/>
              </a:spcBef>
            </a:pPr>
            <a:r>
              <a:rPr dirty="0" sz="1400">
                <a:solidFill>
                  <a:srgbClr val="202429"/>
                </a:solidFill>
                <a:latin typeface="Consolas"/>
                <a:cs typeface="Consolas"/>
              </a:rPr>
              <a:t>Tech </a:t>
            </a:r>
            <a:r>
              <a:rPr dirty="0" sz="1400" spc="-5">
                <a:solidFill>
                  <a:srgbClr val="202429"/>
                </a:solidFill>
                <a:latin typeface="Consolas"/>
                <a:cs typeface="Consolas"/>
              </a:rPr>
              <a:t>Name: Acunetix Acunetix </a:t>
            </a:r>
            <a:r>
              <a:rPr dirty="0" sz="1400">
                <a:solidFill>
                  <a:srgbClr val="202429"/>
                </a:solidFill>
                <a:latin typeface="Consolas"/>
                <a:cs typeface="Consolas"/>
              </a:rPr>
              <a:t> Tech</a:t>
            </a:r>
            <a:r>
              <a:rPr dirty="0" sz="1400" spc="-25">
                <a:solidFill>
                  <a:srgbClr val="202429"/>
                </a:solidFill>
                <a:latin typeface="Consolas"/>
                <a:cs typeface="Consolas"/>
              </a:rPr>
              <a:t> </a:t>
            </a:r>
            <a:r>
              <a:rPr dirty="0" sz="1400" spc="-5">
                <a:solidFill>
                  <a:srgbClr val="202429"/>
                </a:solidFill>
                <a:latin typeface="Consolas"/>
                <a:cs typeface="Consolas"/>
              </a:rPr>
              <a:t>Organization:</a:t>
            </a:r>
            <a:r>
              <a:rPr dirty="0" sz="1400" spc="-20">
                <a:solidFill>
                  <a:srgbClr val="202429"/>
                </a:solidFill>
                <a:latin typeface="Consolas"/>
                <a:cs typeface="Consolas"/>
              </a:rPr>
              <a:t> </a:t>
            </a:r>
            <a:r>
              <a:rPr dirty="0" sz="1400" spc="-5">
                <a:solidFill>
                  <a:srgbClr val="202429"/>
                </a:solidFill>
                <a:latin typeface="Consolas"/>
                <a:cs typeface="Consolas"/>
              </a:rPr>
              <a:t>Acunetix</a:t>
            </a:r>
            <a:r>
              <a:rPr dirty="0" sz="1400" spc="-25">
                <a:solidFill>
                  <a:srgbClr val="202429"/>
                </a:solidFill>
                <a:latin typeface="Consolas"/>
                <a:cs typeface="Consolas"/>
              </a:rPr>
              <a:t> </a:t>
            </a:r>
            <a:r>
              <a:rPr dirty="0" sz="1400" spc="-10">
                <a:solidFill>
                  <a:srgbClr val="202429"/>
                </a:solidFill>
                <a:latin typeface="Consolas"/>
                <a:cs typeface="Consolas"/>
              </a:rPr>
              <a:t>Ltd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dirty="0" sz="1400">
                <a:solidFill>
                  <a:srgbClr val="202429"/>
                </a:solidFill>
                <a:latin typeface="Consolas"/>
                <a:cs typeface="Consolas"/>
              </a:rPr>
              <a:t>Tech </a:t>
            </a:r>
            <a:r>
              <a:rPr dirty="0" sz="1400" spc="-10">
                <a:solidFill>
                  <a:srgbClr val="202429"/>
                </a:solidFill>
                <a:latin typeface="Consolas"/>
                <a:cs typeface="Consolas"/>
              </a:rPr>
              <a:t>Street:</a:t>
            </a:r>
            <a:r>
              <a:rPr dirty="0" sz="1400">
                <a:solidFill>
                  <a:srgbClr val="202429"/>
                </a:solidFill>
                <a:latin typeface="Consolas"/>
                <a:cs typeface="Consolas"/>
              </a:rPr>
              <a:t> 3rd</a:t>
            </a:r>
            <a:r>
              <a:rPr dirty="0" sz="1400" spc="-20">
                <a:solidFill>
                  <a:srgbClr val="202429"/>
                </a:solidFill>
                <a:latin typeface="Consolas"/>
                <a:cs typeface="Consolas"/>
              </a:rPr>
              <a:t> </a:t>
            </a:r>
            <a:r>
              <a:rPr dirty="0" sz="1400" spc="-5">
                <a:solidFill>
                  <a:srgbClr val="202429"/>
                </a:solidFill>
                <a:latin typeface="Consolas"/>
                <a:cs typeface="Consolas"/>
              </a:rPr>
              <a:t>Floor,,</a:t>
            </a:r>
            <a:r>
              <a:rPr dirty="0" sz="1400">
                <a:solidFill>
                  <a:srgbClr val="202429"/>
                </a:solidFill>
                <a:latin typeface="Consolas"/>
                <a:cs typeface="Consolas"/>
              </a:rPr>
              <a:t> </a:t>
            </a:r>
            <a:r>
              <a:rPr dirty="0" sz="1400" spc="-10">
                <a:solidFill>
                  <a:srgbClr val="202429"/>
                </a:solidFill>
                <a:latin typeface="Consolas"/>
                <a:cs typeface="Consolas"/>
              </a:rPr>
              <a:t>J&amp;C</a:t>
            </a:r>
            <a:r>
              <a:rPr dirty="0" sz="1400">
                <a:solidFill>
                  <a:srgbClr val="202429"/>
                </a:solidFill>
                <a:latin typeface="Consolas"/>
                <a:cs typeface="Consolas"/>
              </a:rPr>
              <a:t> </a:t>
            </a:r>
            <a:r>
              <a:rPr dirty="0" sz="1400" spc="-5">
                <a:solidFill>
                  <a:srgbClr val="202429"/>
                </a:solidFill>
                <a:latin typeface="Consolas"/>
                <a:cs typeface="Consolas"/>
              </a:rPr>
              <a:t>Building,,</a:t>
            </a:r>
            <a:r>
              <a:rPr dirty="0" sz="1400" spc="-20">
                <a:solidFill>
                  <a:srgbClr val="202429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202429"/>
                </a:solidFill>
                <a:latin typeface="Consolas"/>
                <a:cs typeface="Consolas"/>
              </a:rPr>
              <a:t>Road</a:t>
            </a:r>
            <a:r>
              <a:rPr dirty="0" sz="1400" spc="-20">
                <a:solidFill>
                  <a:srgbClr val="202429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202429"/>
                </a:solidFill>
                <a:latin typeface="Consolas"/>
                <a:cs typeface="Consolas"/>
              </a:rPr>
              <a:t>Town</a:t>
            </a:r>
            <a:endParaRPr sz="1400">
              <a:latin typeface="Consolas"/>
              <a:cs typeface="Consolas"/>
            </a:endParaRPr>
          </a:p>
          <a:p>
            <a:pPr marL="12700" marR="2837815">
              <a:lnSpc>
                <a:spcPct val="186100"/>
              </a:lnSpc>
              <a:spcBef>
                <a:spcPts val="25"/>
              </a:spcBef>
            </a:pPr>
            <a:r>
              <a:rPr dirty="0" sz="1400">
                <a:solidFill>
                  <a:srgbClr val="202429"/>
                </a:solidFill>
                <a:latin typeface="Consolas"/>
                <a:cs typeface="Consolas"/>
              </a:rPr>
              <a:t>Tech </a:t>
            </a:r>
            <a:r>
              <a:rPr dirty="0" sz="1400" spc="-5">
                <a:solidFill>
                  <a:srgbClr val="202429"/>
                </a:solidFill>
                <a:latin typeface="Consolas"/>
                <a:cs typeface="Consolas"/>
              </a:rPr>
              <a:t>City: Tortola </a:t>
            </a:r>
            <a:r>
              <a:rPr dirty="0" sz="1400">
                <a:solidFill>
                  <a:srgbClr val="202429"/>
                </a:solidFill>
                <a:latin typeface="Consolas"/>
                <a:cs typeface="Consolas"/>
              </a:rPr>
              <a:t> Tech</a:t>
            </a:r>
            <a:r>
              <a:rPr dirty="0" sz="1400" spc="-75">
                <a:solidFill>
                  <a:srgbClr val="202429"/>
                </a:solidFill>
                <a:latin typeface="Consolas"/>
                <a:cs typeface="Consolas"/>
              </a:rPr>
              <a:t> </a:t>
            </a:r>
            <a:r>
              <a:rPr dirty="0" sz="1400" spc="-5">
                <a:solidFill>
                  <a:srgbClr val="202429"/>
                </a:solidFill>
                <a:latin typeface="Consolas"/>
                <a:cs typeface="Consolas"/>
              </a:rPr>
              <a:t>State/Province:</a:t>
            </a:r>
            <a:endParaRPr sz="1400">
              <a:latin typeface="Consolas"/>
              <a:cs typeface="Consolas"/>
            </a:endParaRPr>
          </a:p>
          <a:p>
            <a:pPr marL="12700" marR="2447925">
              <a:lnSpc>
                <a:spcPct val="187500"/>
              </a:lnSpc>
            </a:pPr>
            <a:r>
              <a:rPr dirty="0" sz="1400">
                <a:solidFill>
                  <a:srgbClr val="202429"/>
                </a:solidFill>
                <a:latin typeface="Consolas"/>
                <a:cs typeface="Consolas"/>
              </a:rPr>
              <a:t>Tech </a:t>
            </a:r>
            <a:r>
              <a:rPr dirty="0" sz="1400" spc="-5">
                <a:solidFill>
                  <a:srgbClr val="202429"/>
                </a:solidFill>
                <a:latin typeface="Consolas"/>
                <a:cs typeface="Consolas"/>
              </a:rPr>
              <a:t>Postal Code: VG1110 </a:t>
            </a:r>
            <a:r>
              <a:rPr dirty="0" sz="1400" spc="-755">
                <a:solidFill>
                  <a:srgbClr val="202429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202429"/>
                </a:solidFill>
                <a:latin typeface="Consolas"/>
                <a:cs typeface="Consolas"/>
              </a:rPr>
              <a:t>Tech</a:t>
            </a:r>
            <a:r>
              <a:rPr dirty="0" sz="1400" spc="-5">
                <a:solidFill>
                  <a:srgbClr val="202429"/>
                </a:solidFill>
                <a:latin typeface="Consolas"/>
                <a:cs typeface="Consolas"/>
              </a:rPr>
              <a:t> Country: </a:t>
            </a:r>
            <a:r>
              <a:rPr dirty="0" sz="1400">
                <a:solidFill>
                  <a:srgbClr val="202429"/>
                </a:solidFill>
                <a:latin typeface="Consolas"/>
                <a:cs typeface="Consolas"/>
              </a:rPr>
              <a:t>VG</a:t>
            </a:r>
            <a:endParaRPr sz="1400">
              <a:latin typeface="Consolas"/>
              <a:cs typeface="Consolas"/>
            </a:endParaRPr>
          </a:p>
          <a:p>
            <a:pPr marL="12700" marR="2546350">
              <a:lnSpc>
                <a:spcPts val="3150"/>
              </a:lnSpc>
              <a:spcBef>
                <a:spcPts val="330"/>
              </a:spcBef>
            </a:pPr>
            <a:r>
              <a:rPr dirty="0" sz="1400">
                <a:solidFill>
                  <a:srgbClr val="202429"/>
                </a:solidFill>
                <a:latin typeface="Consolas"/>
                <a:cs typeface="Consolas"/>
              </a:rPr>
              <a:t>Tech</a:t>
            </a:r>
            <a:r>
              <a:rPr dirty="0" sz="1400" spc="-35">
                <a:solidFill>
                  <a:srgbClr val="202429"/>
                </a:solidFill>
                <a:latin typeface="Consolas"/>
                <a:cs typeface="Consolas"/>
              </a:rPr>
              <a:t> </a:t>
            </a:r>
            <a:r>
              <a:rPr dirty="0" sz="1400" spc="-5">
                <a:solidFill>
                  <a:srgbClr val="202429"/>
                </a:solidFill>
                <a:latin typeface="Consolas"/>
                <a:cs typeface="Consolas"/>
              </a:rPr>
              <a:t>Phone:</a:t>
            </a:r>
            <a:r>
              <a:rPr dirty="0" sz="1400" spc="-50">
                <a:solidFill>
                  <a:srgbClr val="202429"/>
                </a:solidFill>
                <a:latin typeface="Consolas"/>
                <a:cs typeface="Consolas"/>
              </a:rPr>
              <a:t> </a:t>
            </a:r>
            <a:r>
              <a:rPr dirty="0" sz="1400" spc="-5">
                <a:solidFill>
                  <a:srgbClr val="202429"/>
                </a:solidFill>
                <a:latin typeface="Consolas"/>
                <a:cs typeface="Consolas"/>
              </a:rPr>
              <a:t>+1.23456789 </a:t>
            </a:r>
            <a:r>
              <a:rPr dirty="0" sz="1400" spc="-755">
                <a:solidFill>
                  <a:srgbClr val="202429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202429"/>
                </a:solidFill>
                <a:latin typeface="Consolas"/>
                <a:cs typeface="Consolas"/>
              </a:rPr>
              <a:t>Tech</a:t>
            </a:r>
            <a:r>
              <a:rPr dirty="0" sz="1400" spc="-5">
                <a:solidFill>
                  <a:srgbClr val="202429"/>
                </a:solidFill>
                <a:latin typeface="Consolas"/>
                <a:cs typeface="Consolas"/>
              </a:rPr>
              <a:t> Fax: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2060575" algn="l"/>
              </a:tabLst>
            </a:pPr>
            <a:r>
              <a:rPr dirty="0" sz="1400">
                <a:solidFill>
                  <a:srgbClr val="202429"/>
                </a:solidFill>
                <a:latin typeface="Consolas"/>
                <a:cs typeface="Consolas"/>
              </a:rPr>
              <a:t>Tech</a:t>
            </a:r>
            <a:r>
              <a:rPr dirty="0" sz="1400" spc="5">
                <a:solidFill>
                  <a:srgbClr val="202429"/>
                </a:solidFill>
                <a:latin typeface="Consolas"/>
                <a:cs typeface="Consolas"/>
              </a:rPr>
              <a:t> </a:t>
            </a:r>
            <a:r>
              <a:rPr dirty="0" sz="1400" spc="-5">
                <a:solidFill>
                  <a:srgbClr val="202429"/>
                </a:solidFill>
                <a:latin typeface="Consolas"/>
                <a:cs typeface="Consolas"/>
              </a:rPr>
              <a:t>Email:	</a:t>
            </a:r>
            <a:r>
              <a:rPr dirty="0" sz="1400">
                <a:solidFill>
                  <a:srgbClr val="202429"/>
                </a:solidFill>
                <a:latin typeface="Consolas"/>
                <a:cs typeface="Consolas"/>
              </a:rPr>
              <a:t>@acunetix.com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202429"/>
                </a:solidFill>
                <a:latin typeface="Consolas"/>
                <a:cs typeface="Consolas"/>
              </a:rPr>
              <a:t>Name</a:t>
            </a:r>
            <a:r>
              <a:rPr dirty="0" sz="1400" spc="-20">
                <a:solidFill>
                  <a:srgbClr val="202429"/>
                </a:solidFill>
                <a:latin typeface="Consolas"/>
                <a:cs typeface="Consolas"/>
              </a:rPr>
              <a:t> </a:t>
            </a:r>
            <a:r>
              <a:rPr dirty="0" sz="1400" spc="-10">
                <a:solidFill>
                  <a:srgbClr val="202429"/>
                </a:solidFill>
                <a:latin typeface="Consolas"/>
                <a:cs typeface="Consolas"/>
              </a:rPr>
              <a:t>Server:</a:t>
            </a:r>
            <a:r>
              <a:rPr dirty="0" sz="1400" spc="-15">
                <a:solidFill>
                  <a:srgbClr val="202429"/>
                </a:solidFill>
                <a:latin typeface="Consolas"/>
                <a:cs typeface="Consolas"/>
              </a:rPr>
              <a:t> </a:t>
            </a:r>
            <a:r>
              <a:rPr dirty="0" sz="1400" spc="-5">
                <a:solidFill>
                  <a:srgbClr val="202429"/>
                </a:solidFill>
                <a:latin typeface="Consolas"/>
                <a:cs typeface="Consolas"/>
              </a:rPr>
              <a:t>ns1.eurodns.com</a:t>
            </a:r>
            <a:endParaRPr sz="1400">
              <a:latin typeface="Consolas"/>
              <a:cs typeface="Consola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75661" y="4590160"/>
            <a:ext cx="859134" cy="8686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7998" y="8979407"/>
            <a:ext cx="859134" cy="8686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073785" y="951194"/>
          <a:ext cx="3187700" cy="1061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2130"/>
                <a:gridCol w="893444"/>
                <a:gridCol w="1762125"/>
              </a:tblGrid>
              <a:tr h="315912">
                <a:tc>
                  <a:txBody>
                    <a:bodyPr/>
                    <a:lstStyle/>
                    <a:p>
                      <a:pPr algn="ctr" marR="15875">
                        <a:lnSpc>
                          <a:spcPts val="1510"/>
                        </a:lnSpc>
                      </a:pPr>
                      <a:r>
                        <a:rPr dirty="0" sz="1600" spc="-5">
                          <a:solidFill>
                            <a:srgbClr val="202429"/>
                          </a:solidFill>
                          <a:latin typeface="Consolas"/>
                          <a:cs typeface="Consolas"/>
                        </a:rPr>
                        <a:t>Name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10"/>
                        </a:lnSpc>
                      </a:pPr>
                      <a:r>
                        <a:rPr dirty="0" sz="1600" spc="-5">
                          <a:solidFill>
                            <a:srgbClr val="202429"/>
                          </a:solidFill>
                          <a:latin typeface="Consolas"/>
                          <a:cs typeface="Consolas"/>
                        </a:rPr>
                        <a:t>Server: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4765">
                        <a:lnSpc>
                          <a:spcPts val="1510"/>
                        </a:lnSpc>
                      </a:pPr>
                      <a:r>
                        <a:rPr dirty="0" sz="1600" spc="-5">
                          <a:solidFill>
                            <a:srgbClr val="202429"/>
                          </a:solidFill>
                          <a:latin typeface="Consolas"/>
                          <a:cs typeface="Consolas"/>
                        </a:rPr>
                        <a:t>ns2.eurodns.com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428751">
                <a:tc>
                  <a:txBody>
                    <a:bodyPr/>
                    <a:lstStyle/>
                    <a:p>
                      <a:pPr algn="ctr" marR="1587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600" spc="-5">
                          <a:solidFill>
                            <a:srgbClr val="202429"/>
                          </a:solidFill>
                          <a:latin typeface="Consolas"/>
                          <a:cs typeface="Consolas"/>
                        </a:rPr>
                        <a:t>Name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B="0" marT="603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600" spc="-5">
                          <a:solidFill>
                            <a:srgbClr val="202429"/>
                          </a:solidFill>
                          <a:latin typeface="Consolas"/>
                          <a:cs typeface="Consolas"/>
                        </a:rPr>
                        <a:t>Server: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B="0" marT="60325"/>
                </a:tc>
                <a:tc>
                  <a:txBody>
                    <a:bodyPr/>
                    <a:lstStyle/>
                    <a:p>
                      <a:pPr algn="ctr" marL="2476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600" spc="-5">
                          <a:solidFill>
                            <a:srgbClr val="202429"/>
                          </a:solidFill>
                          <a:latin typeface="Consolas"/>
                          <a:cs typeface="Consolas"/>
                        </a:rPr>
                        <a:t>ns3.eurodns.com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B="0" marT="60325"/>
                </a:tc>
              </a:tr>
              <a:tr h="316039">
                <a:tc>
                  <a:txBody>
                    <a:bodyPr/>
                    <a:lstStyle/>
                    <a:p>
                      <a:pPr algn="ctr" marR="15875">
                        <a:lnSpc>
                          <a:spcPts val="1910"/>
                        </a:lnSpc>
                        <a:spcBef>
                          <a:spcPts val="475"/>
                        </a:spcBef>
                      </a:pPr>
                      <a:r>
                        <a:rPr dirty="0" sz="1600" spc="-5">
                          <a:solidFill>
                            <a:srgbClr val="202429"/>
                          </a:solidFill>
                          <a:latin typeface="Consolas"/>
                          <a:cs typeface="Consolas"/>
                        </a:rPr>
                        <a:t>Name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B="0" marT="603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0"/>
                        </a:lnSpc>
                        <a:spcBef>
                          <a:spcPts val="475"/>
                        </a:spcBef>
                      </a:pPr>
                      <a:r>
                        <a:rPr dirty="0" sz="1600" spc="-5">
                          <a:solidFill>
                            <a:srgbClr val="202429"/>
                          </a:solidFill>
                          <a:latin typeface="Consolas"/>
                          <a:cs typeface="Consolas"/>
                        </a:rPr>
                        <a:t>Server: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B="0" marT="60325"/>
                </a:tc>
                <a:tc>
                  <a:txBody>
                    <a:bodyPr/>
                    <a:lstStyle/>
                    <a:p>
                      <a:pPr algn="ctr" marL="24765">
                        <a:lnSpc>
                          <a:spcPts val="1910"/>
                        </a:lnSpc>
                        <a:spcBef>
                          <a:spcPts val="475"/>
                        </a:spcBef>
                      </a:pPr>
                      <a:r>
                        <a:rPr dirty="0" sz="1600" spc="-5">
                          <a:solidFill>
                            <a:srgbClr val="202429"/>
                          </a:solidFill>
                          <a:latin typeface="Consolas"/>
                          <a:cs typeface="Consolas"/>
                        </a:rPr>
                        <a:t>ns4.eurodns.com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B="0" marT="60325"/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092835" y="2172334"/>
            <a:ext cx="181038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solidFill>
                  <a:srgbClr val="202429"/>
                </a:solidFill>
                <a:latin typeface="Consolas"/>
                <a:cs typeface="Consolas"/>
              </a:rPr>
              <a:t>DNSSEC:</a:t>
            </a:r>
            <a:r>
              <a:rPr dirty="0" sz="1600" spc="-55">
                <a:solidFill>
                  <a:srgbClr val="202429"/>
                </a:solidFill>
                <a:latin typeface="Consolas"/>
                <a:cs typeface="Consolas"/>
              </a:rPr>
              <a:t> </a:t>
            </a:r>
            <a:r>
              <a:rPr dirty="0" sz="1600" spc="-5">
                <a:solidFill>
                  <a:srgbClr val="202429"/>
                </a:solidFill>
                <a:latin typeface="Consolas"/>
                <a:cs typeface="Consolas"/>
              </a:rPr>
              <a:t>unsigned</a:t>
            </a:r>
            <a:endParaRPr sz="1600">
              <a:latin typeface="Consolas"/>
              <a:cs typeface="Consola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31868" y="3043266"/>
            <a:ext cx="5808345" cy="1880870"/>
            <a:chOff x="931868" y="3043266"/>
            <a:chExt cx="5808345" cy="188087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1868" y="3043266"/>
              <a:ext cx="5807825" cy="188030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1549" y="3045840"/>
              <a:ext cx="5731256" cy="1801494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3457" y="5146104"/>
            <a:ext cx="5688630" cy="179575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09686" y="7308422"/>
            <a:ext cx="5598108" cy="117480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77870" y="5891529"/>
            <a:ext cx="100584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latin typeface="Calibri"/>
                <a:cs typeface="Calibri"/>
              </a:rPr>
              <a:t>Using</a:t>
            </a:r>
            <a:r>
              <a:rPr dirty="0" sz="1100" spc="-40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Nmap</a:t>
            </a:r>
            <a:r>
              <a:rPr dirty="0" sz="1100" spc="-25" b="1">
                <a:latin typeface="Calibri"/>
                <a:cs typeface="Calibri"/>
              </a:rPr>
              <a:t> </a:t>
            </a:r>
            <a:r>
              <a:rPr dirty="0" sz="1100" spc="-30" b="1">
                <a:latin typeface="Calibri"/>
                <a:cs typeface="Calibri"/>
              </a:rPr>
              <a:t>Tool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17" y="6177279"/>
            <a:ext cx="73787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alibri"/>
                <a:cs typeface="Calibri"/>
              </a:rPr>
              <a:t>Intense</a:t>
            </a:r>
            <a:r>
              <a:rPr dirty="0" sz="1100" spc="-5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Scan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4922" y="1009806"/>
            <a:ext cx="5617165" cy="190812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2514" y="3546528"/>
            <a:ext cx="5636223" cy="194580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4400" y="6480683"/>
            <a:ext cx="5730240" cy="18999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7034784"/>
            <a:ext cx="107759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latin typeface="Calibri"/>
                <a:cs typeface="Calibri"/>
              </a:rPr>
              <a:t>In</a:t>
            </a:r>
            <a:r>
              <a:rPr dirty="0" sz="1100" spc="-15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Kali</a:t>
            </a:r>
            <a:r>
              <a:rPr dirty="0" sz="1100" spc="-25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linux</a:t>
            </a:r>
            <a:r>
              <a:rPr dirty="0" sz="1100" spc="-25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Nmap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400"/>
            <a:ext cx="5731509" cy="18846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2915411"/>
            <a:ext cx="5731509" cy="20218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42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Azeez saginala</dc:creator>
  <dcterms:created xsi:type="dcterms:W3CDTF">2024-02-23T14:00:35Z</dcterms:created>
  <dcterms:modified xsi:type="dcterms:W3CDTF">2024-02-23T14:00:35Z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2024-02-23T00:00:00Z</vt:filetime>
  </property>
  <property fmtid="{D5CDD505-2E9C-101B-9397-08002B2CF9AE}" pid="3" name="Creator">
    <vt:lpwstr>Microsoft Word</vt:lpwstr>
  </property>
  <property fmtid="{D5CDD505-2E9C-101B-9397-08002B2CF9AE}" pid="4" name="LastSaved">
    <vt:filetime>2024-02-23T00:00:00Z</vt:filetime>
  </property>
</Properties>
</file>