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1782" r:id="rId3"/>
    <p:sldId id="367" r:id="rId4"/>
    <p:sldId id="368" r:id="rId5"/>
    <p:sldId id="1781" r:id="rId6"/>
    <p:sldId id="375" r:id="rId7"/>
    <p:sldId id="369" r:id="rId8"/>
    <p:sldId id="370" r:id="rId9"/>
    <p:sldId id="376" r:id="rId10"/>
    <p:sldId id="1779" r:id="rId11"/>
    <p:sldId id="257" r:id="rId12"/>
    <p:sldId id="258" r:id="rId13"/>
    <p:sldId id="259" r:id="rId14"/>
    <p:sldId id="260" r:id="rId15"/>
    <p:sldId id="261" r:id="rId16"/>
    <p:sldId id="262" r:id="rId17"/>
    <p:sldId id="263" r:id="rId18"/>
    <p:sldId id="264" r:id="rId19"/>
    <p:sldId id="3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7E88A-2EB1-EC69-26B2-F56EFC54FAE1}" v="27" dt="2024-05-06T15:15:32.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4T07:26:38.849"/>
    </inkml:context>
    <inkml:brush xml:id="br0">
      <inkml:brushProperty name="width" value="0.1" units="cm"/>
      <inkml:brushProperty name="height" value="0.1" units="cm"/>
      <inkml:brushProperty name="color" value="#E71224"/>
    </inkml:brush>
  </inkml:definitions>
  <inkml:trace contextRef="#ctx0" brushRef="#br0">519 5450 16383 0 0,'5'0'0'0'0,"2"0"0"0"0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ADF9F-0F88-46FD-AABB-ED6B788C969B}" type="datetimeFigureOut">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81C3F-726A-4583-A8C2-2E5E9653FFF5}" type="slidenum">
              <a:t>‹#›</a:t>
            </a:fld>
            <a:endParaRPr lang="en-US"/>
          </a:p>
        </p:txBody>
      </p:sp>
    </p:spTree>
    <p:extLst>
      <p:ext uri="{BB962C8B-B14F-4D97-AF65-F5344CB8AC3E}">
        <p14:creationId xmlns:p14="http://schemas.microsoft.com/office/powerpoint/2010/main" val="400950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Director Movies</a:t>
            </a:r>
            <a:endParaRPr dirty="0"/>
          </a:p>
          <a:p>
            <a:r>
              <a:rPr b="0" dirty="0"/>
              <a:t>No alt text provided</a:t>
            </a:r>
            <a:endParaRPr dirty="0"/>
          </a:p>
          <a:p>
            <a:endParaRPr dirty="0"/>
          </a:p>
          <a:p>
            <a:r>
              <a:rPr b="1" dirty="0"/>
              <a:t>Top Actor vs No of Movies</a:t>
            </a:r>
            <a:endParaRPr dirty="0"/>
          </a:p>
          <a:p>
            <a:r>
              <a:rPr b="0" dirty="0"/>
              <a:t>No alt text provided</a:t>
            </a:r>
            <a:endParaRPr dirty="0"/>
          </a:p>
          <a:p>
            <a:endParaRPr dirty="0"/>
          </a:p>
          <a:p>
            <a:r>
              <a:rPr b="1" dirty="0"/>
              <a:t>USA Rating vs No of movies</a:t>
            </a:r>
            <a:endParaRPr dirty="0"/>
          </a:p>
          <a:p>
            <a:r>
              <a:rPr b="0" dirty="0"/>
              <a:t>No alt text provided</a:t>
            </a:r>
            <a:endParaRPr dirty="0"/>
          </a:p>
          <a:p>
            <a:endParaRPr dirty="0"/>
          </a:p>
          <a:p>
            <a:r>
              <a:rPr b="1" dirty="0"/>
              <a:t>Short Duration Movies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Short Duration Movies VS YEAR ADDED VS RATING </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Tv Shows and Movies</a:t>
            </a:r>
            <a:endParaRPr dirty="0"/>
          </a:p>
          <a:p>
            <a:r>
              <a:rPr b="0" dirty="0"/>
              <a:t>No alt text provided</a:t>
            </a:r>
            <a:endParaRPr dirty="0"/>
          </a:p>
          <a:p>
            <a:endParaRPr dirty="0"/>
          </a:p>
          <a:p>
            <a:r>
              <a:rPr b="1" dirty="0"/>
              <a:t>Ratings by Total Titles</a:t>
            </a:r>
            <a:endParaRPr dirty="0"/>
          </a:p>
          <a:p>
            <a:r>
              <a:rPr b="0" dirty="0"/>
              <a:t>No alt text provided</a:t>
            </a:r>
            <a:endParaRPr dirty="0"/>
          </a:p>
          <a:p>
            <a:endParaRPr dirty="0"/>
          </a:p>
          <a:p>
            <a:r>
              <a:rPr b="1" dirty="0"/>
              <a:t>Titles by GENRE</a:t>
            </a:r>
            <a:endParaRPr dirty="0"/>
          </a:p>
          <a:p>
            <a:r>
              <a:rPr b="0" dirty="0"/>
              <a:t>No alt text provided</a:t>
            </a:r>
            <a:endParaRPr dirty="0"/>
          </a:p>
          <a:p>
            <a:endParaRPr dirty="0"/>
          </a:p>
          <a:p>
            <a:r>
              <a:rPr b="1" dirty="0"/>
              <a:t>Total Movies and TV shows by release Year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Total Titles</a:t>
            </a:r>
            <a:endParaRPr dirty="0"/>
          </a:p>
          <a:p>
            <a:r>
              <a:rPr b="0" dirty="0"/>
              <a:t>No alt text provided</a:t>
            </a:r>
            <a:endParaRPr dirty="0"/>
          </a:p>
          <a:p>
            <a:endParaRPr dirty="0"/>
          </a:p>
          <a:p>
            <a:r>
              <a:rPr b="1" dirty="0"/>
              <a:t>Ratings</a:t>
            </a:r>
            <a:endParaRPr dirty="0"/>
          </a:p>
          <a:p>
            <a:r>
              <a:rPr b="0" dirty="0"/>
              <a:t>No alt text provided</a:t>
            </a:r>
            <a:endParaRPr dirty="0"/>
          </a:p>
          <a:p>
            <a:endParaRPr dirty="0"/>
          </a:p>
          <a:p>
            <a:r>
              <a:rPr b="1" dirty="0"/>
              <a:t>Start Date</a:t>
            </a:r>
            <a:endParaRPr dirty="0"/>
          </a:p>
          <a:p>
            <a:r>
              <a:rPr b="0" dirty="0"/>
              <a:t>No alt text provided</a:t>
            </a:r>
            <a:endParaRPr dirty="0"/>
          </a:p>
          <a:p>
            <a:endParaRPr dirty="0"/>
          </a:p>
          <a:p>
            <a:r>
              <a:rPr b="1" dirty="0"/>
              <a:t>End Date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Title Type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COUNTRY - Release Year</a:t>
            </a:r>
            <a:endParaRPr dirty="0"/>
          </a:p>
          <a:p>
            <a:r>
              <a:rPr b="0" dirty="0"/>
              <a:t>No alt text provided</a:t>
            </a:r>
            <a:endParaRPr dirty="0"/>
          </a:p>
          <a:p>
            <a:endParaRPr dirty="0"/>
          </a:p>
          <a:p>
            <a:r>
              <a:rPr b="1" dirty="0"/>
              <a:t>Release Year</a:t>
            </a:r>
            <a:endParaRPr dirty="0"/>
          </a:p>
          <a:p>
            <a:r>
              <a:rPr b="0" dirty="0"/>
              <a:t>No alt text provided</a:t>
            </a:r>
            <a:endParaRPr dirty="0"/>
          </a:p>
          <a:p>
            <a:endParaRPr dirty="0"/>
          </a:p>
          <a:p>
            <a:r>
              <a:rPr b="1" dirty="0"/>
              <a:t>Year Added</a:t>
            </a:r>
            <a:endParaRPr dirty="0"/>
          </a:p>
          <a:p>
            <a:r>
              <a:rPr b="0" dirty="0"/>
              <a:t>No alt text provided</a:t>
            </a:r>
            <a:endParaRPr dirty="0"/>
          </a:p>
          <a:p>
            <a:endParaRPr dirty="0"/>
          </a:p>
          <a:p>
            <a:r>
              <a:rPr b="1" dirty="0"/>
              <a:t>Long Duration Movies and Release Year</a:t>
            </a:r>
            <a:endParaRPr dirty="0"/>
          </a:p>
          <a:p>
            <a:r>
              <a:rPr b="0" dirty="0"/>
              <a:t>No alt text provided</a:t>
            </a:r>
            <a:endParaRPr dirty="0"/>
          </a:p>
          <a:p>
            <a:endParaRPr dirty="0"/>
          </a:p>
          <a:p>
            <a:r>
              <a:rPr b="1" dirty="0"/>
              <a:t>Number of Movies and Tv shows Added by Year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TV SHOWS AND GENRES</a:t>
            </a:r>
            <a:endParaRPr dirty="0"/>
          </a:p>
          <a:p>
            <a:r>
              <a:rPr b="0" dirty="0"/>
              <a:t>No alt text provided</a:t>
            </a:r>
            <a:endParaRPr dirty="0"/>
          </a:p>
          <a:p>
            <a:endParaRPr dirty="0"/>
          </a:p>
          <a:p>
            <a:r>
              <a:rPr b="1" dirty="0"/>
              <a:t>Long Duration Movies </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Top 10 Countries by Movies and Tv Shows</a:t>
            </a:r>
            <a:endParaRPr dirty="0"/>
          </a:p>
          <a:p>
            <a:r>
              <a:rPr b="0" dirty="0"/>
              <a:t>No alt text provided</a:t>
            </a:r>
            <a:endParaRPr dirty="0"/>
          </a:p>
          <a:p>
            <a:endParaRPr dirty="0"/>
          </a:p>
          <a:p>
            <a:r>
              <a:rPr b="1" dirty="0"/>
              <a:t>Rating</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318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6" name="Marcador de posición de imagen 7"/>
          <p:cNvSpPr>
            <a:spLocks noGrp="1"/>
          </p:cNvSpPr>
          <p:nvPr>
            <p:ph type="pic" sz="quarter" idx="11"/>
          </p:nvPr>
        </p:nvSpPr>
        <p:spPr>
          <a:xfrm>
            <a:off x="1114954" y="3412066"/>
            <a:ext cx="1196446" cy="2145455"/>
          </a:xfrm>
          <a:prstGeom prst="rect">
            <a:avLst/>
          </a:prstGeom>
        </p:spPr>
        <p:txBody>
          <a:bodyPr/>
          <a:lstStyle>
            <a:lvl1pPr>
              <a:defRPr sz="1200">
                <a:solidFill>
                  <a:schemeClr val="bg1"/>
                </a:solidFill>
              </a:defRPr>
            </a:lvl1pPr>
          </a:lstStyle>
          <a:p>
            <a:endParaRPr lang="en-US"/>
          </a:p>
        </p:txBody>
      </p:sp>
      <p:sp>
        <p:nvSpPr>
          <p:cNvPr id="20" name="Marcador de posición de imagen 7"/>
          <p:cNvSpPr>
            <a:spLocks noGrp="1"/>
          </p:cNvSpPr>
          <p:nvPr>
            <p:ph type="pic" sz="quarter" idx="12"/>
          </p:nvPr>
        </p:nvSpPr>
        <p:spPr>
          <a:xfrm>
            <a:off x="3324754" y="3412066"/>
            <a:ext cx="1196446" cy="2145455"/>
          </a:xfrm>
          <a:prstGeom prst="rect">
            <a:avLst/>
          </a:prstGeom>
        </p:spPr>
        <p:txBody>
          <a:bodyPr/>
          <a:lstStyle>
            <a:lvl1pPr>
              <a:defRPr sz="1200">
                <a:solidFill>
                  <a:schemeClr val="bg1"/>
                </a:solidFill>
              </a:defRPr>
            </a:lvl1pPr>
          </a:lstStyle>
          <a:p>
            <a:endParaRPr lang="en-US"/>
          </a:p>
        </p:txBody>
      </p:sp>
      <p:sp>
        <p:nvSpPr>
          <p:cNvPr id="21" name="Marcador de posición de imagen 7"/>
          <p:cNvSpPr>
            <a:spLocks noGrp="1"/>
          </p:cNvSpPr>
          <p:nvPr>
            <p:ph type="pic" sz="quarter" idx="13"/>
          </p:nvPr>
        </p:nvSpPr>
        <p:spPr>
          <a:xfrm>
            <a:off x="5636154" y="3412066"/>
            <a:ext cx="1196446" cy="2145455"/>
          </a:xfrm>
          <a:prstGeom prst="rect">
            <a:avLst/>
          </a:prstGeom>
        </p:spPr>
        <p:txBody>
          <a:bodyPr/>
          <a:lstStyle>
            <a:lvl1pPr>
              <a:defRPr sz="1200">
                <a:solidFill>
                  <a:schemeClr val="bg1"/>
                </a:solidFill>
              </a:defRPr>
            </a:lvl1pPr>
          </a:lstStyle>
          <a:p>
            <a:endParaRPr lang="en-US"/>
          </a:p>
        </p:txBody>
      </p:sp>
      <p:sp>
        <p:nvSpPr>
          <p:cNvPr id="22" name="Marcador de posición de imagen 7"/>
          <p:cNvSpPr>
            <a:spLocks noGrp="1"/>
          </p:cNvSpPr>
          <p:nvPr>
            <p:ph type="pic" sz="quarter" idx="14"/>
          </p:nvPr>
        </p:nvSpPr>
        <p:spPr>
          <a:xfrm>
            <a:off x="7786687" y="3412066"/>
            <a:ext cx="1196446" cy="2145455"/>
          </a:xfrm>
          <a:prstGeom prst="rect">
            <a:avLst/>
          </a:prstGeom>
        </p:spPr>
        <p:txBody>
          <a:bodyPr/>
          <a:lstStyle>
            <a:lvl1pPr>
              <a:defRPr sz="1200">
                <a:solidFill>
                  <a:schemeClr val="bg1"/>
                </a:solidFill>
              </a:defRPr>
            </a:lvl1pPr>
          </a:lstStyle>
          <a:p>
            <a:endParaRPr lang="en-US"/>
          </a:p>
        </p:txBody>
      </p:sp>
      <p:sp>
        <p:nvSpPr>
          <p:cNvPr id="23" name="Marcador de posición de imagen 7"/>
          <p:cNvSpPr>
            <a:spLocks noGrp="1"/>
          </p:cNvSpPr>
          <p:nvPr>
            <p:ph type="pic" sz="quarter" idx="15"/>
          </p:nvPr>
        </p:nvSpPr>
        <p:spPr>
          <a:xfrm>
            <a:off x="10038820" y="3412066"/>
            <a:ext cx="1196446" cy="2145455"/>
          </a:xfrm>
          <a:prstGeom prst="rect">
            <a:avLst/>
          </a:prstGeom>
        </p:spPr>
        <p:txBody>
          <a:bodyPr/>
          <a:lstStyle>
            <a:lvl1pPr>
              <a:defRPr sz="1200">
                <a:solidFill>
                  <a:schemeClr val="bg1"/>
                </a:solidFill>
              </a:defRPr>
            </a:lvl1pPr>
          </a:lstStyle>
          <a:p>
            <a:endParaRPr lang="en-US"/>
          </a:p>
        </p:txBody>
      </p:sp>
    </p:spTree>
    <p:extLst>
      <p:ext uri="{BB962C8B-B14F-4D97-AF65-F5344CB8AC3E}">
        <p14:creationId xmlns:p14="http://schemas.microsoft.com/office/powerpoint/2010/main" val="2421684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Marcador de posición de imagen 7"/>
          <p:cNvSpPr>
            <a:spLocks noGrp="1"/>
          </p:cNvSpPr>
          <p:nvPr>
            <p:ph type="pic" sz="quarter" idx="11"/>
          </p:nvPr>
        </p:nvSpPr>
        <p:spPr>
          <a:xfrm>
            <a:off x="1114954" y="3412066"/>
            <a:ext cx="1196446" cy="2145455"/>
          </a:xfrm>
          <a:prstGeom prst="rect">
            <a:avLst/>
          </a:prstGeom>
        </p:spPr>
        <p:txBody>
          <a:bodyPr/>
          <a:lstStyle>
            <a:lvl1pPr>
              <a:defRPr sz="1200">
                <a:solidFill>
                  <a:schemeClr val="bg1"/>
                </a:solidFill>
              </a:defRPr>
            </a:lvl1pPr>
          </a:lstStyle>
          <a:p>
            <a:endParaRPr lang="en-US"/>
          </a:p>
        </p:txBody>
      </p:sp>
      <p:sp>
        <p:nvSpPr>
          <p:cNvPr id="20" name="Marcador de posición de imagen 7"/>
          <p:cNvSpPr>
            <a:spLocks noGrp="1"/>
          </p:cNvSpPr>
          <p:nvPr>
            <p:ph type="pic" sz="quarter" idx="12"/>
          </p:nvPr>
        </p:nvSpPr>
        <p:spPr>
          <a:xfrm>
            <a:off x="3324754" y="3412066"/>
            <a:ext cx="1196446" cy="2145455"/>
          </a:xfrm>
          <a:prstGeom prst="rect">
            <a:avLst/>
          </a:prstGeom>
        </p:spPr>
        <p:txBody>
          <a:bodyPr/>
          <a:lstStyle>
            <a:lvl1pPr>
              <a:defRPr sz="1200">
                <a:solidFill>
                  <a:schemeClr val="bg1"/>
                </a:solidFill>
              </a:defRPr>
            </a:lvl1pPr>
          </a:lstStyle>
          <a:p>
            <a:endParaRPr lang="en-US"/>
          </a:p>
        </p:txBody>
      </p:sp>
      <p:sp>
        <p:nvSpPr>
          <p:cNvPr id="21" name="Marcador de posición de imagen 7"/>
          <p:cNvSpPr>
            <a:spLocks noGrp="1"/>
          </p:cNvSpPr>
          <p:nvPr>
            <p:ph type="pic" sz="quarter" idx="13"/>
          </p:nvPr>
        </p:nvSpPr>
        <p:spPr>
          <a:xfrm>
            <a:off x="5636154" y="3412066"/>
            <a:ext cx="1196446" cy="2145455"/>
          </a:xfrm>
          <a:prstGeom prst="rect">
            <a:avLst/>
          </a:prstGeom>
        </p:spPr>
        <p:txBody>
          <a:bodyPr/>
          <a:lstStyle>
            <a:lvl1pPr>
              <a:defRPr sz="1200">
                <a:solidFill>
                  <a:schemeClr val="bg1"/>
                </a:solidFill>
              </a:defRPr>
            </a:lvl1pPr>
          </a:lstStyle>
          <a:p>
            <a:endParaRPr lang="en-US"/>
          </a:p>
        </p:txBody>
      </p:sp>
      <p:sp>
        <p:nvSpPr>
          <p:cNvPr id="22" name="Marcador de posición de imagen 7"/>
          <p:cNvSpPr>
            <a:spLocks noGrp="1"/>
          </p:cNvSpPr>
          <p:nvPr>
            <p:ph type="pic" sz="quarter" idx="14"/>
          </p:nvPr>
        </p:nvSpPr>
        <p:spPr>
          <a:xfrm>
            <a:off x="7786687" y="3412066"/>
            <a:ext cx="1196446" cy="2145455"/>
          </a:xfrm>
          <a:prstGeom prst="rect">
            <a:avLst/>
          </a:prstGeom>
        </p:spPr>
        <p:txBody>
          <a:bodyPr/>
          <a:lstStyle>
            <a:lvl1pPr>
              <a:defRPr sz="1200">
                <a:solidFill>
                  <a:schemeClr val="bg1"/>
                </a:solidFill>
              </a:defRPr>
            </a:lvl1pPr>
          </a:lstStyle>
          <a:p>
            <a:endParaRPr lang="en-US"/>
          </a:p>
        </p:txBody>
      </p:sp>
      <p:sp>
        <p:nvSpPr>
          <p:cNvPr id="23" name="Marcador de posición de imagen 7"/>
          <p:cNvSpPr>
            <a:spLocks noGrp="1"/>
          </p:cNvSpPr>
          <p:nvPr>
            <p:ph type="pic" sz="quarter" idx="15"/>
          </p:nvPr>
        </p:nvSpPr>
        <p:spPr>
          <a:xfrm>
            <a:off x="10572220" y="3412066"/>
            <a:ext cx="1196446" cy="2145455"/>
          </a:xfrm>
          <a:prstGeom prst="rect">
            <a:avLst/>
          </a:prstGeom>
        </p:spPr>
        <p:txBody>
          <a:bodyPr/>
          <a:lstStyle>
            <a:lvl1pPr>
              <a:defRPr sz="1200">
                <a:solidFill>
                  <a:schemeClr val="bg1"/>
                </a:solidFill>
              </a:defRPr>
            </a:lvl1pPr>
          </a:lstStyle>
          <a:p>
            <a:endParaRPr lang="en-US"/>
          </a:p>
        </p:txBody>
      </p:sp>
    </p:spTree>
    <p:extLst>
      <p:ext uri="{BB962C8B-B14F-4D97-AF65-F5344CB8AC3E}">
        <p14:creationId xmlns:p14="http://schemas.microsoft.com/office/powerpoint/2010/main" val="3967928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9" name="Marcador de posición de imagen 7"/>
          <p:cNvSpPr>
            <a:spLocks noGrp="1"/>
          </p:cNvSpPr>
          <p:nvPr>
            <p:ph type="pic" sz="quarter" idx="10"/>
          </p:nvPr>
        </p:nvSpPr>
        <p:spPr>
          <a:xfrm>
            <a:off x="0" y="367772"/>
            <a:ext cx="12192000" cy="5419725"/>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392064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Marcador de posición de imagen 7"/>
          <p:cNvSpPr>
            <a:spLocks noGrp="1"/>
          </p:cNvSpPr>
          <p:nvPr>
            <p:ph type="pic" sz="quarter" idx="10"/>
          </p:nvPr>
        </p:nvSpPr>
        <p:spPr>
          <a:xfrm>
            <a:off x="0" y="1040872"/>
            <a:ext cx="12192000" cy="5419725"/>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421190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Marcador de posición de imagen 7"/>
          <p:cNvSpPr>
            <a:spLocks noGrp="1"/>
          </p:cNvSpPr>
          <p:nvPr>
            <p:ph type="pic" sz="quarter" idx="12"/>
          </p:nvPr>
        </p:nvSpPr>
        <p:spPr>
          <a:xfrm>
            <a:off x="1188129" y="2673805"/>
            <a:ext cx="2934835" cy="1885134"/>
          </a:xfrm>
          <a:prstGeom prst="rect">
            <a:avLst/>
          </a:prstGeom>
        </p:spPr>
        <p:txBody>
          <a:bodyPr/>
          <a:lstStyle>
            <a:lvl1pPr>
              <a:defRPr sz="1600">
                <a:solidFill>
                  <a:schemeClr val="bg1"/>
                </a:solidFill>
              </a:defRPr>
            </a:lvl1pPr>
          </a:lstStyle>
          <a:p>
            <a:endParaRPr lang="en-US"/>
          </a:p>
        </p:txBody>
      </p:sp>
      <p:sp>
        <p:nvSpPr>
          <p:cNvPr id="4" name="Marcador de posición de imagen 7"/>
          <p:cNvSpPr>
            <a:spLocks noGrp="1"/>
          </p:cNvSpPr>
          <p:nvPr>
            <p:ph type="pic" sz="quarter" idx="13"/>
          </p:nvPr>
        </p:nvSpPr>
        <p:spPr>
          <a:xfrm>
            <a:off x="4369479" y="2671084"/>
            <a:ext cx="2934835" cy="1885134"/>
          </a:xfrm>
          <a:prstGeom prst="rect">
            <a:avLst/>
          </a:prstGeom>
        </p:spPr>
        <p:txBody>
          <a:bodyPr/>
          <a:lstStyle>
            <a:lvl1pPr>
              <a:defRPr sz="1600">
                <a:solidFill>
                  <a:schemeClr val="bg1"/>
                </a:solidFill>
              </a:defRPr>
            </a:lvl1pPr>
          </a:lstStyle>
          <a:p>
            <a:endParaRPr lang="en-US"/>
          </a:p>
        </p:txBody>
      </p:sp>
      <p:sp>
        <p:nvSpPr>
          <p:cNvPr id="5" name="Marcador de posición de imagen 7"/>
          <p:cNvSpPr>
            <a:spLocks noGrp="1"/>
          </p:cNvSpPr>
          <p:nvPr>
            <p:ph type="pic" sz="quarter" idx="14"/>
          </p:nvPr>
        </p:nvSpPr>
        <p:spPr>
          <a:xfrm>
            <a:off x="7763101" y="2676527"/>
            <a:ext cx="2934835" cy="1885134"/>
          </a:xfrm>
          <a:prstGeom prst="rect">
            <a:avLst/>
          </a:prstGeom>
        </p:spPr>
        <p:txBody>
          <a:bodyPr/>
          <a:lstStyle>
            <a:lvl1pPr>
              <a:defRPr sz="1600">
                <a:solidFill>
                  <a:schemeClr val="bg1"/>
                </a:solidFill>
              </a:defRPr>
            </a:lvl1pPr>
          </a:lstStyle>
          <a:p>
            <a:endParaRPr lang="en-US"/>
          </a:p>
        </p:txBody>
      </p:sp>
    </p:spTree>
    <p:extLst>
      <p:ext uri="{BB962C8B-B14F-4D97-AF65-F5344CB8AC3E}">
        <p14:creationId xmlns:p14="http://schemas.microsoft.com/office/powerpoint/2010/main" val="3674381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Marcador de posición de imagen 7"/>
          <p:cNvSpPr>
            <a:spLocks noGrp="1"/>
          </p:cNvSpPr>
          <p:nvPr>
            <p:ph type="pic" sz="quarter" idx="10"/>
          </p:nvPr>
        </p:nvSpPr>
        <p:spPr>
          <a:xfrm>
            <a:off x="0" y="1040872"/>
            <a:ext cx="12192000" cy="5419725"/>
          </a:xfrm>
          <a:prstGeom prst="rect">
            <a:avLst/>
          </a:prstGeom>
        </p:spPr>
        <p:txBody>
          <a:bodyPr/>
          <a:lstStyle>
            <a:lvl1pPr marL="0" indent="0">
              <a:buNone/>
              <a:defRPr sz="1600">
                <a:solidFill>
                  <a:schemeClr val="bg1"/>
                </a:solidFill>
              </a:defRPr>
            </a:lvl1pPr>
          </a:lstStyle>
          <a:p>
            <a:endParaRPr lang="en-US"/>
          </a:p>
        </p:txBody>
      </p:sp>
      <p:sp>
        <p:nvSpPr>
          <p:cNvPr id="3" name="Picture Placeholder 28">
            <a:extLst>
              <a:ext uri="{FF2B5EF4-FFF2-40B4-BE49-F238E27FC236}">
                <a16:creationId xmlns:a16="http://schemas.microsoft.com/office/drawing/2014/main" id="{554BF76C-76F4-4F04-A764-DBB71A4343F5}"/>
              </a:ext>
            </a:extLst>
          </p:cNvPr>
          <p:cNvSpPr>
            <a:spLocks noGrp="1"/>
          </p:cNvSpPr>
          <p:nvPr>
            <p:ph type="pic" sz="quarter" idx="12"/>
          </p:nvPr>
        </p:nvSpPr>
        <p:spPr>
          <a:xfrm>
            <a:off x="508092" y="5552272"/>
            <a:ext cx="2285908" cy="1305728"/>
          </a:xfrm>
          <a:custGeom>
            <a:avLst/>
            <a:gdLst>
              <a:gd name="connsiteX0" fmla="*/ 105242 w 2285908"/>
              <a:gd name="connsiteY0" fmla="*/ 0 h 1305728"/>
              <a:gd name="connsiteX1" fmla="*/ 2180666 w 2285908"/>
              <a:gd name="connsiteY1" fmla="*/ 0 h 1305728"/>
              <a:gd name="connsiteX2" fmla="*/ 2285908 w 2285908"/>
              <a:gd name="connsiteY2" fmla="*/ 105242 h 1305728"/>
              <a:gd name="connsiteX3" fmla="*/ 2285908 w 2285908"/>
              <a:gd name="connsiteY3" fmla="*/ 1200486 h 1305728"/>
              <a:gd name="connsiteX4" fmla="*/ 2180666 w 2285908"/>
              <a:gd name="connsiteY4" fmla="*/ 1305728 h 1305728"/>
              <a:gd name="connsiteX5" fmla="*/ 105242 w 2285908"/>
              <a:gd name="connsiteY5" fmla="*/ 1305728 h 1305728"/>
              <a:gd name="connsiteX6" fmla="*/ 0 w 2285908"/>
              <a:gd name="connsiteY6" fmla="*/ 1200486 h 1305728"/>
              <a:gd name="connsiteX7" fmla="*/ 0 w 2285908"/>
              <a:gd name="connsiteY7" fmla="*/ 105242 h 1305728"/>
              <a:gd name="connsiteX8" fmla="*/ 105242 w 2285908"/>
              <a:gd name="connsiteY8" fmla="*/ 0 h 130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908" h="1305728">
                <a:moveTo>
                  <a:pt x="105242" y="0"/>
                </a:moveTo>
                <a:lnTo>
                  <a:pt x="2180666" y="0"/>
                </a:lnTo>
                <a:cubicBezTo>
                  <a:pt x="2238790" y="0"/>
                  <a:pt x="2285908" y="47118"/>
                  <a:pt x="2285908" y="105242"/>
                </a:cubicBezTo>
                <a:lnTo>
                  <a:pt x="2285908" y="1200486"/>
                </a:lnTo>
                <a:cubicBezTo>
                  <a:pt x="2285908" y="1258610"/>
                  <a:pt x="2238790" y="1305728"/>
                  <a:pt x="2180666" y="1305728"/>
                </a:cubicBezTo>
                <a:lnTo>
                  <a:pt x="105242" y="1305728"/>
                </a:lnTo>
                <a:cubicBezTo>
                  <a:pt x="47118" y="1305728"/>
                  <a:pt x="0" y="1258610"/>
                  <a:pt x="0" y="1200486"/>
                </a:cubicBezTo>
                <a:lnTo>
                  <a:pt x="0" y="105242"/>
                </a:lnTo>
                <a:cubicBezTo>
                  <a:pt x="0" y="47118"/>
                  <a:pt x="47118" y="0"/>
                  <a:pt x="105242" y="0"/>
                </a:cubicBezTo>
                <a:close/>
              </a:path>
            </a:pathLst>
          </a:custGeom>
        </p:spPr>
        <p:txBody>
          <a:bodyPr wrap="square">
            <a:noAutofit/>
          </a:bodyPr>
          <a:lstStyle>
            <a:lvl1pPr>
              <a:defRPr sz="1200">
                <a:solidFill>
                  <a:schemeClr val="bg1"/>
                </a:solidFill>
              </a:defRPr>
            </a:lvl1pPr>
          </a:lstStyle>
          <a:p>
            <a:endParaRPr lang="en-IN"/>
          </a:p>
        </p:txBody>
      </p:sp>
      <p:sp>
        <p:nvSpPr>
          <p:cNvPr id="4" name="Picture Placeholder 28">
            <a:extLst>
              <a:ext uri="{FF2B5EF4-FFF2-40B4-BE49-F238E27FC236}">
                <a16:creationId xmlns:a16="http://schemas.microsoft.com/office/drawing/2014/main" id="{554BF76C-76F4-4F04-A764-DBB71A4343F5}"/>
              </a:ext>
            </a:extLst>
          </p:cNvPr>
          <p:cNvSpPr>
            <a:spLocks noGrp="1"/>
          </p:cNvSpPr>
          <p:nvPr>
            <p:ph type="pic" sz="quarter" idx="13"/>
          </p:nvPr>
        </p:nvSpPr>
        <p:spPr>
          <a:xfrm>
            <a:off x="2908392" y="5552272"/>
            <a:ext cx="2285908" cy="1305728"/>
          </a:xfrm>
          <a:custGeom>
            <a:avLst/>
            <a:gdLst>
              <a:gd name="connsiteX0" fmla="*/ 105242 w 2285908"/>
              <a:gd name="connsiteY0" fmla="*/ 0 h 1305728"/>
              <a:gd name="connsiteX1" fmla="*/ 2180666 w 2285908"/>
              <a:gd name="connsiteY1" fmla="*/ 0 h 1305728"/>
              <a:gd name="connsiteX2" fmla="*/ 2285908 w 2285908"/>
              <a:gd name="connsiteY2" fmla="*/ 105242 h 1305728"/>
              <a:gd name="connsiteX3" fmla="*/ 2285908 w 2285908"/>
              <a:gd name="connsiteY3" fmla="*/ 1200486 h 1305728"/>
              <a:gd name="connsiteX4" fmla="*/ 2180666 w 2285908"/>
              <a:gd name="connsiteY4" fmla="*/ 1305728 h 1305728"/>
              <a:gd name="connsiteX5" fmla="*/ 105242 w 2285908"/>
              <a:gd name="connsiteY5" fmla="*/ 1305728 h 1305728"/>
              <a:gd name="connsiteX6" fmla="*/ 0 w 2285908"/>
              <a:gd name="connsiteY6" fmla="*/ 1200486 h 1305728"/>
              <a:gd name="connsiteX7" fmla="*/ 0 w 2285908"/>
              <a:gd name="connsiteY7" fmla="*/ 105242 h 1305728"/>
              <a:gd name="connsiteX8" fmla="*/ 105242 w 2285908"/>
              <a:gd name="connsiteY8" fmla="*/ 0 h 130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908" h="1305728">
                <a:moveTo>
                  <a:pt x="105242" y="0"/>
                </a:moveTo>
                <a:lnTo>
                  <a:pt x="2180666" y="0"/>
                </a:lnTo>
                <a:cubicBezTo>
                  <a:pt x="2238790" y="0"/>
                  <a:pt x="2285908" y="47118"/>
                  <a:pt x="2285908" y="105242"/>
                </a:cubicBezTo>
                <a:lnTo>
                  <a:pt x="2285908" y="1200486"/>
                </a:lnTo>
                <a:cubicBezTo>
                  <a:pt x="2285908" y="1258610"/>
                  <a:pt x="2238790" y="1305728"/>
                  <a:pt x="2180666" y="1305728"/>
                </a:cubicBezTo>
                <a:lnTo>
                  <a:pt x="105242" y="1305728"/>
                </a:lnTo>
                <a:cubicBezTo>
                  <a:pt x="47118" y="1305728"/>
                  <a:pt x="0" y="1258610"/>
                  <a:pt x="0" y="1200486"/>
                </a:cubicBezTo>
                <a:lnTo>
                  <a:pt x="0" y="105242"/>
                </a:lnTo>
                <a:cubicBezTo>
                  <a:pt x="0" y="47118"/>
                  <a:pt x="47118" y="0"/>
                  <a:pt x="105242" y="0"/>
                </a:cubicBezTo>
                <a:close/>
              </a:path>
            </a:pathLst>
          </a:custGeom>
        </p:spPr>
        <p:txBody>
          <a:bodyPr wrap="square">
            <a:noAutofit/>
          </a:bodyPr>
          <a:lstStyle>
            <a:lvl1pPr>
              <a:defRPr sz="1200">
                <a:solidFill>
                  <a:schemeClr val="bg1"/>
                </a:solidFill>
              </a:defRPr>
            </a:lvl1pPr>
          </a:lstStyle>
          <a:p>
            <a:endParaRPr lang="en-IN"/>
          </a:p>
        </p:txBody>
      </p:sp>
      <p:sp>
        <p:nvSpPr>
          <p:cNvPr id="5" name="Picture Placeholder 28">
            <a:extLst>
              <a:ext uri="{FF2B5EF4-FFF2-40B4-BE49-F238E27FC236}">
                <a16:creationId xmlns:a16="http://schemas.microsoft.com/office/drawing/2014/main" id="{554BF76C-76F4-4F04-A764-DBB71A4343F5}"/>
              </a:ext>
            </a:extLst>
          </p:cNvPr>
          <p:cNvSpPr>
            <a:spLocks noGrp="1"/>
          </p:cNvSpPr>
          <p:nvPr>
            <p:ph type="pic" sz="quarter" idx="14"/>
          </p:nvPr>
        </p:nvSpPr>
        <p:spPr>
          <a:xfrm>
            <a:off x="5308692" y="5552272"/>
            <a:ext cx="2285908" cy="1305728"/>
          </a:xfrm>
          <a:custGeom>
            <a:avLst/>
            <a:gdLst>
              <a:gd name="connsiteX0" fmla="*/ 105242 w 2285908"/>
              <a:gd name="connsiteY0" fmla="*/ 0 h 1305728"/>
              <a:gd name="connsiteX1" fmla="*/ 2180666 w 2285908"/>
              <a:gd name="connsiteY1" fmla="*/ 0 h 1305728"/>
              <a:gd name="connsiteX2" fmla="*/ 2285908 w 2285908"/>
              <a:gd name="connsiteY2" fmla="*/ 105242 h 1305728"/>
              <a:gd name="connsiteX3" fmla="*/ 2285908 w 2285908"/>
              <a:gd name="connsiteY3" fmla="*/ 1200486 h 1305728"/>
              <a:gd name="connsiteX4" fmla="*/ 2180666 w 2285908"/>
              <a:gd name="connsiteY4" fmla="*/ 1305728 h 1305728"/>
              <a:gd name="connsiteX5" fmla="*/ 105242 w 2285908"/>
              <a:gd name="connsiteY5" fmla="*/ 1305728 h 1305728"/>
              <a:gd name="connsiteX6" fmla="*/ 0 w 2285908"/>
              <a:gd name="connsiteY6" fmla="*/ 1200486 h 1305728"/>
              <a:gd name="connsiteX7" fmla="*/ 0 w 2285908"/>
              <a:gd name="connsiteY7" fmla="*/ 105242 h 1305728"/>
              <a:gd name="connsiteX8" fmla="*/ 105242 w 2285908"/>
              <a:gd name="connsiteY8" fmla="*/ 0 h 130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908" h="1305728">
                <a:moveTo>
                  <a:pt x="105242" y="0"/>
                </a:moveTo>
                <a:lnTo>
                  <a:pt x="2180666" y="0"/>
                </a:lnTo>
                <a:cubicBezTo>
                  <a:pt x="2238790" y="0"/>
                  <a:pt x="2285908" y="47118"/>
                  <a:pt x="2285908" y="105242"/>
                </a:cubicBezTo>
                <a:lnTo>
                  <a:pt x="2285908" y="1200486"/>
                </a:lnTo>
                <a:cubicBezTo>
                  <a:pt x="2285908" y="1258610"/>
                  <a:pt x="2238790" y="1305728"/>
                  <a:pt x="2180666" y="1305728"/>
                </a:cubicBezTo>
                <a:lnTo>
                  <a:pt x="105242" y="1305728"/>
                </a:lnTo>
                <a:cubicBezTo>
                  <a:pt x="47118" y="1305728"/>
                  <a:pt x="0" y="1258610"/>
                  <a:pt x="0" y="1200486"/>
                </a:cubicBezTo>
                <a:lnTo>
                  <a:pt x="0" y="105242"/>
                </a:lnTo>
                <a:cubicBezTo>
                  <a:pt x="0" y="47118"/>
                  <a:pt x="47118" y="0"/>
                  <a:pt x="105242" y="0"/>
                </a:cubicBezTo>
                <a:close/>
              </a:path>
            </a:pathLst>
          </a:custGeom>
        </p:spPr>
        <p:txBody>
          <a:bodyPr wrap="square">
            <a:noAutofit/>
          </a:bodyPr>
          <a:lstStyle>
            <a:lvl1pPr>
              <a:defRPr sz="1200">
                <a:solidFill>
                  <a:schemeClr val="bg1"/>
                </a:solidFill>
              </a:defRPr>
            </a:lvl1pPr>
          </a:lstStyle>
          <a:p>
            <a:endParaRPr lang="en-IN"/>
          </a:p>
        </p:txBody>
      </p:sp>
      <p:sp>
        <p:nvSpPr>
          <p:cNvPr id="6" name="Picture Placeholder 28">
            <a:extLst>
              <a:ext uri="{FF2B5EF4-FFF2-40B4-BE49-F238E27FC236}">
                <a16:creationId xmlns:a16="http://schemas.microsoft.com/office/drawing/2014/main" id="{554BF76C-76F4-4F04-A764-DBB71A4343F5}"/>
              </a:ext>
            </a:extLst>
          </p:cNvPr>
          <p:cNvSpPr>
            <a:spLocks noGrp="1"/>
          </p:cNvSpPr>
          <p:nvPr>
            <p:ph type="pic" sz="quarter" idx="15"/>
          </p:nvPr>
        </p:nvSpPr>
        <p:spPr>
          <a:xfrm>
            <a:off x="7708992" y="5552272"/>
            <a:ext cx="2285908" cy="1305728"/>
          </a:xfrm>
          <a:custGeom>
            <a:avLst/>
            <a:gdLst>
              <a:gd name="connsiteX0" fmla="*/ 105242 w 2285908"/>
              <a:gd name="connsiteY0" fmla="*/ 0 h 1305728"/>
              <a:gd name="connsiteX1" fmla="*/ 2180666 w 2285908"/>
              <a:gd name="connsiteY1" fmla="*/ 0 h 1305728"/>
              <a:gd name="connsiteX2" fmla="*/ 2285908 w 2285908"/>
              <a:gd name="connsiteY2" fmla="*/ 105242 h 1305728"/>
              <a:gd name="connsiteX3" fmla="*/ 2285908 w 2285908"/>
              <a:gd name="connsiteY3" fmla="*/ 1200486 h 1305728"/>
              <a:gd name="connsiteX4" fmla="*/ 2180666 w 2285908"/>
              <a:gd name="connsiteY4" fmla="*/ 1305728 h 1305728"/>
              <a:gd name="connsiteX5" fmla="*/ 105242 w 2285908"/>
              <a:gd name="connsiteY5" fmla="*/ 1305728 h 1305728"/>
              <a:gd name="connsiteX6" fmla="*/ 0 w 2285908"/>
              <a:gd name="connsiteY6" fmla="*/ 1200486 h 1305728"/>
              <a:gd name="connsiteX7" fmla="*/ 0 w 2285908"/>
              <a:gd name="connsiteY7" fmla="*/ 105242 h 1305728"/>
              <a:gd name="connsiteX8" fmla="*/ 105242 w 2285908"/>
              <a:gd name="connsiteY8" fmla="*/ 0 h 130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908" h="1305728">
                <a:moveTo>
                  <a:pt x="105242" y="0"/>
                </a:moveTo>
                <a:lnTo>
                  <a:pt x="2180666" y="0"/>
                </a:lnTo>
                <a:cubicBezTo>
                  <a:pt x="2238790" y="0"/>
                  <a:pt x="2285908" y="47118"/>
                  <a:pt x="2285908" y="105242"/>
                </a:cubicBezTo>
                <a:lnTo>
                  <a:pt x="2285908" y="1200486"/>
                </a:lnTo>
                <a:cubicBezTo>
                  <a:pt x="2285908" y="1258610"/>
                  <a:pt x="2238790" y="1305728"/>
                  <a:pt x="2180666" y="1305728"/>
                </a:cubicBezTo>
                <a:lnTo>
                  <a:pt x="105242" y="1305728"/>
                </a:lnTo>
                <a:cubicBezTo>
                  <a:pt x="47118" y="1305728"/>
                  <a:pt x="0" y="1258610"/>
                  <a:pt x="0" y="1200486"/>
                </a:cubicBezTo>
                <a:lnTo>
                  <a:pt x="0" y="105242"/>
                </a:lnTo>
                <a:cubicBezTo>
                  <a:pt x="0" y="47118"/>
                  <a:pt x="47118" y="0"/>
                  <a:pt x="105242" y="0"/>
                </a:cubicBezTo>
                <a:close/>
              </a:path>
            </a:pathLst>
          </a:custGeom>
        </p:spPr>
        <p:txBody>
          <a:bodyPr wrap="square">
            <a:noAutofit/>
          </a:bodyPr>
          <a:lstStyle>
            <a:lvl1pPr>
              <a:defRPr sz="1200">
                <a:solidFill>
                  <a:schemeClr val="bg1"/>
                </a:solidFill>
              </a:defRPr>
            </a:lvl1pPr>
          </a:lstStyle>
          <a:p>
            <a:endParaRPr lang="en-IN"/>
          </a:p>
        </p:txBody>
      </p:sp>
      <p:sp>
        <p:nvSpPr>
          <p:cNvPr id="7" name="Picture Placeholder 28">
            <a:extLst>
              <a:ext uri="{FF2B5EF4-FFF2-40B4-BE49-F238E27FC236}">
                <a16:creationId xmlns:a16="http://schemas.microsoft.com/office/drawing/2014/main" id="{554BF76C-76F4-4F04-A764-DBB71A4343F5}"/>
              </a:ext>
            </a:extLst>
          </p:cNvPr>
          <p:cNvSpPr>
            <a:spLocks noGrp="1"/>
          </p:cNvSpPr>
          <p:nvPr>
            <p:ph type="pic" sz="quarter" idx="16"/>
          </p:nvPr>
        </p:nvSpPr>
        <p:spPr>
          <a:xfrm>
            <a:off x="10185492" y="5552272"/>
            <a:ext cx="2285908" cy="1305728"/>
          </a:xfrm>
          <a:custGeom>
            <a:avLst/>
            <a:gdLst>
              <a:gd name="connsiteX0" fmla="*/ 105242 w 2285908"/>
              <a:gd name="connsiteY0" fmla="*/ 0 h 1305728"/>
              <a:gd name="connsiteX1" fmla="*/ 2180666 w 2285908"/>
              <a:gd name="connsiteY1" fmla="*/ 0 h 1305728"/>
              <a:gd name="connsiteX2" fmla="*/ 2285908 w 2285908"/>
              <a:gd name="connsiteY2" fmla="*/ 105242 h 1305728"/>
              <a:gd name="connsiteX3" fmla="*/ 2285908 w 2285908"/>
              <a:gd name="connsiteY3" fmla="*/ 1200486 h 1305728"/>
              <a:gd name="connsiteX4" fmla="*/ 2180666 w 2285908"/>
              <a:gd name="connsiteY4" fmla="*/ 1305728 h 1305728"/>
              <a:gd name="connsiteX5" fmla="*/ 105242 w 2285908"/>
              <a:gd name="connsiteY5" fmla="*/ 1305728 h 1305728"/>
              <a:gd name="connsiteX6" fmla="*/ 0 w 2285908"/>
              <a:gd name="connsiteY6" fmla="*/ 1200486 h 1305728"/>
              <a:gd name="connsiteX7" fmla="*/ 0 w 2285908"/>
              <a:gd name="connsiteY7" fmla="*/ 105242 h 1305728"/>
              <a:gd name="connsiteX8" fmla="*/ 105242 w 2285908"/>
              <a:gd name="connsiteY8" fmla="*/ 0 h 130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908" h="1305728">
                <a:moveTo>
                  <a:pt x="105242" y="0"/>
                </a:moveTo>
                <a:lnTo>
                  <a:pt x="2180666" y="0"/>
                </a:lnTo>
                <a:cubicBezTo>
                  <a:pt x="2238790" y="0"/>
                  <a:pt x="2285908" y="47118"/>
                  <a:pt x="2285908" y="105242"/>
                </a:cubicBezTo>
                <a:lnTo>
                  <a:pt x="2285908" y="1200486"/>
                </a:lnTo>
                <a:cubicBezTo>
                  <a:pt x="2285908" y="1258610"/>
                  <a:pt x="2238790" y="1305728"/>
                  <a:pt x="2180666" y="1305728"/>
                </a:cubicBezTo>
                <a:lnTo>
                  <a:pt x="105242" y="1305728"/>
                </a:lnTo>
                <a:cubicBezTo>
                  <a:pt x="47118" y="1305728"/>
                  <a:pt x="0" y="1258610"/>
                  <a:pt x="0" y="1200486"/>
                </a:cubicBezTo>
                <a:lnTo>
                  <a:pt x="0" y="105242"/>
                </a:lnTo>
                <a:cubicBezTo>
                  <a:pt x="0" y="47118"/>
                  <a:pt x="47118" y="0"/>
                  <a:pt x="105242" y="0"/>
                </a:cubicBezTo>
                <a:close/>
              </a:path>
            </a:pathLst>
          </a:custGeom>
        </p:spPr>
        <p:txBody>
          <a:bodyPr wrap="square">
            <a:noAutofit/>
          </a:bodyPr>
          <a:lstStyle>
            <a:lvl1pPr>
              <a:defRPr sz="1200">
                <a:solidFill>
                  <a:schemeClr val="bg1"/>
                </a:solidFill>
              </a:defRPr>
            </a:lvl1pPr>
          </a:lstStyle>
          <a:p>
            <a:endParaRPr lang="en-IN"/>
          </a:p>
        </p:txBody>
      </p:sp>
      <p:sp>
        <p:nvSpPr>
          <p:cNvPr id="10" name="CuadroTexto 9"/>
          <p:cNvSpPr txBox="1"/>
          <p:nvPr userDrawn="1"/>
        </p:nvSpPr>
        <p:spPr>
          <a:xfrm>
            <a:off x="446596" y="4967303"/>
            <a:ext cx="1455937" cy="369332"/>
          </a:xfrm>
          <a:prstGeom prst="rect">
            <a:avLst/>
          </a:prstGeom>
          <a:noFill/>
        </p:spPr>
        <p:txBody>
          <a:bodyPr wrap="square" rtlCol="0">
            <a:spAutoFit/>
          </a:bodyPr>
          <a:lstStyle/>
          <a:p>
            <a:r>
              <a:rPr lang="en-US">
                <a:solidFill>
                  <a:schemeClr val="bg1"/>
                </a:solidFill>
              </a:rPr>
              <a:t>My list</a:t>
            </a:r>
          </a:p>
        </p:txBody>
      </p:sp>
    </p:spTree>
    <p:extLst>
      <p:ext uri="{BB962C8B-B14F-4D97-AF65-F5344CB8AC3E}">
        <p14:creationId xmlns:p14="http://schemas.microsoft.com/office/powerpoint/2010/main" val="2199070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991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d4659a21-1968-4d14-8849-127e2448629a/?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Vijaya Jothi POWER BI NETFLIX</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06/05/2024 15:10:29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05/05/2024 02:59:39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55903" y="7080952"/>
            <a:ext cx="6880194" cy="5355312"/>
          </a:xfrm>
          <a:prstGeom prst="rect">
            <a:avLst/>
          </a:prstGeom>
          <a:noFill/>
        </p:spPr>
        <p:txBody>
          <a:bodyPr wrap="square" rtlCol="0">
            <a:spAutoFit/>
          </a:bodyPr>
          <a:lstStyle/>
          <a:p>
            <a:pPr algn="ctr"/>
            <a:r>
              <a:rPr lang="en-US">
                <a:solidFill>
                  <a:schemeClr val="bg1"/>
                </a:solidFill>
              </a:rPr>
              <a:t>Studio</a:t>
            </a:r>
          </a:p>
          <a:p>
            <a:pPr algn="ctr"/>
            <a:r>
              <a:rPr lang="en-US">
                <a:solidFill>
                  <a:schemeClr val="bg1"/>
                </a:solidFill>
              </a:rPr>
              <a:t>Production Company (distributor)</a:t>
            </a:r>
          </a:p>
          <a:p>
            <a:pPr algn="ctr"/>
            <a:r>
              <a:rPr lang="en-US">
                <a:solidFill>
                  <a:schemeClr val="bg1"/>
                </a:solidFill>
              </a:rPr>
              <a:t>Production Company (producer)</a:t>
            </a:r>
          </a:p>
          <a:p>
            <a:pPr algn="ctr"/>
            <a:r>
              <a:rPr lang="en-US">
                <a:solidFill>
                  <a:schemeClr val="bg1"/>
                </a:solidFill>
              </a:rPr>
              <a:t>Director (usually as “A ‘Director’ Film”)</a:t>
            </a:r>
          </a:p>
          <a:p>
            <a:pPr algn="ctr"/>
            <a:r>
              <a:rPr lang="en-US">
                <a:solidFill>
                  <a:schemeClr val="bg1"/>
                </a:solidFill>
              </a:rPr>
              <a:t>FILM TITLE</a:t>
            </a:r>
          </a:p>
          <a:p>
            <a:pPr algn="ctr"/>
            <a:r>
              <a:rPr lang="en-US">
                <a:solidFill>
                  <a:schemeClr val="bg1"/>
                </a:solidFill>
              </a:rPr>
              <a:t>Main Cast</a:t>
            </a:r>
          </a:p>
          <a:p>
            <a:pPr algn="ctr"/>
            <a:r>
              <a:rPr lang="en-US">
                <a:solidFill>
                  <a:schemeClr val="bg1"/>
                </a:solidFill>
              </a:rPr>
              <a:t>Supporting Cast</a:t>
            </a:r>
          </a:p>
          <a:p>
            <a:pPr algn="ctr"/>
            <a:r>
              <a:rPr lang="en-US">
                <a:solidFill>
                  <a:schemeClr val="bg1"/>
                </a:solidFill>
              </a:rPr>
              <a:t>Casting Director</a:t>
            </a:r>
          </a:p>
          <a:p>
            <a:pPr algn="ctr"/>
            <a:r>
              <a:rPr lang="en-US">
                <a:solidFill>
                  <a:schemeClr val="bg1"/>
                </a:solidFill>
              </a:rPr>
              <a:t>Composer</a:t>
            </a:r>
          </a:p>
          <a:p>
            <a:pPr algn="ctr"/>
            <a:r>
              <a:rPr lang="en-US">
                <a:solidFill>
                  <a:schemeClr val="bg1"/>
                </a:solidFill>
              </a:rPr>
              <a:t>Costume Designer</a:t>
            </a:r>
          </a:p>
          <a:p>
            <a:pPr algn="ctr"/>
            <a:r>
              <a:rPr lang="en-US">
                <a:solidFill>
                  <a:schemeClr val="bg1"/>
                </a:solidFill>
              </a:rPr>
              <a:t>Associate Producer(s)</a:t>
            </a:r>
          </a:p>
          <a:p>
            <a:pPr algn="ctr"/>
            <a:r>
              <a:rPr lang="en-US">
                <a:solidFill>
                  <a:schemeClr val="bg1"/>
                </a:solidFill>
              </a:rPr>
              <a:t>Editor</a:t>
            </a:r>
          </a:p>
          <a:p>
            <a:pPr algn="ctr"/>
            <a:r>
              <a:rPr lang="en-US">
                <a:solidFill>
                  <a:schemeClr val="bg1"/>
                </a:solidFill>
              </a:rPr>
              <a:t>Production Designer</a:t>
            </a:r>
          </a:p>
          <a:p>
            <a:pPr algn="ctr"/>
            <a:r>
              <a:rPr lang="en-US">
                <a:solidFill>
                  <a:schemeClr val="bg1"/>
                </a:solidFill>
              </a:rPr>
              <a:t>Cinematographer</a:t>
            </a:r>
          </a:p>
          <a:p>
            <a:pPr algn="ctr"/>
            <a:r>
              <a:rPr lang="en-US">
                <a:solidFill>
                  <a:schemeClr val="bg1"/>
                </a:solidFill>
              </a:rPr>
              <a:t>Executive Producer</a:t>
            </a:r>
          </a:p>
          <a:p>
            <a:pPr algn="ctr"/>
            <a:r>
              <a:rPr lang="en-US">
                <a:solidFill>
                  <a:schemeClr val="bg1"/>
                </a:solidFill>
              </a:rPr>
              <a:t>Producer</a:t>
            </a:r>
          </a:p>
          <a:p>
            <a:pPr algn="ctr"/>
            <a:r>
              <a:rPr lang="en-US">
                <a:solidFill>
                  <a:schemeClr val="bg1"/>
                </a:solidFill>
              </a:rPr>
              <a:t>Writer(s)</a:t>
            </a:r>
          </a:p>
          <a:p>
            <a:pPr algn="ctr"/>
            <a:r>
              <a:rPr lang="en-US">
                <a:solidFill>
                  <a:schemeClr val="bg1"/>
                </a:solidFill>
              </a:rPr>
              <a:t>Director (Second reference)</a:t>
            </a:r>
          </a:p>
          <a:p>
            <a:pPr algn="ctr"/>
            <a:endParaRPr lang="en-US">
              <a:solidFill>
                <a:schemeClr val="bg1"/>
              </a:solidFill>
            </a:endParaRPr>
          </a:p>
        </p:txBody>
      </p:sp>
      <p:grpSp>
        <p:nvGrpSpPr>
          <p:cNvPr id="3" name="Grupo 2"/>
          <p:cNvGrpSpPr/>
          <p:nvPr/>
        </p:nvGrpSpPr>
        <p:grpSpPr>
          <a:xfrm>
            <a:off x="10227078" y="6161101"/>
            <a:ext cx="1393794" cy="292963"/>
            <a:chOff x="10271466" y="6152224"/>
            <a:chExt cx="1393794" cy="292963"/>
          </a:xfrm>
        </p:grpSpPr>
        <p:sp>
          <p:nvSpPr>
            <p:cNvPr id="9" name="Rectángulo redondeado 8"/>
            <p:cNvSpPr/>
            <p:nvPr/>
          </p:nvSpPr>
          <p:spPr>
            <a:xfrm>
              <a:off x="10271466" y="6152224"/>
              <a:ext cx="1393794" cy="2929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rPr>
                <a:t>    </a:t>
              </a:r>
              <a:r>
                <a:rPr lang="en-US" sz="1200" b="1">
                  <a:solidFill>
                    <a:schemeClr val="tx1"/>
                  </a:solidFill>
                  <a:latin typeface="Helvetica" panose="020B0604020202020204" pitchFamily="34" charset="0"/>
                  <a:cs typeface="Helvetica" panose="020B0604020202020204" pitchFamily="34" charset="0"/>
                </a:rPr>
                <a:t>Next</a:t>
              </a:r>
              <a:endParaRPr lang="en-US" sz="1600" b="1">
                <a:solidFill>
                  <a:schemeClr val="tx1"/>
                </a:solidFill>
                <a:latin typeface="Helvetica" panose="020B0604020202020204" pitchFamily="34" charset="0"/>
                <a:cs typeface="Helvetica" panose="020B0604020202020204" pitchFamily="34" charset="0"/>
              </a:endParaRPr>
            </a:p>
          </p:txBody>
        </p:sp>
        <p:sp>
          <p:nvSpPr>
            <p:cNvPr id="10" name="Triángulo rectángulo 9"/>
            <p:cNvSpPr/>
            <p:nvPr/>
          </p:nvSpPr>
          <p:spPr>
            <a:xfrm rot="13500000">
              <a:off x="10353397" y="6240397"/>
              <a:ext cx="134373" cy="134373"/>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ángulo 4">
            <a:extLst>
              <a:ext uri="{FF2B5EF4-FFF2-40B4-BE49-F238E27FC236}">
                <a16:creationId xmlns:a16="http://schemas.microsoft.com/office/drawing/2014/main" id="{7809E43A-0510-2D08-CA95-1B5E98F6D854}"/>
              </a:ext>
            </a:extLst>
          </p:cNvPr>
          <p:cNvSpPr/>
          <p:nvPr/>
        </p:nvSpPr>
        <p:spPr>
          <a:xfrm>
            <a:off x="550416" y="541537"/>
            <a:ext cx="150921" cy="798991"/>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omputer&#10;&#10;Description automatically generated">
            <a:extLst>
              <a:ext uri="{FF2B5EF4-FFF2-40B4-BE49-F238E27FC236}">
                <a16:creationId xmlns:a16="http://schemas.microsoft.com/office/drawing/2014/main" id="{2DB228B2-7D12-96EB-23FB-A2899C134FBA}"/>
              </a:ext>
            </a:extLst>
          </p:cNvPr>
          <p:cNvPicPr>
            <a:picLocks noChangeAspect="1"/>
          </p:cNvPicPr>
          <p:nvPr/>
        </p:nvPicPr>
        <p:blipFill>
          <a:blip r:embed="rId2"/>
          <a:stretch>
            <a:fillRect/>
          </a:stretch>
        </p:blipFill>
        <p:spPr>
          <a:xfrm>
            <a:off x="1" y="7145"/>
            <a:ext cx="12191998" cy="6843711"/>
          </a:xfrm>
          <a:prstGeom prst="rect">
            <a:avLst/>
          </a:prstGeom>
        </p:spPr>
      </p:pic>
    </p:spTree>
    <p:extLst>
      <p:ext uri="{BB962C8B-B14F-4D97-AF65-F5344CB8AC3E}">
        <p14:creationId xmlns:p14="http://schemas.microsoft.com/office/powerpoint/2010/main" val="39574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3.33333E-6 L 0 -1.84074 " pathEditMode="relative" rAng="0" ptsTypes="AA">
                                      <p:cBhvr>
                                        <p:cTn id="6" dur="10000" fill="hold"/>
                                        <p:tgtEl>
                                          <p:spTgt spid="2"/>
                                        </p:tgtEl>
                                        <p:attrNameLst>
                                          <p:attrName>ppt_x</p:attrName>
                                          <p:attrName>ppt_y</p:attrName>
                                        </p:attrNameLst>
                                      </p:cBhvr>
                                      <p:rCtr x="0" y="-9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actionButton ,pageNavigator ,actionButton ,actionButton ,actionButton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Director Movies ,Top Actor vs No of Movies ,USA Rating vs No of movies ,Short Duration Movies ,actionButton ,actionButton ,imag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Netflix movies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ort Duration Movies VS YEAR ADDED VS RATING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Short Duration Vs Year Added Vs Rating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v Shows and Movies ,Ratings by Total Titles ,Titles by GENRE ,Total Movies and TV shows by release Year ,image ,Total Titles ,Ratings ,Start Date ,End Date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Netflix Movies and TV shows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itle Type ,image ,COUNTRY - Release Year ,Release Year ,Year Added ,Long Duration Movies and Release Year ,Number of Movies and Tv shows Added by Year ,actionButton ,actionButton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Advance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V SHOWS AND GENRES ,Long Duration Movies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Long Duration VS Rating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Countries by Movies and Tv Shows ,Rating.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10 Countries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Please refer to the notes on this slide for details">
            <a:hlinkClick r:id="rId3"/>
          </p:cNvPr>
          <p:cNvPicPr>
            <a:picLocks noChangeAspect="1"/>
          </p:cNvPicPr>
          <p:nvPr/>
        </p:nvPicPr>
        <p:blipFill>
          <a:blip r:embed="rId4"/>
          <a:stretch>
            <a:fillRect/>
          </a:stretch>
        </p:blipFill>
        <p:spPr>
          <a:xfrm>
            <a:off x="3019425" y="2171700"/>
            <a:ext cx="6153150" cy="2514600"/>
          </a:xfrm>
          <a:prstGeom prst="rect">
            <a:avLst/>
          </a:prstGeom>
          <a:noFill/>
        </p:spPr>
      </p:pic>
      <p:sp>
        <p:nvSpPr>
          <p:cNvPr id="4" name="Title" hidden="1"/>
          <p:cNvSpPr>
            <a:spLocks noGrp="1"/>
          </p:cNvSpPr>
          <p:nvPr>
            <p:ph type="title"/>
          </p:nvPr>
        </p:nvSpPr>
        <p:spPr/>
        <p:txBody>
          <a:bodyPr/>
          <a:lstStyle/>
          <a:p>
            <a:r>
              <a:t>Top Tv Shows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85000"/>
          </a:schemeClr>
        </a:solidFill>
        <a:effectLst/>
      </p:bgPr>
    </p:bg>
    <p:spTree>
      <p:nvGrpSpPr>
        <p:cNvPr id="1" name=""/>
        <p:cNvGrpSpPr/>
        <p:nvPr/>
      </p:nvGrpSpPr>
      <p:grpSpPr>
        <a:xfrm>
          <a:off x="0" y="0"/>
          <a:ext cx="0" cy="0"/>
          <a:chOff x="0" y="0"/>
          <a:chExt cx="0" cy="0"/>
        </a:xfrm>
      </p:grpSpPr>
      <p:sp>
        <p:nvSpPr>
          <p:cNvPr id="11" name="CuadroTexto 10"/>
          <p:cNvSpPr txBox="1"/>
          <p:nvPr/>
        </p:nvSpPr>
        <p:spPr>
          <a:xfrm>
            <a:off x="4064147" y="2566105"/>
            <a:ext cx="3252709" cy="857374"/>
          </a:xfrm>
          <a:prstGeom prst="rect">
            <a:avLst/>
          </a:prstGeom>
          <a:noFill/>
        </p:spPr>
        <p:txBody>
          <a:bodyPr wrap="square" rtlCol="0">
            <a:prstTxWarp prst="textDeflateBottom">
              <a:avLst>
                <a:gd name="adj" fmla="val 75749"/>
              </a:avLst>
            </a:prstTxWarp>
            <a:spAutoFit/>
            <a:scene3d>
              <a:camera prst="obliqueBottomRight"/>
              <a:lightRig rig="threePt" dir="t"/>
            </a:scene3d>
          </a:bodyPr>
          <a:lstStyle/>
          <a:p>
            <a:pPr algn="ctr"/>
            <a:r>
              <a:rPr lang="en-US" sz="8800">
                <a:solidFill>
                  <a:srgbClr val="FF0000"/>
                </a:solidFill>
                <a:latin typeface="Bebas Neue" panose="020B0606020202050201" pitchFamily="34" charset="0"/>
              </a:rPr>
              <a:t>thanks</a:t>
            </a:r>
          </a:p>
        </p:txBody>
      </p:sp>
    </p:spTree>
    <p:extLst>
      <p:ext uri="{BB962C8B-B14F-4D97-AF65-F5344CB8AC3E}">
        <p14:creationId xmlns:p14="http://schemas.microsoft.com/office/powerpoint/2010/main" val="1415496600"/>
      </p:ext>
    </p:extLst>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BA578-D93D-67ED-1EC3-FE54F4695054}"/>
              </a:ext>
            </a:extLst>
          </p:cNvPr>
          <p:cNvSpPr txBox="1"/>
          <p:nvPr/>
        </p:nvSpPr>
        <p:spPr>
          <a:xfrm>
            <a:off x="2581966" y="1808922"/>
            <a:ext cx="7491895" cy="2477601"/>
          </a:xfrm>
          <a:prstGeom prst="rect">
            <a:avLst/>
          </a:prstGeom>
          <a:solidFill>
            <a:schemeClr val="bg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cs typeface="Segoe UI"/>
              </a:rPr>
              <a:t>Netflix Data Visualization using Power BI</a:t>
            </a:r>
            <a:r>
              <a:rPr lang="en-US" b="1" dirty="0">
                <a:solidFill>
                  <a:schemeClr val="bg1"/>
                </a:solidFill>
                <a:ea typeface="Calibri"/>
                <a:cs typeface="Calibri"/>
              </a:rPr>
              <a:t> </a:t>
            </a:r>
          </a:p>
          <a:p>
            <a:r>
              <a:rPr lang="en-US" b="1" dirty="0">
                <a:solidFill>
                  <a:schemeClr val="bg1"/>
                </a:solidFill>
                <a:cs typeface="Segoe UI"/>
              </a:rPr>
              <a:t>                                                          Prepared by</a:t>
            </a:r>
            <a:r>
              <a:rPr lang="en-US" b="1" dirty="0">
                <a:solidFill>
                  <a:schemeClr val="bg1"/>
                </a:solidFill>
                <a:ea typeface="Calibri"/>
                <a:cs typeface="Calibri"/>
              </a:rPr>
              <a:t> </a:t>
            </a:r>
          </a:p>
          <a:p>
            <a:pPr algn="ctr"/>
            <a:r>
              <a:rPr lang="en-US" b="1" dirty="0">
                <a:solidFill>
                  <a:schemeClr val="bg1"/>
                </a:solidFill>
                <a:cs typeface="Segoe UI"/>
              </a:rPr>
              <a:t>Vijaya Jothi </a:t>
            </a:r>
            <a:r>
              <a:rPr lang="en-US" b="1" dirty="0" err="1">
                <a:solidFill>
                  <a:schemeClr val="bg1"/>
                </a:solidFill>
                <a:cs typeface="Segoe UI"/>
              </a:rPr>
              <a:t>Vijayarajan</a:t>
            </a:r>
            <a:r>
              <a:rPr lang="en-US" b="1" dirty="0">
                <a:solidFill>
                  <a:schemeClr val="bg1"/>
                </a:solidFill>
                <a:ea typeface="Calibri"/>
                <a:cs typeface="Calibri"/>
              </a:rPr>
              <a:t> </a:t>
            </a:r>
          </a:p>
          <a:p>
            <a:pPr algn="ctr"/>
            <a:r>
              <a:rPr lang="en-US" b="1" dirty="0">
                <a:solidFill>
                  <a:schemeClr val="bg1"/>
                </a:solidFill>
                <a:cs typeface="Segoe UI"/>
              </a:rPr>
              <a:t>Just IT Data Camp</a:t>
            </a:r>
            <a:r>
              <a:rPr lang="en-US" b="1" dirty="0">
                <a:solidFill>
                  <a:schemeClr val="bg1"/>
                </a:solidFill>
                <a:ea typeface="Calibri"/>
                <a:cs typeface="Calibri"/>
              </a:rPr>
              <a:t> </a:t>
            </a:r>
            <a:endParaRPr lang="en-US" dirty="0">
              <a:solidFill>
                <a:schemeClr val="bg1"/>
              </a:solidFill>
            </a:endParaRPr>
          </a:p>
          <a:p>
            <a:r>
              <a:rPr lang="en-US" b="1" dirty="0">
                <a:solidFill>
                  <a:schemeClr val="bg1"/>
                </a:solidFill>
                <a:cs typeface="Segoe UI"/>
              </a:rPr>
              <a:t>                         Data Group – Cohort 10 08-04-2024​​</a:t>
            </a:r>
            <a:r>
              <a:rPr lang="en-US" b="1" dirty="0">
                <a:solidFill>
                  <a:schemeClr val="bg1"/>
                </a:solidFill>
                <a:ea typeface="Calibri"/>
                <a:cs typeface="Calibri"/>
              </a:rPr>
              <a:t> </a:t>
            </a:r>
          </a:p>
          <a:p>
            <a:pPr algn="ctr"/>
            <a:r>
              <a:rPr lang="en-US" b="1" dirty="0">
                <a:solidFill>
                  <a:schemeClr val="bg1"/>
                </a:solidFill>
                <a:cs typeface="Segoe UI"/>
              </a:rPr>
              <a:t>Data Technician Boot Camp</a:t>
            </a:r>
            <a:r>
              <a:rPr lang="en-US" b="1" dirty="0">
                <a:solidFill>
                  <a:schemeClr val="bg1"/>
                </a:solidFill>
                <a:ea typeface="Calibri"/>
                <a:cs typeface="Calibri"/>
              </a:rPr>
              <a:t> </a:t>
            </a:r>
          </a:p>
          <a:p>
            <a:pPr algn="ctr"/>
            <a:r>
              <a:rPr lang="en-US" b="1" dirty="0">
                <a:solidFill>
                  <a:schemeClr val="bg1"/>
                </a:solidFill>
                <a:cs typeface="Segoe UI"/>
              </a:rPr>
              <a:t>​​Course Instructor:​ Tamoghna Das</a:t>
            </a:r>
            <a:r>
              <a:rPr lang="en-US" b="1" dirty="0">
                <a:solidFill>
                  <a:schemeClr val="bg1"/>
                </a:solidFill>
                <a:ea typeface="Calibri"/>
                <a:cs typeface="Calibri"/>
              </a:rPr>
              <a:t> </a:t>
            </a:r>
          </a:p>
          <a:p>
            <a:pPr algn="ctr"/>
            <a:r>
              <a:rPr lang="en-US" b="1" dirty="0">
                <a:solidFill>
                  <a:schemeClr val="bg1"/>
                </a:solidFill>
                <a:cs typeface="Segoe UI"/>
              </a:rPr>
              <a:t>​​Due Date​  05–05-2024</a:t>
            </a:r>
            <a:r>
              <a:rPr lang="en-US" b="1" dirty="0">
                <a:solidFill>
                  <a:schemeClr val="bg1"/>
                </a:solidFill>
                <a:ea typeface="Calibri"/>
                <a:cs typeface="Calibri"/>
              </a:rPr>
              <a:t> </a:t>
            </a:r>
          </a:p>
          <a:p>
            <a:pPr algn="ctr"/>
            <a:endParaRPr lang="en-US" sz="1100">
              <a:ea typeface="Calibri"/>
              <a:cs typeface="Calibri"/>
            </a:endParaRPr>
          </a:p>
        </p:txBody>
      </p:sp>
    </p:spTree>
    <p:extLst>
      <p:ext uri="{BB962C8B-B14F-4D97-AF65-F5344CB8AC3E}">
        <p14:creationId xmlns:p14="http://schemas.microsoft.com/office/powerpoint/2010/main" val="175295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22788895-F5E7-1B93-714F-6B7F66B30434}"/>
              </a:ext>
            </a:extLst>
          </p:cNvPr>
          <p:cNvGraphicFramePr>
            <a:graphicFrameLocks noGrp="1"/>
          </p:cNvGraphicFramePr>
          <p:nvPr/>
        </p:nvGraphicFramePr>
        <p:xfrm>
          <a:off x="2462696" y="1402521"/>
          <a:ext cx="7273637" cy="3452742"/>
        </p:xfrm>
        <a:graphic>
          <a:graphicData uri="http://schemas.openxmlformats.org/drawingml/2006/table">
            <a:tbl>
              <a:tblPr bandRow="1">
                <a:tableStyleId>{5C22544A-7EE6-4342-B048-85BDC9FD1C3A}</a:tableStyleId>
              </a:tblPr>
              <a:tblGrid>
                <a:gridCol w="2347576">
                  <a:extLst>
                    <a:ext uri="{9D8B030D-6E8A-4147-A177-3AD203B41FA5}">
                      <a16:colId xmlns:a16="http://schemas.microsoft.com/office/drawing/2014/main" val="1536039018"/>
                    </a:ext>
                  </a:extLst>
                </a:gridCol>
                <a:gridCol w="3078788">
                  <a:extLst>
                    <a:ext uri="{9D8B030D-6E8A-4147-A177-3AD203B41FA5}">
                      <a16:colId xmlns:a16="http://schemas.microsoft.com/office/drawing/2014/main" val="4086132379"/>
                    </a:ext>
                  </a:extLst>
                </a:gridCol>
                <a:gridCol w="1847273">
                  <a:extLst>
                    <a:ext uri="{9D8B030D-6E8A-4147-A177-3AD203B41FA5}">
                      <a16:colId xmlns:a16="http://schemas.microsoft.com/office/drawing/2014/main" val="2334485816"/>
                    </a:ext>
                  </a:extLst>
                </a:gridCol>
              </a:tblGrid>
              <a:tr h="575457">
                <a:tc>
                  <a:txBody>
                    <a:bodyPr/>
                    <a:lstStyle/>
                    <a:p>
                      <a:pPr algn="ctr" fontAlgn="b"/>
                      <a:r>
                        <a:rPr lang="en-US" sz="1600" b="0">
                          <a:solidFill>
                            <a:schemeClr val="tx1"/>
                          </a:solidFill>
                          <a:effectLst/>
                          <a:latin typeface="Calibri"/>
                        </a:rPr>
                        <a:t>NUMBER</a:t>
                      </a:r>
                    </a:p>
                  </a:txBody>
                  <a:tcPr marL="9525" marR="9525" marT="9525" anchor="b">
                    <a:lnL>
                      <a:noFill/>
                    </a:lnL>
                    <a:lnR>
                      <a:noFill/>
                    </a:lnR>
                    <a:lnT>
                      <a:noFill/>
                    </a:lnT>
                    <a:lnB>
                      <a:noFill/>
                    </a:lnB>
                    <a:noFill/>
                  </a:tcPr>
                </a:tc>
                <a:tc>
                  <a:txBody>
                    <a:bodyPr/>
                    <a:lstStyle/>
                    <a:p>
                      <a:pPr algn="ctr" fontAlgn="b"/>
                      <a:r>
                        <a:rPr lang="en-US" sz="1600" b="0">
                          <a:solidFill>
                            <a:schemeClr val="tx1"/>
                          </a:solidFill>
                          <a:effectLst/>
                          <a:latin typeface="Calibri"/>
                        </a:rPr>
                        <a:t>TIME PERIOD</a:t>
                      </a:r>
                    </a:p>
                  </a:txBody>
                  <a:tcPr marL="9525" marR="9525" marT="9525" anchor="b">
                    <a:lnL>
                      <a:noFill/>
                    </a:lnL>
                    <a:lnR>
                      <a:noFill/>
                    </a:lnR>
                    <a:lnT>
                      <a:noFill/>
                    </a:lnT>
                    <a:lnB>
                      <a:noFill/>
                    </a:lnB>
                    <a:noFill/>
                  </a:tcPr>
                </a:tc>
                <a:tc>
                  <a:txBody>
                    <a:bodyPr/>
                    <a:lstStyle/>
                    <a:p>
                      <a:pPr fontAlgn="b"/>
                      <a:r>
                        <a:rPr lang="en-US" sz="1600" b="0">
                          <a:solidFill>
                            <a:schemeClr val="tx1"/>
                          </a:solidFill>
                          <a:effectLst/>
                          <a:latin typeface="Calibri"/>
                        </a:rPr>
                        <a:t>Year Released</a:t>
                      </a:r>
                    </a:p>
                  </a:txBody>
                  <a:tcPr marL="9525" marR="9525" marT="9525" anchor="b">
                    <a:lnL>
                      <a:noFill/>
                    </a:lnL>
                    <a:lnR>
                      <a:noFill/>
                    </a:lnR>
                    <a:lnT>
                      <a:noFill/>
                    </a:lnT>
                    <a:lnB>
                      <a:noFill/>
                    </a:lnB>
                    <a:noFill/>
                  </a:tcPr>
                </a:tc>
                <a:extLst>
                  <a:ext uri="{0D108BD9-81ED-4DB2-BD59-A6C34878D82A}">
                    <a16:rowId xmlns:a16="http://schemas.microsoft.com/office/drawing/2014/main" val="2333744903"/>
                  </a:ext>
                </a:extLst>
              </a:tr>
              <a:tr h="575457">
                <a:tc>
                  <a:txBody>
                    <a:bodyPr/>
                    <a:lstStyle/>
                    <a:p>
                      <a:pPr algn="ctr" fontAlgn="b"/>
                      <a:r>
                        <a:rPr lang="en-US" sz="1600" b="1">
                          <a:solidFill>
                            <a:schemeClr val="tx1"/>
                          </a:solidFill>
                          <a:effectLst/>
                          <a:highlight>
                            <a:srgbClr val="D9E1F2"/>
                          </a:highlight>
                          <a:latin typeface="Calibri"/>
                        </a:rPr>
                        <a:t>4826</a:t>
                      </a:r>
                    </a:p>
                  </a:txBody>
                  <a:tcPr marL="9525" marR="9525" marT="9525" anchor="b">
                    <a:lnL>
                      <a:noFill/>
                    </a:lnL>
                    <a:lnR>
                      <a:noFill/>
                    </a:lnR>
                    <a:lnT>
                      <a:noFill/>
                    </a:lnT>
                    <a:lnB>
                      <a:noFill/>
                    </a:lnB>
                    <a:solidFill>
                      <a:srgbClr val="D9E1F2"/>
                    </a:solidFill>
                  </a:tcPr>
                </a:tc>
                <a:tc>
                  <a:txBody>
                    <a:bodyPr/>
                    <a:lstStyle/>
                    <a:p>
                      <a:pPr algn="ctr" fontAlgn="b"/>
                      <a:r>
                        <a:rPr lang="en-US" sz="1600" b="1">
                          <a:solidFill>
                            <a:schemeClr val="tx1"/>
                          </a:solidFill>
                          <a:effectLst/>
                          <a:highlight>
                            <a:srgbClr val="D9E1F2"/>
                          </a:highlight>
                          <a:latin typeface="Calibri"/>
                        </a:rPr>
                        <a:t>new</a:t>
                      </a:r>
                    </a:p>
                  </a:txBody>
                  <a:tcPr marL="9525" marR="9525" marT="9525" anchor="b">
                    <a:lnL>
                      <a:noFill/>
                    </a:lnL>
                    <a:lnR>
                      <a:noFill/>
                    </a:lnR>
                    <a:lnT>
                      <a:noFill/>
                    </a:lnT>
                    <a:lnB>
                      <a:noFill/>
                    </a:lnB>
                    <a:solidFill>
                      <a:srgbClr val="D9E1F2"/>
                    </a:solidFill>
                  </a:tcPr>
                </a:tc>
                <a:tc>
                  <a:txBody>
                    <a:bodyPr/>
                    <a:lstStyle/>
                    <a:p>
                      <a:pPr algn="ctr" fontAlgn="b"/>
                      <a:r>
                        <a:rPr lang="en-US" sz="1600" b="1">
                          <a:solidFill>
                            <a:schemeClr val="tx1"/>
                          </a:solidFill>
                          <a:effectLst/>
                          <a:highlight>
                            <a:srgbClr val="D9E1F2"/>
                          </a:highlight>
                          <a:latin typeface="Calibri"/>
                        </a:rPr>
                        <a:t>2011-2021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626842605"/>
                  </a:ext>
                </a:extLst>
              </a:tr>
              <a:tr h="575457">
                <a:tc>
                  <a:txBody>
                    <a:bodyPr/>
                    <a:lstStyle/>
                    <a:p>
                      <a:pPr algn="ctr" fontAlgn="b"/>
                      <a:r>
                        <a:rPr lang="en-US" sz="1600" b="1">
                          <a:solidFill>
                            <a:schemeClr val="tx1"/>
                          </a:solidFill>
                          <a:effectLst/>
                          <a:latin typeface="Calibri"/>
                        </a:rPr>
                        <a:t>1073</a:t>
                      </a:r>
                    </a:p>
                  </a:txBody>
                  <a:tcPr marL="9525" marR="9525" marT="9525" anchor="b">
                    <a:lnL>
                      <a:noFill/>
                    </a:lnL>
                    <a:lnR>
                      <a:noFill/>
                    </a:lnR>
                    <a:lnT>
                      <a:noFill/>
                    </a:lnT>
                    <a:lnB>
                      <a:noFill/>
                    </a:lnB>
                    <a:noFill/>
                  </a:tcPr>
                </a:tc>
                <a:tc>
                  <a:txBody>
                    <a:bodyPr/>
                    <a:lstStyle/>
                    <a:p>
                      <a:pPr algn="ctr" fontAlgn="b"/>
                      <a:r>
                        <a:rPr lang="en-US" sz="1600" b="1">
                          <a:solidFill>
                            <a:schemeClr val="tx1"/>
                          </a:solidFill>
                          <a:effectLst/>
                          <a:latin typeface="Calibri"/>
                        </a:rPr>
                        <a:t>90S</a:t>
                      </a:r>
                    </a:p>
                  </a:txBody>
                  <a:tcPr marL="9525" marR="9525" marT="9525" anchor="b">
                    <a:lnL>
                      <a:noFill/>
                    </a:lnL>
                    <a:lnR>
                      <a:noFill/>
                    </a:lnR>
                    <a:lnT>
                      <a:noFill/>
                    </a:lnT>
                    <a:lnB>
                      <a:noFill/>
                    </a:lnB>
                    <a:noFill/>
                  </a:tcPr>
                </a:tc>
                <a:tc>
                  <a:txBody>
                    <a:bodyPr/>
                    <a:lstStyle/>
                    <a:p>
                      <a:pPr algn="ctr" fontAlgn="b"/>
                      <a:r>
                        <a:rPr lang="en-US" sz="1600" b="1">
                          <a:solidFill>
                            <a:schemeClr val="tx1"/>
                          </a:solidFill>
                          <a:effectLst/>
                          <a:latin typeface="Calibri"/>
                        </a:rPr>
                        <a:t>1991-2010</a:t>
                      </a:r>
                    </a:p>
                  </a:txBody>
                  <a:tcPr marL="9525" marR="9525" marT="9525" anchor="b">
                    <a:lnL>
                      <a:noFill/>
                    </a:lnL>
                    <a:lnR>
                      <a:noFill/>
                    </a:lnR>
                    <a:lnT>
                      <a:noFill/>
                    </a:lnT>
                    <a:lnB>
                      <a:noFill/>
                    </a:lnB>
                    <a:noFill/>
                  </a:tcPr>
                </a:tc>
                <a:extLst>
                  <a:ext uri="{0D108BD9-81ED-4DB2-BD59-A6C34878D82A}">
                    <a16:rowId xmlns:a16="http://schemas.microsoft.com/office/drawing/2014/main" val="2325145634"/>
                  </a:ext>
                </a:extLst>
              </a:tr>
              <a:tr h="575457">
                <a:tc>
                  <a:txBody>
                    <a:bodyPr/>
                    <a:lstStyle/>
                    <a:p>
                      <a:pPr algn="ctr" fontAlgn="b"/>
                      <a:r>
                        <a:rPr lang="en-US" sz="1600" b="1">
                          <a:solidFill>
                            <a:schemeClr val="tx1"/>
                          </a:solidFill>
                          <a:effectLst/>
                          <a:highlight>
                            <a:srgbClr val="D9E1F2"/>
                          </a:highlight>
                          <a:latin typeface="Calibri"/>
                        </a:rPr>
                        <a:t>206</a:t>
                      </a:r>
                    </a:p>
                  </a:txBody>
                  <a:tcPr marL="9525" marR="9525" marT="9525" anchor="b">
                    <a:lnL>
                      <a:noFill/>
                    </a:lnL>
                    <a:lnR>
                      <a:noFill/>
                    </a:lnR>
                    <a:lnT>
                      <a:noFill/>
                    </a:lnT>
                    <a:lnB>
                      <a:noFill/>
                    </a:lnB>
                    <a:solidFill>
                      <a:srgbClr val="D9E1F2"/>
                    </a:solidFill>
                  </a:tcPr>
                </a:tc>
                <a:tc>
                  <a:txBody>
                    <a:bodyPr/>
                    <a:lstStyle/>
                    <a:p>
                      <a:pPr algn="ctr" fontAlgn="b"/>
                      <a:r>
                        <a:rPr lang="en-US" sz="1600" b="1">
                          <a:solidFill>
                            <a:schemeClr val="tx1"/>
                          </a:solidFill>
                          <a:effectLst/>
                          <a:highlight>
                            <a:srgbClr val="D9E1F2"/>
                          </a:highlight>
                          <a:latin typeface="Calibri"/>
                        </a:rPr>
                        <a:t>retro</a:t>
                      </a:r>
                    </a:p>
                  </a:txBody>
                  <a:tcPr marL="9525" marR="9525" marT="9525" anchor="b">
                    <a:lnL>
                      <a:noFill/>
                    </a:lnL>
                    <a:lnR>
                      <a:noFill/>
                    </a:lnR>
                    <a:lnT>
                      <a:noFill/>
                    </a:lnT>
                    <a:lnB>
                      <a:noFill/>
                    </a:lnB>
                    <a:solidFill>
                      <a:srgbClr val="D9E1F2"/>
                    </a:solidFill>
                  </a:tcPr>
                </a:tc>
                <a:tc>
                  <a:txBody>
                    <a:bodyPr/>
                    <a:lstStyle/>
                    <a:p>
                      <a:pPr algn="ctr" fontAlgn="b"/>
                      <a:r>
                        <a:rPr lang="en-US" sz="1600" b="1">
                          <a:solidFill>
                            <a:schemeClr val="tx1"/>
                          </a:solidFill>
                          <a:effectLst/>
                          <a:highlight>
                            <a:srgbClr val="D9E1F2"/>
                          </a:highlight>
                          <a:latin typeface="Calibri"/>
                        </a:rPr>
                        <a:t>1970-1990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932493046"/>
                  </a:ext>
                </a:extLst>
              </a:tr>
              <a:tr h="575457">
                <a:tc>
                  <a:txBody>
                    <a:bodyPr/>
                    <a:lstStyle/>
                    <a:p>
                      <a:pPr algn="ctr" fontAlgn="b"/>
                      <a:r>
                        <a:rPr lang="en-US" sz="1600" b="1">
                          <a:solidFill>
                            <a:schemeClr val="tx1"/>
                          </a:solidFill>
                          <a:effectLst/>
                          <a:latin typeface="Calibri"/>
                        </a:rPr>
                        <a:t>50</a:t>
                      </a:r>
                    </a:p>
                  </a:txBody>
                  <a:tcPr marL="9525" marR="9525" marT="9525" anchor="b">
                    <a:lnL>
                      <a:noFill/>
                    </a:lnL>
                    <a:lnR>
                      <a:noFill/>
                    </a:lnR>
                    <a:lnT>
                      <a:noFill/>
                    </a:lnT>
                    <a:lnB>
                      <a:noFill/>
                    </a:lnB>
                    <a:noFill/>
                  </a:tcPr>
                </a:tc>
                <a:tc>
                  <a:txBody>
                    <a:bodyPr/>
                    <a:lstStyle/>
                    <a:p>
                      <a:pPr algn="ctr" fontAlgn="b"/>
                      <a:r>
                        <a:rPr lang="en-US" sz="1600" b="1">
                          <a:solidFill>
                            <a:schemeClr val="tx1"/>
                          </a:solidFill>
                          <a:effectLst/>
                          <a:latin typeface="Calibri"/>
                        </a:rPr>
                        <a:t>classic</a:t>
                      </a:r>
                    </a:p>
                  </a:txBody>
                  <a:tcPr marL="9525" marR="9525" marT="9525" anchor="b">
                    <a:lnL>
                      <a:noFill/>
                    </a:lnL>
                    <a:lnR>
                      <a:noFill/>
                    </a:lnR>
                    <a:lnT>
                      <a:noFill/>
                    </a:lnT>
                    <a:lnB>
                      <a:noFill/>
                    </a:lnB>
                    <a:noFill/>
                  </a:tcPr>
                </a:tc>
                <a:tc>
                  <a:txBody>
                    <a:bodyPr/>
                    <a:lstStyle/>
                    <a:p>
                      <a:pPr algn="ctr" fontAlgn="b"/>
                      <a:r>
                        <a:rPr lang="en-US" sz="1600" b="1">
                          <a:solidFill>
                            <a:schemeClr val="tx1"/>
                          </a:solidFill>
                          <a:effectLst/>
                          <a:latin typeface="Calibri"/>
                        </a:rPr>
                        <a:t>1956-1965</a:t>
                      </a:r>
                    </a:p>
                  </a:txBody>
                  <a:tcPr marL="9525" marR="9525" marT="9525" anchor="b">
                    <a:lnL>
                      <a:noFill/>
                    </a:lnL>
                    <a:lnR>
                      <a:noFill/>
                    </a:lnR>
                    <a:lnT>
                      <a:noFill/>
                    </a:lnT>
                    <a:lnB>
                      <a:noFill/>
                    </a:lnB>
                    <a:noFill/>
                  </a:tcPr>
                </a:tc>
                <a:extLst>
                  <a:ext uri="{0D108BD9-81ED-4DB2-BD59-A6C34878D82A}">
                    <a16:rowId xmlns:a16="http://schemas.microsoft.com/office/drawing/2014/main" val="3664297682"/>
                  </a:ext>
                </a:extLst>
              </a:tr>
              <a:tr h="575457">
                <a:tc>
                  <a:txBody>
                    <a:bodyPr/>
                    <a:lstStyle/>
                    <a:p>
                      <a:pPr algn="ctr" fontAlgn="b"/>
                      <a:r>
                        <a:rPr lang="en-US" sz="1600" b="1">
                          <a:solidFill>
                            <a:schemeClr val="tx1"/>
                          </a:solidFill>
                          <a:effectLst/>
                          <a:latin typeface="Calibri"/>
                        </a:rPr>
                        <a:t>6155</a:t>
                      </a:r>
                    </a:p>
                  </a:txBody>
                  <a:tcPr marL="9525" marR="9525" marT="9525" anchor="b">
                    <a:lnL>
                      <a:noFill/>
                    </a:lnL>
                    <a:lnR>
                      <a:noFill/>
                    </a:lnR>
                    <a:lnT>
                      <a:noFill/>
                    </a:lnT>
                    <a:lnB>
                      <a:noFill/>
                    </a:lnB>
                    <a:noFill/>
                  </a:tcPr>
                </a:tc>
                <a:tc>
                  <a:txBody>
                    <a:bodyPr/>
                    <a:lstStyle/>
                    <a:p>
                      <a:pPr algn="ctr" fontAlgn="b"/>
                      <a:endParaRPr lang="en-US" sz="1100">
                        <a:solidFill>
                          <a:schemeClr val="tx1"/>
                        </a:solidFill>
                        <a:effectLst/>
                        <a:latin typeface="Calibri"/>
                      </a:endParaRPr>
                    </a:p>
                  </a:txBody>
                  <a:tcPr marL="9525" marR="9525" marT="9525" anchor="b">
                    <a:lnL>
                      <a:noFill/>
                    </a:lnL>
                    <a:lnR>
                      <a:noFill/>
                    </a:lnR>
                    <a:lnT>
                      <a:noFill/>
                    </a:lnT>
                    <a:lnB>
                      <a:noFill/>
                    </a:lnB>
                    <a:noFill/>
                  </a:tcPr>
                </a:tc>
                <a:tc>
                  <a:txBody>
                    <a:bodyPr/>
                    <a:lstStyle/>
                    <a:p>
                      <a:pPr fontAlgn="b"/>
                      <a:endParaRPr lang="en-US" sz="1100">
                        <a:solidFill>
                          <a:schemeClr val="tx1"/>
                        </a:solidFill>
                        <a:effectLst/>
                        <a:latin typeface="Calibri"/>
                      </a:endParaRPr>
                    </a:p>
                  </a:txBody>
                  <a:tcPr marL="9525" marR="9525" marT="9525" anchor="b">
                    <a:lnL>
                      <a:noFill/>
                    </a:lnL>
                    <a:lnR>
                      <a:noFill/>
                    </a:lnR>
                    <a:lnT>
                      <a:noFill/>
                    </a:lnT>
                    <a:lnB>
                      <a:noFill/>
                    </a:lnB>
                    <a:noFill/>
                  </a:tcPr>
                </a:tc>
                <a:extLst>
                  <a:ext uri="{0D108BD9-81ED-4DB2-BD59-A6C34878D82A}">
                    <a16:rowId xmlns:a16="http://schemas.microsoft.com/office/drawing/2014/main" val="905143876"/>
                  </a:ext>
                </a:extLst>
              </a:tr>
            </a:tbl>
          </a:graphicData>
        </a:graphic>
      </p:graphicFrame>
    </p:spTree>
    <p:extLst>
      <p:ext uri="{BB962C8B-B14F-4D97-AF65-F5344CB8AC3E}">
        <p14:creationId xmlns:p14="http://schemas.microsoft.com/office/powerpoint/2010/main" val="342341203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6" name="Ink 35">
                <a:extLst>
                  <a:ext uri="{FF2B5EF4-FFF2-40B4-BE49-F238E27FC236}">
                    <a16:creationId xmlns:a16="http://schemas.microsoft.com/office/drawing/2014/main" id="{2021981B-C304-5356-2C3C-2EE74480799A}"/>
                  </a:ext>
                </a:extLst>
              </p14:cNvPr>
              <p14:cNvContentPartPr/>
              <p14:nvPr/>
            </p14:nvContentPartPr>
            <p14:xfrm>
              <a:off x="-2103782" y="2222500"/>
              <a:ext cx="13804" cy="13804"/>
            </p14:xfrm>
          </p:contentPart>
        </mc:Choice>
        <mc:Fallback>
          <p:pic>
            <p:nvPicPr>
              <p:cNvPr id="36" name="Ink 35">
                <a:extLst>
                  <a:ext uri="{FF2B5EF4-FFF2-40B4-BE49-F238E27FC236}">
                    <a16:creationId xmlns:a16="http://schemas.microsoft.com/office/drawing/2014/main" id="{2021981B-C304-5356-2C3C-2EE74480799A}"/>
                  </a:ext>
                </a:extLst>
              </p:cNvPr>
              <p:cNvPicPr/>
              <p:nvPr/>
            </p:nvPicPr>
            <p:blipFill>
              <a:blip r:embed="rId3"/>
              <a:stretch>
                <a:fillRect/>
              </a:stretch>
            </p:blipFill>
            <p:spPr>
              <a:xfrm>
                <a:off x="-2156874" y="1532300"/>
                <a:ext cx="118927" cy="1380400"/>
              </a:xfrm>
              <a:prstGeom prst="rect">
                <a:avLst/>
              </a:prstGeom>
            </p:spPr>
          </p:pic>
        </mc:Fallback>
      </mc:AlternateContent>
      <p:sp>
        <p:nvSpPr>
          <p:cNvPr id="39" name="TextBox 38">
            <a:extLst>
              <a:ext uri="{FF2B5EF4-FFF2-40B4-BE49-F238E27FC236}">
                <a16:creationId xmlns:a16="http://schemas.microsoft.com/office/drawing/2014/main" id="{8DC1871B-686A-9715-E12B-9E24AB8F4298}"/>
              </a:ext>
            </a:extLst>
          </p:cNvPr>
          <p:cNvSpPr txBox="1"/>
          <p:nvPr/>
        </p:nvSpPr>
        <p:spPr>
          <a:xfrm>
            <a:off x="2222499" y="1049130"/>
            <a:ext cx="713684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b="1">
                <a:solidFill>
                  <a:schemeClr val="bg1"/>
                </a:solidFill>
                <a:ea typeface="Calibri"/>
                <a:cs typeface="Calibri"/>
              </a:rPr>
              <a:t> There  are 756 Independent Movies in the dataset.</a:t>
            </a:r>
          </a:p>
          <a:p>
            <a:pPr marL="342900" indent="-342900">
              <a:buAutoNum type="arabicPeriod"/>
            </a:pPr>
            <a:r>
              <a:rPr lang="en-US" sz="2000" b="1">
                <a:solidFill>
                  <a:schemeClr val="bg1"/>
                </a:solidFill>
                <a:ea typeface="Calibri"/>
                <a:cs typeface="Calibri"/>
              </a:rPr>
              <a:t>There are 2752 International Movies in the Library.</a:t>
            </a:r>
          </a:p>
          <a:p>
            <a:pPr marL="342900" indent="-342900">
              <a:buAutoNum type="arabicPeriod"/>
            </a:pPr>
            <a:endParaRPr lang="en-US" sz="1200" b="1">
              <a:solidFill>
                <a:schemeClr val="bg1"/>
              </a:solidFill>
              <a:ea typeface="Calibri"/>
              <a:cs typeface="Calibri"/>
            </a:endParaRPr>
          </a:p>
          <a:p>
            <a:endParaRPr lang="en-US" sz="1200" b="1">
              <a:solidFill>
                <a:schemeClr val="bg1"/>
              </a:solidFill>
              <a:ea typeface="Calibri"/>
              <a:cs typeface="Calibri"/>
            </a:endParaRPr>
          </a:p>
        </p:txBody>
      </p:sp>
      <p:graphicFrame>
        <p:nvGraphicFramePr>
          <p:cNvPr id="46" name="Table 45">
            <a:extLst>
              <a:ext uri="{FF2B5EF4-FFF2-40B4-BE49-F238E27FC236}">
                <a16:creationId xmlns:a16="http://schemas.microsoft.com/office/drawing/2014/main" id="{4686A130-7A22-DCD6-DE52-EDC587747AAE}"/>
              </a:ext>
            </a:extLst>
          </p:cNvPr>
          <p:cNvGraphicFramePr>
            <a:graphicFrameLocks noGrp="1"/>
          </p:cNvGraphicFramePr>
          <p:nvPr/>
        </p:nvGraphicFramePr>
        <p:xfrm>
          <a:off x="5486400" y="2203132"/>
          <a:ext cx="1219200" cy="2674619"/>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1294596543"/>
                    </a:ext>
                  </a:extLst>
                </a:gridCol>
                <a:gridCol w="609600">
                  <a:extLst>
                    <a:ext uri="{9D8B030D-6E8A-4147-A177-3AD203B41FA5}">
                      <a16:colId xmlns:a16="http://schemas.microsoft.com/office/drawing/2014/main" val="3633113473"/>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rating</a:t>
                      </a:r>
                    </a:p>
                  </a:txBody>
                  <a:tcPr marL="9525" marR="9525" marT="9525"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noFill/>
                  </a:tcPr>
                </a:tc>
                <a:extLst>
                  <a:ext uri="{0D108BD9-81ED-4DB2-BD59-A6C34878D82A}">
                    <a16:rowId xmlns:a16="http://schemas.microsoft.com/office/drawing/2014/main" val="666038635"/>
                  </a:ext>
                </a:extLst>
              </a:tr>
              <a:tr h="190500">
                <a:tc>
                  <a:txBody>
                    <a:bodyPr/>
                    <a:lstStyle/>
                    <a:p>
                      <a:pPr algn="l" fontAlgn="b"/>
                      <a:r>
                        <a:rPr lang="en-US" sz="1100" b="0" i="0" u="none" strike="noStrike">
                          <a:solidFill>
                            <a:srgbClr val="000000"/>
                          </a:solidFill>
                          <a:effectLst/>
                          <a:latin typeface="Calibri" panose="020F0502020204030204" pitchFamily="34" charset="0"/>
                        </a:rPr>
                        <a:t>TV-PG</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anchor="b">
                    <a:lnL>
                      <a:noFill/>
                    </a:lnL>
                    <a:lnR>
                      <a:noFill/>
                    </a:lnR>
                    <a:lnT>
                      <a:noFill/>
                    </a:lnT>
                    <a:lnB>
                      <a:noFill/>
                    </a:lnB>
                    <a:noFill/>
                  </a:tcPr>
                </a:tc>
                <a:extLst>
                  <a:ext uri="{0D108BD9-81ED-4DB2-BD59-A6C34878D82A}">
                    <a16:rowId xmlns:a16="http://schemas.microsoft.com/office/drawing/2014/main" val="127107987"/>
                  </a:ext>
                </a:extLst>
              </a:tr>
              <a:tr h="190500">
                <a:tc>
                  <a:txBody>
                    <a:bodyPr/>
                    <a:lstStyle/>
                    <a:p>
                      <a:pPr algn="l" fontAlgn="b"/>
                      <a:r>
                        <a:rPr lang="en-US" sz="1100" b="0" i="0" u="none" strike="noStrike">
                          <a:solidFill>
                            <a:srgbClr val="000000"/>
                          </a:solidFill>
                          <a:effectLst/>
                          <a:latin typeface="Calibri" panose="020F0502020204030204" pitchFamily="34" charset="0"/>
                        </a:rPr>
                        <a:t>TV-14</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155</a:t>
                      </a:r>
                    </a:p>
                  </a:txBody>
                  <a:tcPr marL="9525" marR="9525" marT="9525" anchor="b">
                    <a:lnL>
                      <a:noFill/>
                    </a:lnL>
                    <a:lnR>
                      <a:noFill/>
                    </a:lnR>
                    <a:lnT>
                      <a:noFill/>
                    </a:lnT>
                    <a:lnB>
                      <a:noFill/>
                    </a:lnB>
                    <a:noFill/>
                  </a:tcPr>
                </a:tc>
                <a:extLst>
                  <a:ext uri="{0D108BD9-81ED-4DB2-BD59-A6C34878D82A}">
                    <a16:rowId xmlns:a16="http://schemas.microsoft.com/office/drawing/2014/main" val="481721955"/>
                  </a:ext>
                </a:extLst>
              </a:tr>
              <a:tr h="190500">
                <a:tc>
                  <a:txBody>
                    <a:bodyPr/>
                    <a:lstStyle/>
                    <a:p>
                      <a:pPr algn="l" fontAlgn="b"/>
                      <a:r>
                        <a:rPr lang="en-US" sz="1100" b="0" i="0" u="none" strike="noStrike">
                          <a:solidFill>
                            <a:srgbClr val="000000"/>
                          </a:solidFill>
                          <a:effectLst/>
                          <a:latin typeface="Calibri" panose="020F0502020204030204" pitchFamily="34" charset="0"/>
                        </a:rPr>
                        <a:t>TV-MA</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anchor="b">
                    <a:lnL>
                      <a:noFill/>
                    </a:lnL>
                    <a:lnR>
                      <a:noFill/>
                    </a:lnR>
                    <a:lnT>
                      <a:noFill/>
                    </a:lnT>
                    <a:lnB>
                      <a:noFill/>
                    </a:lnB>
                    <a:noFill/>
                  </a:tcPr>
                </a:tc>
                <a:extLst>
                  <a:ext uri="{0D108BD9-81ED-4DB2-BD59-A6C34878D82A}">
                    <a16:rowId xmlns:a16="http://schemas.microsoft.com/office/drawing/2014/main" val="235386311"/>
                  </a:ext>
                </a:extLst>
              </a:tr>
              <a:tr h="190500">
                <a:tc>
                  <a:txBody>
                    <a:bodyPr/>
                    <a:lstStyle/>
                    <a:p>
                      <a:pPr algn="l" fontAlgn="b"/>
                      <a:r>
                        <a:rPr lang="en-US" sz="1100" b="0" i="0" u="none" strike="noStrike">
                          <a:solidFill>
                            <a:srgbClr val="000000"/>
                          </a:solidFill>
                          <a:effectLst/>
                          <a:latin typeface="Calibri" panose="020F0502020204030204" pitchFamily="34" charset="0"/>
                        </a:rPr>
                        <a:t>TV-Y7</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anchor="b">
                    <a:lnL>
                      <a:noFill/>
                    </a:lnL>
                    <a:lnR>
                      <a:noFill/>
                    </a:lnR>
                    <a:lnT>
                      <a:noFill/>
                    </a:lnT>
                    <a:lnB>
                      <a:noFill/>
                    </a:lnB>
                    <a:noFill/>
                  </a:tcPr>
                </a:tc>
                <a:extLst>
                  <a:ext uri="{0D108BD9-81ED-4DB2-BD59-A6C34878D82A}">
                    <a16:rowId xmlns:a16="http://schemas.microsoft.com/office/drawing/2014/main" val="2707836974"/>
                  </a:ext>
                </a:extLst>
              </a:tr>
              <a:tr h="190500">
                <a:tc>
                  <a:txBody>
                    <a:bodyPr/>
                    <a:lstStyle/>
                    <a:p>
                      <a:pPr algn="l" fontAlgn="b"/>
                      <a:r>
                        <a:rPr lang="en-US" sz="1100" b="0" i="0" u="none" strike="noStrike">
                          <a:solidFill>
                            <a:srgbClr val="000000"/>
                          </a:solidFill>
                          <a:effectLst/>
                          <a:latin typeface="Calibri" panose="020F0502020204030204" pitchFamily="34" charset="0"/>
                        </a:rPr>
                        <a:t>PG</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anchor="b">
                    <a:lnL>
                      <a:noFill/>
                    </a:lnL>
                    <a:lnR>
                      <a:noFill/>
                    </a:lnR>
                    <a:lnT>
                      <a:noFill/>
                    </a:lnT>
                    <a:lnB>
                      <a:noFill/>
                    </a:lnB>
                    <a:noFill/>
                  </a:tcPr>
                </a:tc>
                <a:extLst>
                  <a:ext uri="{0D108BD9-81ED-4DB2-BD59-A6C34878D82A}">
                    <a16:rowId xmlns:a16="http://schemas.microsoft.com/office/drawing/2014/main" val="1935985211"/>
                  </a:ext>
                </a:extLst>
              </a:tr>
              <a:tr h="190500">
                <a:tc>
                  <a:txBody>
                    <a:bodyPr/>
                    <a:lstStyle/>
                    <a:p>
                      <a:pPr lvl="0" algn="l">
                        <a:buNone/>
                      </a:pPr>
                      <a:endParaRPr lang="en-US" sz="1100" b="0" i="0" u="none" strike="noStrike">
                        <a:solidFill>
                          <a:srgbClr val="000000"/>
                        </a:solidFill>
                        <a:effectLst/>
                        <a:latin typeface="Calibri"/>
                      </a:endParaRPr>
                    </a:p>
                  </a:txBody>
                  <a:tcPr marL="9524" marR="9524" marT="9524" anchor="b">
                    <a:lnL w="0">
                      <a:noFill/>
                    </a:lnL>
                    <a:lnR w="0">
                      <a:noFill/>
                    </a:lnR>
                    <a:lnT w="0">
                      <a:noFill/>
                    </a:lnT>
                    <a:lnB w="0">
                      <a:noFill/>
                    </a:lnB>
                    <a:noFill/>
                  </a:tcPr>
                </a:tc>
                <a:tc>
                  <a:txBody>
                    <a:bodyPr/>
                    <a:lstStyle/>
                    <a:p>
                      <a:pPr lvl="0" algn="r">
                        <a:buNone/>
                      </a:pPr>
                      <a:endParaRPr lang="en-US" sz="1100" b="0" i="0" u="none" strike="noStrike">
                        <a:solidFill>
                          <a:srgbClr val="000000"/>
                        </a:solidFill>
                        <a:effectLst/>
                        <a:latin typeface="Calibri"/>
                      </a:endParaRPr>
                    </a:p>
                  </a:txBody>
                  <a:tcPr marL="9524" marR="9524" marT="9524" anchor="b">
                    <a:lnL w="0">
                      <a:noFill/>
                    </a:lnL>
                    <a:lnR w="0">
                      <a:noFill/>
                    </a:lnR>
                    <a:lnT w="0">
                      <a:noFill/>
                    </a:lnT>
                    <a:lnB w="0">
                      <a:noFill/>
                    </a:lnB>
                    <a:noFill/>
                  </a:tcPr>
                </a:tc>
                <a:extLst>
                  <a:ext uri="{0D108BD9-81ED-4DB2-BD59-A6C34878D82A}">
                    <a16:rowId xmlns:a16="http://schemas.microsoft.com/office/drawing/2014/main" val="3555290665"/>
                  </a:ext>
                </a:extLst>
              </a:tr>
              <a:tr h="190500">
                <a:tc>
                  <a:txBody>
                    <a:bodyPr/>
                    <a:lstStyle/>
                    <a:p>
                      <a:pPr algn="l" fontAlgn="b"/>
                      <a:r>
                        <a:rPr lang="en-US" sz="1100" b="0" i="0" u="none" strike="noStrike">
                          <a:solidFill>
                            <a:srgbClr val="000000"/>
                          </a:solidFill>
                          <a:effectLst/>
                          <a:latin typeface="Calibri" panose="020F0502020204030204" pitchFamily="34" charset="0"/>
                        </a:rPr>
                        <a:t>TV-G</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anchor="b">
                    <a:lnL>
                      <a:noFill/>
                    </a:lnL>
                    <a:lnR>
                      <a:noFill/>
                    </a:lnR>
                    <a:lnT>
                      <a:noFill/>
                    </a:lnT>
                    <a:lnB>
                      <a:noFill/>
                    </a:lnB>
                    <a:noFill/>
                  </a:tcPr>
                </a:tc>
                <a:extLst>
                  <a:ext uri="{0D108BD9-81ED-4DB2-BD59-A6C34878D82A}">
                    <a16:rowId xmlns:a16="http://schemas.microsoft.com/office/drawing/2014/main" val="996145563"/>
                  </a:ext>
                </a:extLst>
              </a:tr>
              <a:tr h="190500">
                <a:tc>
                  <a:txBody>
                    <a:bodyPr/>
                    <a:lstStyle/>
                    <a:p>
                      <a:pPr algn="l" fontAlgn="b"/>
                      <a:r>
                        <a:rPr lang="en-US" sz="1100" b="0" i="0" u="none" strike="noStrike">
                          <a:solidFill>
                            <a:srgbClr val="000000"/>
                          </a:solidFill>
                          <a:effectLst/>
                          <a:latin typeface="Calibri" panose="020F0502020204030204" pitchFamily="34" charset="0"/>
                        </a:rPr>
                        <a:t>R</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anchor="b">
                    <a:lnL>
                      <a:noFill/>
                    </a:lnL>
                    <a:lnR>
                      <a:noFill/>
                    </a:lnR>
                    <a:lnT>
                      <a:noFill/>
                    </a:lnT>
                    <a:lnB>
                      <a:noFill/>
                    </a:lnB>
                    <a:noFill/>
                  </a:tcPr>
                </a:tc>
                <a:extLst>
                  <a:ext uri="{0D108BD9-81ED-4DB2-BD59-A6C34878D82A}">
                    <a16:rowId xmlns:a16="http://schemas.microsoft.com/office/drawing/2014/main" val="2608604236"/>
                  </a:ext>
                </a:extLst>
              </a:tr>
              <a:tr h="190500">
                <a:tc>
                  <a:txBody>
                    <a:bodyPr/>
                    <a:lstStyle/>
                    <a:p>
                      <a:pPr algn="l" fontAlgn="b"/>
                      <a:r>
                        <a:rPr lang="en-US" sz="1100" b="0" i="0" u="none" strike="noStrike">
                          <a:solidFill>
                            <a:srgbClr val="000000"/>
                          </a:solidFill>
                          <a:effectLst/>
                          <a:latin typeface="Calibri" panose="020F0502020204030204" pitchFamily="34" charset="0"/>
                        </a:rPr>
                        <a:t>PG-13</a:t>
                      </a: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anchor="b">
                    <a:lnL>
                      <a:noFill/>
                    </a:lnL>
                    <a:lnR>
                      <a:noFill/>
                    </a:lnR>
                    <a:lnT>
                      <a:noFill/>
                    </a:lnT>
                    <a:lnB>
                      <a:noFill/>
                    </a:lnB>
                    <a:noFill/>
                  </a:tcPr>
                </a:tc>
                <a:extLst>
                  <a:ext uri="{0D108BD9-81ED-4DB2-BD59-A6C34878D82A}">
                    <a16:rowId xmlns:a16="http://schemas.microsoft.com/office/drawing/2014/main" val="158662530"/>
                  </a:ext>
                </a:extLst>
              </a:tr>
              <a:tr h="190500">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anchor="b">
                    <a:lnL>
                      <a:noFill/>
                    </a:lnL>
                    <a:lnR>
                      <a:noFill/>
                    </a:lnR>
                    <a:lnT>
                      <a:noFill/>
                    </a:lnT>
                    <a:lnB>
                      <a:noFill/>
                    </a:lnB>
                    <a:no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noFill/>
                  </a:tcPr>
                </a:tc>
                <a:extLst>
                  <a:ext uri="{0D108BD9-81ED-4DB2-BD59-A6C34878D82A}">
                    <a16:rowId xmlns:a16="http://schemas.microsoft.com/office/drawing/2014/main" val="143160341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231</a:t>
                      </a:r>
                    </a:p>
                  </a:txBody>
                  <a:tcPr marL="9525" marR="9525" marT="9525" anchor="b">
                    <a:lnL>
                      <a:noFill/>
                    </a:lnL>
                    <a:lnR>
                      <a:noFill/>
                    </a:lnR>
                    <a:lnT>
                      <a:noFill/>
                    </a:lnT>
                    <a:lnB>
                      <a:noFill/>
                    </a:lnB>
                    <a:noFill/>
                  </a:tcPr>
                </a:tc>
                <a:extLst>
                  <a:ext uri="{0D108BD9-81ED-4DB2-BD59-A6C34878D82A}">
                    <a16:rowId xmlns:a16="http://schemas.microsoft.com/office/drawing/2014/main" val="2255263934"/>
                  </a:ext>
                </a:extLst>
              </a:tr>
            </a:tbl>
          </a:graphicData>
        </a:graphic>
      </p:graphicFrame>
      <p:graphicFrame>
        <p:nvGraphicFramePr>
          <p:cNvPr id="50" name="Table 49">
            <a:extLst>
              <a:ext uri="{FF2B5EF4-FFF2-40B4-BE49-F238E27FC236}">
                <a16:creationId xmlns:a16="http://schemas.microsoft.com/office/drawing/2014/main" id="{C7D47FA9-FFE3-AA2D-4FD9-718A84801EB6}"/>
              </a:ext>
            </a:extLst>
          </p:cNvPr>
          <p:cNvGraphicFramePr>
            <a:graphicFrameLocks noGrp="1"/>
          </p:cNvGraphicFramePr>
          <p:nvPr/>
        </p:nvGraphicFramePr>
        <p:xfrm>
          <a:off x="1535043" y="2418521"/>
          <a:ext cx="3346704" cy="4029075"/>
        </p:xfrm>
        <a:graphic>
          <a:graphicData uri="http://schemas.openxmlformats.org/drawingml/2006/table">
            <a:tbl>
              <a:tblPr bandRow="1">
                <a:tableStyleId>{5C22544A-7EE6-4342-B048-85BDC9FD1C3A}</a:tableStyleId>
              </a:tblPr>
              <a:tblGrid>
                <a:gridCol w="2208695">
                  <a:extLst>
                    <a:ext uri="{9D8B030D-6E8A-4147-A177-3AD203B41FA5}">
                      <a16:colId xmlns:a16="http://schemas.microsoft.com/office/drawing/2014/main" val="1275023889"/>
                    </a:ext>
                  </a:extLst>
                </a:gridCol>
                <a:gridCol w="1138009">
                  <a:extLst>
                    <a:ext uri="{9D8B030D-6E8A-4147-A177-3AD203B41FA5}">
                      <a16:colId xmlns:a16="http://schemas.microsoft.com/office/drawing/2014/main" val="4062658479"/>
                    </a:ext>
                  </a:extLst>
                </a:gridCol>
              </a:tblGrid>
              <a:tr h="220869">
                <a:tc>
                  <a:txBody>
                    <a:bodyPr/>
                    <a:lstStyle/>
                    <a:p>
                      <a:pPr algn="l" fontAlgn="b"/>
                      <a:r>
                        <a:rPr lang="en-US" sz="1400" b="1" i="0" u="none" strike="noStrike">
                          <a:solidFill>
                            <a:schemeClr val="bg1"/>
                          </a:solidFill>
                          <a:effectLst/>
                          <a:latin typeface="Calibri"/>
                        </a:rPr>
                        <a:t>country </a:t>
                      </a:r>
                    </a:p>
                  </a:txBody>
                  <a:tcPr marL="9525" marR="9525" marT="9525" anchor="b">
                    <a:lnL>
                      <a:noFill/>
                    </a:lnL>
                    <a:lnR>
                      <a:noFill/>
                    </a:lnR>
                    <a:lnT>
                      <a:noFill/>
                    </a:lnT>
                    <a:lnB>
                      <a:noFill/>
                    </a:lnB>
                    <a:noFill/>
                  </a:tcPr>
                </a:tc>
                <a:tc>
                  <a:txBody>
                    <a:bodyPr/>
                    <a:lstStyle/>
                    <a:p>
                      <a:pPr algn="l" fontAlgn="b"/>
                      <a:r>
                        <a:rPr lang="en-US" sz="1400" b="1" i="0" u="none" strike="noStrike">
                          <a:solidFill>
                            <a:schemeClr val="bg1"/>
                          </a:solidFill>
                          <a:effectLst/>
                          <a:latin typeface="Calibri"/>
                        </a:rPr>
                        <a:t>movie</a:t>
                      </a:r>
                    </a:p>
                  </a:txBody>
                  <a:tcPr marL="9525" marR="9525" marT="9525" anchor="b">
                    <a:lnL>
                      <a:noFill/>
                    </a:lnL>
                    <a:lnR>
                      <a:noFill/>
                    </a:lnR>
                    <a:lnT>
                      <a:noFill/>
                    </a:lnT>
                    <a:lnB>
                      <a:noFill/>
                    </a:lnB>
                    <a:noFill/>
                  </a:tcPr>
                </a:tc>
                <a:extLst>
                  <a:ext uri="{0D108BD9-81ED-4DB2-BD59-A6C34878D82A}">
                    <a16:rowId xmlns:a16="http://schemas.microsoft.com/office/drawing/2014/main" val="147293850"/>
                  </a:ext>
                </a:extLst>
              </a:tr>
              <a:tr h="190500">
                <a:tc>
                  <a:txBody>
                    <a:bodyPr/>
                    <a:lstStyle/>
                    <a:p>
                      <a:pPr algn="l" fontAlgn="b"/>
                      <a:r>
                        <a:rPr lang="en-US" sz="1400" b="0" i="0" u="none" strike="noStrike">
                          <a:solidFill>
                            <a:schemeClr val="tx1"/>
                          </a:solidFill>
                          <a:effectLst/>
                          <a:highlight>
                            <a:srgbClr val="D9E1F2"/>
                          </a:highlight>
                          <a:latin typeface="Calibri"/>
                        </a:rPr>
                        <a:t>United States</a:t>
                      </a:r>
                    </a:p>
                  </a:txBody>
                  <a:tcPr marL="9525" marR="9525" marT="9525" anchor="b">
                    <a:lnL>
                      <a:noFill/>
                    </a:lnL>
                    <a:lnR>
                      <a:noFill/>
                    </a:lnR>
                    <a:lnT>
                      <a:noFill/>
                    </a:lnT>
                    <a:lnB>
                      <a:noFill/>
                    </a:lnB>
                    <a:solidFill>
                      <a:srgbClr val="D9E1F2"/>
                    </a:solidFill>
                  </a:tcPr>
                </a:tc>
                <a:tc>
                  <a:txBody>
                    <a:bodyPr/>
                    <a:lstStyle/>
                    <a:p>
                      <a:pPr algn="r" fontAlgn="b"/>
                      <a:r>
                        <a:rPr lang="en-US" sz="1400" b="0" i="0" u="none" strike="noStrike">
                          <a:solidFill>
                            <a:schemeClr val="tx1"/>
                          </a:solidFill>
                          <a:effectLst/>
                          <a:highlight>
                            <a:srgbClr val="D9E1F2"/>
                          </a:highlight>
                          <a:latin typeface="Calibri"/>
                        </a:rPr>
                        <a:t>2338</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932621182"/>
                  </a:ext>
                </a:extLst>
              </a:tr>
              <a:tr h="262282">
                <a:tc>
                  <a:txBody>
                    <a:bodyPr/>
                    <a:lstStyle/>
                    <a:p>
                      <a:pPr algn="l" fontAlgn="b"/>
                      <a:r>
                        <a:rPr lang="en-US" sz="1400" b="0" i="0" u="none" strike="noStrike">
                          <a:solidFill>
                            <a:schemeClr val="bg1"/>
                          </a:solidFill>
                          <a:effectLst/>
                          <a:latin typeface="Calibri"/>
                        </a:rPr>
                        <a:t>Germany</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74</a:t>
                      </a:r>
                    </a:p>
                  </a:txBody>
                  <a:tcPr marL="9525" marR="9525" marT="9525" anchor="b">
                    <a:lnL>
                      <a:noFill/>
                    </a:lnL>
                    <a:lnR>
                      <a:noFill/>
                    </a:lnR>
                    <a:lnT>
                      <a:noFill/>
                    </a:lnT>
                    <a:lnB>
                      <a:noFill/>
                    </a:lnB>
                    <a:noFill/>
                  </a:tcPr>
                </a:tc>
                <a:extLst>
                  <a:ext uri="{0D108BD9-81ED-4DB2-BD59-A6C34878D82A}">
                    <a16:rowId xmlns:a16="http://schemas.microsoft.com/office/drawing/2014/main" val="3036255072"/>
                  </a:ext>
                </a:extLst>
              </a:tr>
              <a:tr h="190500">
                <a:tc>
                  <a:txBody>
                    <a:bodyPr/>
                    <a:lstStyle/>
                    <a:p>
                      <a:pPr algn="l" fontAlgn="b"/>
                      <a:r>
                        <a:rPr lang="en-US" sz="1400" b="0" i="0" u="none" strike="noStrike">
                          <a:solidFill>
                            <a:schemeClr val="tx1"/>
                          </a:solidFill>
                          <a:effectLst/>
                          <a:highlight>
                            <a:srgbClr val="D9E1F2"/>
                          </a:highlight>
                          <a:latin typeface="Calibri"/>
                        </a:rPr>
                        <a:t>Japan</a:t>
                      </a:r>
                    </a:p>
                  </a:txBody>
                  <a:tcPr marL="9525" marR="9525" marT="9525" anchor="b">
                    <a:lnL>
                      <a:noFill/>
                    </a:lnL>
                    <a:lnR>
                      <a:noFill/>
                    </a:lnR>
                    <a:lnT>
                      <a:noFill/>
                    </a:lnT>
                    <a:lnB>
                      <a:noFill/>
                    </a:lnB>
                    <a:solidFill>
                      <a:srgbClr val="D9E1F2"/>
                    </a:solidFill>
                  </a:tcPr>
                </a:tc>
                <a:tc>
                  <a:txBody>
                    <a:bodyPr/>
                    <a:lstStyle/>
                    <a:p>
                      <a:pPr algn="r" fontAlgn="b"/>
                      <a:r>
                        <a:rPr lang="en-US" sz="1400" b="0" i="0" u="none" strike="noStrike">
                          <a:solidFill>
                            <a:schemeClr val="tx1"/>
                          </a:solidFill>
                          <a:effectLst/>
                          <a:highlight>
                            <a:srgbClr val="D9E1F2"/>
                          </a:highlight>
                          <a:latin typeface="Calibri"/>
                        </a:rPr>
                        <a:t>85</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909581494"/>
                  </a:ext>
                </a:extLst>
              </a:tr>
              <a:tr h="190500">
                <a:tc>
                  <a:txBody>
                    <a:bodyPr/>
                    <a:lstStyle/>
                    <a:p>
                      <a:pPr algn="l" fontAlgn="b"/>
                      <a:r>
                        <a:rPr lang="en-US" sz="1400" b="0" i="0" u="none" strike="noStrike">
                          <a:solidFill>
                            <a:schemeClr val="bg1"/>
                          </a:solidFill>
                          <a:effectLst/>
                          <a:latin typeface="Calibri"/>
                        </a:rPr>
                        <a:t>Hong Kong</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76</a:t>
                      </a:r>
                    </a:p>
                  </a:txBody>
                  <a:tcPr marL="9525" marR="9525" marT="9525" anchor="b">
                    <a:lnL>
                      <a:noFill/>
                    </a:lnL>
                    <a:lnR>
                      <a:noFill/>
                    </a:lnR>
                    <a:lnT>
                      <a:noFill/>
                    </a:lnT>
                    <a:lnB>
                      <a:noFill/>
                    </a:lnB>
                    <a:noFill/>
                  </a:tcPr>
                </a:tc>
                <a:extLst>
                  <a:ext uri="{0D108BD9-81ED-4DB2-BD59-A6C34878D82A}">
                    <a16:rowId xmlns:a16="http://schemas.microsoft.com/office/drawing/2014/main" val="1933885486"/>
                  </a:ext>
                </a:extLst>
              </a:tr>
              <a:tr h="190500">
                <a:tc>
                  <a:txBody>
                    <a:bodyPr/>
                    <a:lstStyle/>
                    <a:p>
                      <a:pPr algn="l" fontAlgn="b"/>
                      <a:r>
                        <a:rPr lang="en-US" sz="1400" b="0" i="0" u="none" strike="noStrike">
                          <a:solidFill>
                            <a:schemeClr val="tx1"/>
                          </a:solidFill>
                          <a:effectLst/>
                          <a:highlight>
                            <a:srgbClr val="D9E1F2"/>
                          </a:highlight>
                          <a:latin typeface="Calibri"/>
                        </a:rPr>
                        <a:t>Brazil</a:t>
                      </a:r>
                    </a:p>
                  </a:txBody>
                  <a:tcPr marL="9525" marR="9525" marT="9525" anchor="b">
                    <a:lnL>
                      <a:noFill/>
                    </a:lnL>
                    <a:lnR>
                      <a:noFill/>
                    </a:lnR>
                    <a:lnT>
                      <a:noFill/>
                    </a:lnT>
                    <a:lnB>
                      <a:noFill/>
                    </a:lnB>
                    <a:solidFill>
                      <a:srgbClr val="D9E1F2"/>
                    </a:solidFill>
                  </a:tcPr>
                </a:tc>
                <a:tc>
                  <a:txBody>
                    <a:bodyPr/>
                    <a:lstStyle/>
                    <a:p>
                      <a:pPr algn="r" fontAlgn="b"/>
                      <a:r>
                        <a:rPr lang="en-US" sz="1400" b="0" i="0" u="none" strike="noStrike">
                          <a:solidFill>
                            <a:schemeClr val="tx1"/>
                          </a:solidFill>
                          <a:effectLst/>
                          <a:highlight>
                            <a:srgbClr val="D9E1F2"/>
                          </a:highlight>
                          <a:latin typeface="Calibri"/>
                        </a:rPr>
                        <a:t>54</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867900799"/>
                  </a:ext>
                </a:extLst>
              </a:tr>
              <a:tr h="190500">
                <a:tc>
                  <a:txBody>
                    <a:bodyPr/>
                    <a:lstStyle/>
                    <a:p>
                      <a:pPr algn="l" fontAlgn="b"/>
                      <a:r>
                        <a:rPr lang="en-US" sz="1400" b="0" i="0" u="none" strike="noStrike">
                          <a:solidFill>
                            <a:schemeClr val="bg1"/>
                          </a:solidFill>
                          <a:effectLst/>
                          <a:latin typeface="Calibri"/>
                        </a:rPr>
                        <a:t>Egypt</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98</a:t>
                      </a:r>
                    </a:p>
                  </a:txBody>
                  <a:tcPr marL="9525" marR="9525" marT="9525" anchor="b">
                    <a:lnL>
                      <a:noFill/>
                    </a:lnL>
                    <a:lnR>
                      <a:noFill/>
                    </a:lnR>
                    <a:lnT>
                      <a:noFill/>
                    </a:lnT>
                    <a:lnB>
                      <a:noFill/>
                    </a:lnB>
                    <a:noFill/>
                  </a:tcPr>
                </a:tc>
                <a:extLst>
                  <a:ext uri="{0D108BD9-81ED-4DB2-BD59-A6C34878D82A}">
                    <a16:rowId xmlns:a16="http://schemas.microsoft.com/office/drawing/2014/main" val="1121911271"/>
                  </a:ext>
                </a:extLst>
              </a:tr>
              <a:tr h="190500">
                <a:tc>
                  <a:txBody>
                    <a:bodyPr/>
                    <a:lstStyle/>
                    <a:p>
                      <a:pPr algn="l" fontAlgn="b"/>
                      <a:r>
                        <a:rPr lang="en-US" sz="1400" b="0" i="0" u="none" strike="noStrike">
                          <a:solidFill>
                            <a:schemeClr val="tx1"/>
                          </a:solidFill>
                          <a:effectLst/>
                          <a:highlight>
                            <a:srgbClr val="D9E1F2"/>
                          </a:highlight>
                          <a:latin typeface="Calibri"/>
                        </a:rPr>
                        <a:t>Australia</a:t>
                      </a:r>
                    </a:p>
                  </a:txBody>
                  <a:tcPr marL="9525" marR="9525" marT="9525" anchor="b">
                    <a:lnL>
                      <a:noFill/>
                    </a:lnL>
                    <a:lnR>
                      <a:noFill/>
                    </a:lnR>
                    <a:lnT>
                      <a:noFill/>
                    </a:lnT>
                    <a:lnB>
                      <a:noFill/>
                    </a:lnB>
                    <a:solidFill>
                      <a:srgbClr val="D9E1F2"/>
                    </a:solidFill>
                  </a:tcPr>
                </a:tc>
                <a:tc>
                  <a:txBody>
                    <a:bodyPr/>
                    <a:lstStyle/>
                    <a:p>
                      <a:pPr algn="r" fontAlgn="b"/>
                      <a:r>
                        <a:rPr lang="en-US" sz="1400" b="0" i="0" u="none" strike="noStrike">
                          <a:solidFill>
                            <a:schemeClr val="tx1"/>
                          </a:solidFill>
                          <a:effectLst/>
                          <a:highlight>
                            <a:srgbClr val="D9E1F2"/>
                          </a:highlight>
                          <a:latin typeface="Calibri"/>
                        </a:rPr>
                        <a:t>58</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065901907"/>
                  </a:ext>
                </a:extLst>
              </a:tr>
              <a:tr h="190500">
                <a:tc>
                  <a:txBody>
                    <a:bodyPr/>
                    <a:lstStyle/>
                    <a:p>
                      <a:pPr algn="l" fontAlgn="b"/>
                      <a:r>
                        <a:rPr lang="en-US" sz="1400" b="0" i="0" u="none" strike="noStrike">
                          <a:solidFill>
                            <a:schemeClr val="bg1"/>
                          </a:solidFill>
                          <a:effectLst/>
                          <a:latin typeface="Calibri"/>
                        </a:rPr>
                        <a:t>Spain</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127</a:t>
                      </a:r>
                    </a:p>
                  </a:txBody>
                  <a:tcPr marL="9525" marR="9525" marT="9525" anchor="b">
                    <a:lnL>
                      <a:noFill/>
                    </a:lnL>
                    <a:lnR>
                      <a:noFill/>
                    </a:lnR>
                    <a:lnT>
                      <a:noFill/>
                    </a:lnT>
                    <a:lnB>
                      <a:noFill/>
                    </a:lnB>
                    <a:noFill/>
                  </a:tcPr>
                </a:tc>
                <a:extLst>
                  <a:ext uri="{0D108BD9-81ED-4DB2-BD59-A6C34878D82A}">
                    <a16:rowId xmlns:a16="http://schemas.microsoft.com/office/drawing/2014/main" val="3129989680"/>
                  </a:ext>
                </a:extLst>
              </a:tr>
              <a:tr h="190500">
                <a:tc>
                  <a:txBody>
                    <a:bodyPr/>
                    <a:lstStyle/>
                    <a:p>
                      <a:pPr algn="l" fontAlgn="b"/>
                      <a:r>
                        <a:rPr lang="en-US" sz="1400" b="0" i="0" u="none" strike="noStrike" err="1">
                          <a:solidFill>
                            <a:schemeClr val="tx1"/>
                          </a:solidFill>
                          <a:effectLst/>
                          <a:highlight>
                            <a:srgbClr val="D9E1F2"/>
                          </a:highlight>
                          <a:latin typeface="Calibri"/>
                        </a:rPr>
                        <a:t>Unitea</a:t>
                      </a:r>
                      <a:r>
                        <a:rPr lang="en-US" sz="1400" b="0" i="0" u="none" strike="noStrike">
                          <a:solidFill>
                            <a:schemeClr val="tx1"/>
                          </a:solidFill>
                          <a:effectLst/>
                          <a:highlight>
                            <a:srgbClr val="D9E1F2"/>
                          </a:highlight>
                          <a:latin typeface="Calibri"/>
                        </a:rPr>
                        <a:t> Arab Emirates</a:t>
                      </a:r>
                    </a:p>
                  </a:txBody>
                  <a:tcPr marL="9525" marR="9525" marT="9525" anchor="b">
                    <a:lnL>
                      <a:noFill/>
                    </a:lnL>
                    <a:lnR>
                      <a:noFill/>
                    </a:lnR>
                    <a:lnT>
                      <a:noFill/>
                    </a:lnT>
                    <a:lnB>
                      <a:noFill/>
                    </a:lnB>
                    <a:solidFill>
                      <a:srgbClr val="D9E1F2"/>
                    </a:solidFill>
                  </a:tcPr>
                </a:tc>
                <a:tc>
                  <a:txBody>
                    <a:bodyPr/>
                    <a:lstStyle/>
                    <a:p>
                      <a:pPr algn="r" fontAlgn="b"/>
                      <a:r>
                        <a:rPr lang="en-US" sz="1400" b="1" i="0" u="none" strike="noStrike">
                          <a:solidFill>
                            <a:schemeClr val="tx1"/>
                          </a:solidFill>
                          <a:effectLst/>
                          <a:highlight>
                            <a:srgbClr val="D9E1F2"/>
                          </a:highlight>
                          <a:latin typeface="Calibri"/>
                        </a:rPr>
                        <a:t>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249752113"/>
                  </a:ext>
                </a:extLst>
              </a:tr>
              <a:tr h="190500">
                <a:tc>
                  <a:txBody>
                    <a:bodyPr/>
                    <a:lstStyle/>
                    <a:p>
                      <a:pPr algn="l" fontAlgn="b"/>
                      <a:r>
                        <a:rPr lang="en-US" sz="1400" b="0" i="0" u="none" strike="noStrike">
                          <a:solidFill>
                            <a:schemeClr val="bg1"/>
                          </a:solidFill>
                          <a:effectLst/>
                          <a:latin typeface="Calibri"/>
                        </a:rPr>
                        <a:t>Italy</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46</a:t>
                      </a:r>
                    </a:p>
                  </a:txBody>
                  <a:tcPr marL="9525" marR="9525" marT="9525" anchor="b">
                    <a:lnL>
                      <a:noFill/>
                    </a:lnL>
                    <a:lnR>
                      <a:noFill/>
                    </a:lnR>
                    <a:lnT>
                      <a:noFill/>
                    </a:lnT>
                    <a:lnB>
                      <a:noFill/>
                    </a:lnB>
                    <a:noFill/>
                  </a:tcPr>
                </a:tc>
                <a:extLst>
                  <a:ext uri="{0D108BD9-81ED-4DB2-BD59-A6C34878D82A}">
                    <a16:rowId xmlns:a16="http://schemas.microsoft.com/office/drawing/2014/main" val="1477105793"/>
                  </a:ext>
                </a:extLst>
              </a:tr>
              <a:tr h="190500">
                <a:tc>
                  <a:txBody>
                    <a:bodyPr/>
                    <a:lstStyle/>
                    <a:p>
                      <a:pPr algn="l" fontAlgn="b"/>
                      <a:r>
                        <a:rPr lang="en-US" sz="1400" b="0" i="0" u="none" strike="noStrike">
                          <a:solidFill>
                            <a:schemeClr val="tx1"/>
                          </a:solidFill>
                          <a:effectLst/>
                          <a:highlight>
                            <a:srgbClr val="D9E1F2"/>
                          </a:highlight>
                          <a:latin typeface="Calibri"/>
                        </a:rPr>
                        <a:t>South Africa </a:t>
                      </a:r>
                    </a:p>
                  </a:txBody>
                  <a:tcPr marL="9525" marR="9525" marT="9525" anchor="b">
                    <a:lnL>
                      <a:noFill/>
                    </a:lnL>
                    <a:lnR>
                      <a:noFill/>
                    </a:lnR>
                    <a:lnT>
                      <a:noFill/>
                    </a:lnT>
                    <a:lnB>
                      <a:noFill/>
                    </a:lnB>
                    <a:solidFill>
                      <a:srgbClr val="D9E1F2"/>
                    </a:solidFill>
                  </a:tcPr>
                </a:tc>
                <a:tc>
                  <a:txBody>
                    <a:bodyPr/>
                    <a:lstStyle/>
                    <a:p>
                      <a:pPr algn="r" fontAlgn="b"/>
                      <a:r>
                        <a:rPr lang="en-US" sz="1400" b="0" i="0" u="none" strike="noStrike">
                          <a:solidFill>
                            <a:schemeClr val="tx1"/>
                          </a:solidFill>
                          <a:effectLst/>
                          <a:highlight>
                            <a:srgbClr val="D9E1F2"/>
                          </a:highlight>
                          <a:latin typeface="Calibri"/>
                        </a:rPr>
                        <a:t>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833529497"/>
                  </a:ext>
                </a:extLst>
              </a:tr>
              <a:tr h="190500">
                <a:tc>
                  <a:txBody>
                    <a:bodyPr/>
                    <a:lstStyle/>
                    <a:p>
                      <a:pPr algn="l" fontAlgn="b"/>
                      <a:r>
                        <a:rPr lang="en-US" sz="1400" b="0" i="0" u="none" strike="noStrike">
                          <a:solidFill>
                            <a:schemeClr val="bg1"/>
                          </a:solidFill>
                          <a:effectLst/>
                          <a:latin typeface="Calibri"/>
                        </a:rPr>
                        <a:t>India</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924</a:t>
                      </a:r>
                    </a:p>
                  </a:txBody>
                  <a:tcPr marL="9525" marR="9525" marT="9525" anchor="b">
                    <a:lnL>
                      <a:noFill/>
                    </a:lnL>
                    <a:lnR>
                      <a:noFill/>
                    </a:lnR>
                    <a:lnT>
                      <a:noFill/>
                    </a:lnT>
                    <a:lnB>
                      <a:noFill/>
                    </a:lnB>
                    <a:noFill/>
                  </a:tcPr>
                </a:tc>
                <a:extLst>
                  <a:ext uri="{0D108BD9-81ED-4DB2-BD59-A6C34878D82A}">
                    <a16:rowId xmlns:a16="http://schemas.microsoft.com/office/drawing/2014/main" val="3178014135"/>
                  </a:ext>
                </a:extLst>
              </a:tr>
              <a:tr h="190500">
                <a:tc>
                  <a:txBody>
                    <a:bodyPr/>
                    <a:lstStyle/>
                    <a:p>
                      <a:pPr algn="l" fontAlgn="b"/>
                      <a:r>
                        <a:rPr lang="en-US" sz="1400" b="0" i="0" u="none" strike="noStrike">
                          <a:solidFill>
                            <a:schemeClr val="tx1"/>
                          </a:solidFill>
                          <a:effectLst/>
                          <a:highlight>
                            <a:srgbClr val="D9E1F2"/>
                          </a:highlight>
                          <a:latin typeface="Calibri"/>
                        </a:rPr>
                        <a:t>Nigeria</a:t>
                      </a:r>
                    </a:p>
                  </a:txBody>
                  <a:tcPr marL="9525" marR="9525" marT="9525" anchor="b">
                    <a:lnL>
                      <a:noFill/>
                    </a:lnL>
                    <a:lnR>
                      <a:noFill/>
                    </a:lnR>
                    <a:lnT>
                      <a:noFill/>
                    </a:lnT>
                    <a:lnB>
                      <a:noFill/>
                    </a:lnB>
                    <a:solidFill>
                      <a:srgbClr val="D9E1F2"/>
                    </a:solidFill>
                  </a:tcPr>
                </a:tc>
                <a:tc>
                  <a:txBody>
                    <a:bodyPr/>
                    <a:lstStyle/>
                    <a:p>
                      <a:pPr algn="r" fontAlgn="b"/>
                      <a:r>
                        <a:rPr lang="en-US" sz="1400" b="1" i="0" u="none" strike="noStrike">
                          <a:solidFill>
                            <a:schemeClr val="tx1"/>
                          </a:solidFill>
                          <a:effectLst/>
                          <a:highlight>
                            <a:srgbClr val="D9E1F2"/>
                          </a:highlight>
                          <a:latin typeface="Calibri"/>
                        </a:rPr>
                        <a:t>87</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155317459"/>
                  </a:ext>
                </a:extLst>
              </a:tr>
              <a:tr h="190500">
                <a:tc>
                  <a:txBody>
                    <a:bodyPr/>
                    <a:lstStyle/>
                    <a:p>
                      <a:pPr algn="l" fontAlgn="b"/>
                      <a:r>
                        <a:rPr lang="en-US" sz="1400" b="0" i="0" u="none" strike="noStrike">
                          <a:solidFill>
                            <a:schemeClr val="bg1"/>
                          </a:solidFill>
                          <a:effectLst/>
                          <a:latin typeface="Calibri"/>
                        </a:rPr>
                        <a:t>France</a:t>
                      </a:r>
                    </a:p>
                  </a:txBody>
                  <a:tcPr marL="9525" marR="9525" marT="9525" anchor="b">
                    <a:lnL>
                      <a:noFill/>
                    </a:lnL>
                    <a:lnR>
                      <a:noFill/>
                    </a:lnR>
                    <a:lnT>
                      <a:noFill/>
                    </a:lnT>
                    <a:lnB>
                      <a:noFill/>
                    </a:lnB>
                    <a:noFill/>
                  </a:tcPr>
                </a:tc>
                <a:tc>
                  <a:txBody>
                    <a:bodyPr/>
                    <a:lstStyle/>
                    <a:p>
                      <a:pPr algn="r" fontAlgn="b"/>
                      <a:r>
                        <a:rPr lang="en-US" sz="1400" b="0" i="0" u="none" strike="noStrike">
                          <a:solidFill>
                            <a:schemeClr val="bg1"/>
                          </a:solidFill>
                          <a:effectLst/>
                          <a:latin typeface="Calibri"/>
                        </a:rPr>
                        <a:t>134</a:t>
                      </a:r>
                    </a:p>
                  </a:txBody>
                  <a:tcPr marL="9525" marR="9525" marT="9525" anchor="b">
                    <a:lnL>
                      <a:noFill/>
                    </a:lnL>
                    <a:lnR>
                      <a:noFill/>
                    </a:lnR>
                    <a:lnT>
                      <a:noFill/>
                    </a:lnT>
                    <a:lnB>
                      <a:noFill/>
                    </a:lnB>
                    <a:noFill/>
                  </a:tcPr>
                </a:tc>
                <a:extLst>
                  <a:ext uri="{0D108BD9-81ED-4DB2-BD59-A6C34878D82A}">
                    <a16:rowId xmlns:a16="http://schemas.microsoft.com/office/drawing/2014/main" val="695019785"/>
                  </a:ext>
                </a:extLst>
              </a:tr>
            </a:tbl>
          </a:graphicData>
        </a:graphic>
      </p:graphicFrame>
      <p:graphicFrame>
        <p:nvGraphicFramePr>
          <p:cNvPr id="52" name="Table 51">
            <a:extLst>
              <a:ext uri="{FF2B5EF4-FFF2-40B4-BE49-F238E27FC236}">
                <a16:creationId xmlns:a16="http://schemas.microsoft.com/office/drawing/2014/main" id="{6735B02B-5F5F-8DDD-0ECF-0E69127543E2}"/>
              </a:ext>
            </a:extLst>
          </p:cNvPr>
          <p:cNvGraphicFramePr>
            <a:graphicFrameLocks noGrp="1"/>
          </p:cNvGraphicFramePr>
          <p:nvPr/>
        </p:nvGraphicFramePr>
        <p:xfrm>
          <a:off x="5025059" y="2531414"/>
          <a:ext cx="3237482" cy="3393288"/>
        </p:xfrm>
        <a:graphic>
          <a:graphicData uri="http://schemas.openxmlformats.org/drawingml/2006/table">
            <a:tbl>
              <a:tblPr bandRow="1">
                <a:tableStyleId>{5C22544A-7EE6-4342-B048-85BDC9FD1C3A}</a:tableStyleId>
              </a:tblPr>
              <a:tblGrid>
                <a:gridCol w="2081898">
                  <a:extLst>
                    <a:ext uri="{9D8B030D-6E8A-4147-A177-3AD203B41FA5}">
                      <a16:colId xmlns:a16="http://schemas.microsoft.com/office/drawing/2014/main" val="698156980"/>
                    </a:ext>
                  </a:extLst>
                </a:gridCol>
                <a:gridCol w="1155584">
                  <a:extLst>
                    <a:ext uri="{9D8B030D-6E8A-4147-A177-3AD203B41FA5}">
                      <a16:colId xmlns:a16="http://schemas.microsoft.com/office/drawing/2014/main" val="3663910275"/>
                    </a:ext>
                  </a:extLst>
                </a:gridCol>
              </a:tblGrid>
              <a:tr h="235671">
                <a:tc>
                  <a:txBody>
                    <a:bodyPr/>
                    <a:lstStyle/>
                    <a:p>
                      <a:pPr fontAlgn="b"/>
                      <a:r>
                        <a:rPr lang="en-US" sz="1100" b="1">
                          <a:solidFill>
                            <a:schemeClr val="tx1"/>
                          </a:solidFill>
                          <a:effectLst/>
                          <a:highlight>
                            <a:srgbClr val="D9E1F2"/>
                          </a:highlight>
                          <a:latin typeface="Calibri"/>
                        </a:rPr>
                        <a:t>Turkey</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80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108453533"/>
                  </a:ext>
                </a:extLst>
              </a:tr>
              <a:tr h="235671">
                <a:tc>
                  <a:txBody>
                    <a:bodyPr/>
                    <a:lstStyle/>
                    <a:p>
                      <a:pPr fontAlgn="b"/>
                      <a:r>
                        <a:rPr lang="en-US" sz="1100">
                          <a:solidFill>
                            <a:schemeClr val="bg1"/>
                          </a:solidFill>
                          <a:effectLst/>
                          <a:latin typeface="Calibri"/>
                        </a:rPr>
                        <a:t>Denmark</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11</a:t>
                      </a:r>
                    </a:p>
                  </a:txBody>
                  <a:tcPr marL="9525" marR="9525" marT="9525" anchor="b">
                    <a:lnL>
                      <a:noFill/>
                    </a:lnL>
                    <a:lnR>
                      <a:noFill/>
                    </a:lnR>
                    <a:lnT>
                      <a:noFill/>
                    </a:lnT>
                    <a:lnB>
                      <a:noFill/>
                    </a:lnB>
                    <a:noFill/>
                  </a:tcPr>
                </a:tc>
                <a:extLst>
                  <a:ext uri="{0D108BD9-81ED-4DB2-BD59-A6C34878D82A}">
                    <a16:rowId xmlns:a16="http://schemas.microsoft.com/office/drawing/2014/main" val="3991064962"/>
                  </a:ext>
                </a:extLst>
              </a:tr>
              <a:tr h="235671">
                <a:tc>
                  <a:txBody>
                    <a:bodyPr/>
                    <a:lstStyle/>
                    <a:p>
                      <a:pPr fontAlgn="b"/>
                      <a:r>
                        <a:rPr lang="en-US" sz="1100" b="1">
                          <a:solidFill>
                            <a:schemeClr val="tx1"/>
                          </a:solidFill>
                          <a:effectLst/>
                          <a:highlight>
                            <a:srgbClr val="D9E1F2"/>
                          </a:highlight>
                          <a:latin typeface="Calibri"/>
                        </a:rPr>
                        <a:t>New Zealand</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14</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228566701"/>
                  </a:ext>
                </a:extLst>
              </a:tr>
              <a:tr h="235671">
                <a:tc>
                  <a:txBody>
                    <a:bodyPr/>
                    <a:lstStyle/>
                    <a:p>
                      <a:pPr fontAlgn="b"/>
                      <a:r>
                        <a:rPr lang="en-US" sz="1100">
                          <a:solidFill>
                            <a:schemeClr val="bg1"/>
                          </a:solidFill>
                          <a:effectLst/>
                          <a:latin typeface="Calibri"/>
                        </a:rPr>
                        <a:t>United Kingdom</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349</a:t>
                      </a:r>
                    </a:p>
                  </a:txBody>
                  <a:tcPr marL="9525" marR="9525" marT="9525" anchor="b">
                    <a:lnL>
                      <a:noFill/>
                    </a:lnL>
                    <a:lnR>
                      <a:noFill/>
                    </a:lnR>
                    <a:lnT>
                      <a:noFill/>
                    </a:lnT>
                    <a:lnB>
                      <a:noFill/>
                    </a:lnB>
                    <a:noFill/>
                  </a:tcPr>
                </a:tc>
                <a:extLst>
                  <a:ext uri="{0D108BD9-81ED-4DB2-BD59-A6C34878D82A}">
                    <a16:rowId xmlns:a16="http://schemas.microsoft.com/office/drawing/2014/main" val="1994917472"/>
                  </a:ext>
                </a:extLst>
              </a:tr>
              <a:tr h="235671">
                <a:tc>
                  <a:txBody>
                    <a:bodyPr/>
                    <a:lstStyle/>
                    <a:p>
                      <a:pPr fontAlgn="b"/>
                      <a:r>
                        <a:rPr lang="en-US" sz="1100">
                          <a:solidFill>
                            <a:srgbClr val="305496"/>
                          </a:solidFill>
                          <a:effectLst/>
                          <a:highlight>
                            <a:srgbClr val="D9E1F2"/>
                          </a:highlight>
                          <a:latin typeface="Calibri"/>
                        </a:rPr>
                        <a:t>Mexico</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86</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68554948"/>
                  </a:ext>
                </a:extLst>
              </a:tr>
              <a:tr h="235671">
                <a:tc>
                  <a:txBody>
                    <a:bodyPr/>
                    <a:lstStyle/>
                    <a:p>
                      <a:pPr fontAlgn="b"/>
                      <a:r>
                        <a:rPr lang="en-US" sz="1100" err="1">
                          <a:solidFill>
                            <a:schemeClr val="bg1"/>
                          </a:solidFill>
                          <a:effectLst/>
                          <a:latin typeface="Calibri"/>
                        </a:rPr>
                        <a:t>canada</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182</a:t>
                      </a:r>
                    </a:p>
                  </a:txBody>
                  <a:tcPr marL="9525" marR="9525" marT="9525" anchor="b">
                    <a:lnL>
                      <a:noFill/>
                    </a:lnL>
                    <a:lnR>
                      <a:noFill/>
                    </a:lnR>
                    <a:lnT>
                      <a:noFill/>
                    </a:lnT>
                    <a:lnB>
                      <a:noFill/>
                    </a:lnB>
                    <a:noFill/>
                  </a:tcPr>
                </a:tc>
                <a:extLst>
                  <a:ext uri="{0D108BD9-81ED-4DB2-BD59-A6C34878D82A}">
                    <a16:rowId xmlns:a16="http://schemas.microsoft.com/office/drawing/2014/main" val="3812015629"/>
                  </a:ext>
                </a:extLst>
              </a:tr>
              <a:tr h="235671">
                <a:tc>
                  <a:txBody>
                    <a:bodyPr/>
                    <a:lstStyle/>
                    <a:p>
                      <a:pPr fontAlgn="b"/>
                      <a:r>
                        <a:rPr lang="en-US" sz="1100">
                          <a:solidFill>
                            <a:schemeClr val="bg1"/>
                          </a:solidFill>
                          <a:effectLst/>
                          <a:highlight>
                            <a:srgbClr val="D9E1F2"/>
                          </a:highlight>
                          <a:latin typeface="Calibri"/>
                        </a:rPr>
                        <a:t>Hungary</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5</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022084451"/>
                  </a:ext>
                </a:extLst>
              </a:tr>
              <a:tr h="235671">
                <a:tc>
                  <a:txBody>
                    <a:bodyPr/>
                    <a:lstStyle/>
                    <a:p>
                      <a:pPr fontAlgn="b"/>
                      <a:r>
                        <a:rPr lang="en-US" sz="1100">
                          <a:solidFill>
                            <a:schemeClr val="bg1"/>
                          </a:solidFill>
                          <a:effectLst/>
                          <a:latin typeface="Calibri"/>
                        </a:rPr>
                        <a:t>Austria</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8</a:t>
                      </a:r>
                    </a:p>
                  </a:txBody>
                  <a:tcPr marL="9525" marR="9525" marT="9525" anchor="b">
                    <a:lnL>
                      <a:noFill/>
                    </a:lnL>
                    <a:lnR>
                      <a:noFill/>
                    </a:lnR>
                    <a:lnT>
                      <a:noFill/>
                    </a:lnT>
                    <a:lnB>
                      <a:noFill/>
                    </a:lnB>
                    <a:noFill/>
                  </a:tcPr>
                </a:tc>
                <a:extLst>
                  <a:ext uri="{0D108BD9-81ED-4DB2-BD59-A6C34878D82A}">
                    <a16:rowId xmlns:a16="http://schemas.microsoft.com/office/drawing/2014/main" val="2338996852"/>
                  </a:ext>
                </a:extLst>
              </a:tr>
              <a:tr h="235671">
                <a:tc>
                  <a:txBody>
                    <a:bodyPr/>
                    <a:lstStyle/>
                    <a:p>
                      <a:pPr fontAlgn="b"/>
                      <a:r>
                        <a:rPr lang="en-US" sz="1100">
                          <a:solidFill>
                            <a:srgbClr val="305496"/>
                          </a:solidFill>
                          <a:effectLst/>
                          <a:highlight>
                            <a:srgbClr val="D9E1F2"/>
                          </a:highlight>
                          <a:latin typeface="Calibri"/>
                        </a:rPr>
                        <a:t>Philippines</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76</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947310345"/>
                  </a:ext>
                </a:extLst>
              </a:tr>
              <a:tr h="235671">
                <a:tc>
                  <a:txBody>
                    <a:bodyPr/>
                    <a:lstStyle/>
                    <a:p>
                      <a:pPr fontAlgn="b"/>
                      <a:r>
                        <a:rPr lang="en-US" sz="1100">
                          <a:solidFill>
                            <a:schemeClr val="bg1"/>
                          </a:solidFill>
                          <a:effectLst/>
                          <a:latin typeface="Calibri"/>
                        </a:rPr>
                        <a:t>Argentina</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53</a:t>
                      </a:r>
                    </a:p>
                  </a:txBody>
                  <a:tcPr marL="9525" marR="9525" marT="9525" anchor="b">
                    <a:lnL>
                      <a:noFill/>
                    </a:lnL>
                    <a:lnR>
                      <a:noFill/>
                    </a:lnR>
                    <a:lnT>
                      <a:noFill/>
                    </a:lnT>
                    <a:lnB>
                      <a:noFill/>
                    </a:lnB>
                    <a:noFill/>
                  </a:tcPr>
                </a:tc>
                <a:extLst>
                  <a:ext uri="{0D108BD9-81ED-4DB2-BD59-A6C34878D82A}">
                    <a16:rowId xmlns:a16="http://schemas.microsoft.com/office/drawing/2014/main" val="2157632235"/>
                  </a:ext>
                </a:extLst>
              </a:tr>
              <a:tr h="235671">
                <a:tc>
                  <a:txBody>
                    <a:bodyPr/>
                    <a:lstStyle/>
                    <a:p>
                      <a:pPr fontAlgn="b"/>
                      <a:r>
                        <a:rPr lang="en-US" sz="1100">
                          <a:solidFill>
                            <a:srgbClr val="305496"/>
                          </a:solidFill>
                          <a:effectLst/>
                          <a:highlight>
                            <a:srgbClr val="D9E1F2"/>
                          </a:highlight>
                          <a:latin typeface="Calibri"/>
                        </a:rPr>
                        <a:t>Romania</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9</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007112846"/>
                  </a:ext>
                </a:extLst>
              </a:tr>
              <a:tr h="235671">
                <a:tc>
                  <a:txBody>
                    <a:bodyPr/>
                    <a:lstStyle/>
                    <a:p>
                      <a:pPr fontAlgn="b"/>
                      <a:r>
                        <a:rPr lang="en-US" sz="1100">
                          <a:solidFill>
                            <a:schemeClr val="bg1"/>
                          </a:solidFill>
                          <a:effectLst/>
                          <a:latin typeface="Calibri"/>
                        </a:rPr>
                        <a:t>Netherlands</a:t>
                      </a:r>
                    </a:p>
                  </a:txBody>
                  <a:tcPr marL="9525" marR="9525" marT="9525" anchor="b">
                    <a:lnL>
                      <a:noFill/>
                    </a:lnL>
                    <a:lnR>
                      <a:noFill/>
                    </a:lnR>
                    <a:lnT>
                      <a:noFill/>
                    </a:lnT>
                    <a:lnB>
                      <a:noFill/>
                    </a:lnB>
                    <a:noFill/>
                  </a:tcPr>
                </a:tc>
                <a:tc>
                  <a:txBody>
                    <a:bodyPr/>
                    <a:lstStyle/>
                    <a:p>
                      <a:pPr algn="r" fontAlgn="b"/>
                      <a:r>
                        <a:rPr lang="en-US" sz="1100">
                          <a:solidFill>
                            <a:schemeClr val="bg1"/>
                          </a:solidFill>
                          <a:effectLst/>
                          <a:latin typeface="Calibri"/>
                        </a:rPr>
                        <a:t>19</a:t>
                      </a:r>
                    </a:p>
                  </a:txBody>
                  <a:tcPr marL="9525" marR="9525" marT="9525" anchor="b">
                    <a:lnL>
                      <a:noFill/>
                    </a:lnL>
                    <a:lnR>
                      <a:noFill/>
                    </a:lnR>
                    <a:lnT>
                      <a:noFill/>
                    </a:lnT>
                    <a:lnB>
                      <a:noFill/>
                    </a:lnB>
                    <a:noFill/>
                  </a:tcPr>
                </a:tc>
                <a:extLst>
                  <a:ext uri="{0D108BD9-81ED-4DB2-BD59-A6C34878D82A}">
                    <a16:rowId xmlns:a16="http://schemas.microsoft.com/office/drawing/2014/main" val="1476178517"/>
                  </a:ext>
                </a:extLst>
              </a:tr>
              <a:tr h="235671">
                <a:tc>
                  <a:txBody>
                    <a:bodyPr/>
                    <a:lstStyle/>
                    <a:p>
                      <a:pPr fontAlgn="b"/>
                      <a:r>
                        <a:rPr lang="en-US" sz="1100">
                          <a:solidFill>
                            <a:srgbClr val="305496"/>
                          </a:solidFill>
                          <a:effectLst/>
                          <a:highlight>
                            <a:srgbClr val="D9E1F2"/>
                          </a:highlight>
                          <a:latin typeface="Calibri"/>
                        </a:rPr>
                        <a:t>Russia</a:t>
                      </a:r>
                    </a:p>
                  </a:txBody>
                  <a:tcPr marL="9525" marR="9525" marT="9525" anchor="b">
                    <a:lnL>
                      <a:noFill/>
                    </a:lnL>
                    <a:lnR>
                      <a:noFill/>
                    </a:lnR>
                    <a:lnT>
                      <a:noFill/>
                    </a:lnT>
                    <a:lnB>
                      <a:noFill/>
                    </a:lnB>
                    <a:solidFill>
                      <a:srgbClr val="D9E1F2"/>
                    </a:solidFill>
                  </a:tcPr>
                </a:tc>
                <a:tc>
                  <a:txBody>
                    <a:bodyPr/>
                    <a:lstStyle/>
                    <a:p>
                      <a:pPr algn="r" fontAlgn="b"/>
                      <a:r>
                        <a:rPr lang="en-US" sz="1100">
                          <a:solidFill>
                            <a:srgbClr val="305496"/>
                          </a:solidFill>
                          <a:effectLst/>
                          <a:highlight>
                            <a:srgbClr val="D9E1F2"/>
                          </a:highlight>
                          <a:latin typeface="Calibri"/>
                        </a:rPr>
                        <a:t>5</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162793437"/>
                  </a:ext>
                </a:extLst>
              </a:tr>
              <a:tr h="235671">
                <a:tc>
                  <a:txBody>
                    <a:bodyPr/>
                    <a:lstStyle/>
                    <a:p>
                      <a:pPr fontAlgn="b"/>
                      <a:r>
                        <a:rPr lang="en-US" sz="1100">
                          <a:solidFill>
                            <a:schemeClr val="bg1"/>
                          </a:solidFill>
                          <a:effectLst/>
                          <a:latin typeface="Calibri"/>
                        </a:rPr>
                        <a:t>China</a:t>
                      </a:r>
                    </a:p>
                  </a:txBody>
                  <a:tcPr marL="9525" marR="9525" marT="9525" anchor="b">
                    <a:lnL>
                      <a:noFill/>
                    </a:lnL>
                    <a:lnR>
                      <a:noFill/>
                    </a:lnR>
                    <a:lnT>
                      <a:noFill/>
                    </a:lnT>
                    <a:lnB>
                      <a:noFill/>
                    </a:lnB>
                    <a:noFill/>
                  </a:tcPr>
                </a:tc>
                <a:tc>
                  <a:txBody>
                    <a:bodyPr/>
                    <a:lstStyle/>
                    <a:p>
                      <a:pPr algn="r" fontAlgn="b"/>
                      <a:r>
                        <a:rPr lang="en-US" sz="1800">
                          <a:solidFill>
                            <a:schemeClr val="bg1"/>
                          </a:solidFill>
                          <a:effectLst/>
                          <a:latin typeface="Calibri"/>
                        </a:rPr>
                        <a:t>57</a:t>
                      </a:r>
                    </a:p>
                  </a:txBody>
                  <a:tcPr marL="9525" marR="9525" marT="9525" anchor="b">
                    <a:lnL>
                      <a:noFill/>
                    </a:lnL>
                    <a:lnR>
                      <a:noFill/>
                    </a:lnR>
                    <a:lnT>
                      <a:noFill/>
                    </a:lnT>
                    <a:lnB>
                      <a:noFill/>
                    </a:lnB>
                    <a:noFill/>
                  </a:tcPr>
                </a:tc>
                <a:extLst>
                  <a:ext uri="{0D108BD9-81ED-4DB2-BD59-A6C34878D82A}">
                    <a16:rowId xmlns:a16="http://schemas.microsoft.com/office/drawing/2014/main" val="1799900407"/>
                  </a:ext>
                </a:extLst>
              </a:tr>
            </a:tbl>
          </a:graphicData>
        </a:graphic>
      </p:graphicFrame>
      <p:graphicFrame>
        <p:nvGraphicFramePr>
          <p:cNvPr id="54" name="Table 53">
            <a:extLst>
              <a:ext uri="{FF2B5EF4-FFF2-40B4-BE49-F238E27FC236}">
                <a16:creationId xmlns:a16="http://schemas.microsoft.com/office/drawing/2014/main" id="{DED430CF-8F9B-694B-7C6E-A2E077E33DFB}"/>
              </a:ext>
            </a:extLst>
          </p:cNvPr>
          <p:cNvGraphicFramePr>
            <a:graphicFrameLocks noGrp="1"/>
          </p:cNvGraphicFramePr>
          <p:nvPr/>
        </p:nvGraphicFramePr>
        <p:xfrm>
          <a:off x="8503478" y="2197652"/>
          <a:ext cx="2826299" cy="4346574"/>
        </p:xfrm>
        <a:graphic>
          <a:graphicData uri="http://schemas.openxmlformats.org/drawingml/2006/table">
            <a:tbl>
              <a:tblPr bandRow="1">
                <a:tableStyleId>{5C22544A-7EE6-4342-B048-85BDC9FD1C3A}</a:tableStyleId>
              </a:tblPr>
              <a:tblGrid>
                <a:gridCol w="55217">
                  <a:extLst>
                    <a:ext uri="{9D8B030D-6E8A-4147-A177-3AD203B41FA5}">
                      <a16:colId xmlns:a16="http://schemas.microsoft.com/office/drawing/2014/main" val="3654756548"/>
                    </a:ext>
                  </a:extLst>
                </a:gridCol>
                <a:gridCol w="2179804">
                  <a:extLst>
                    <a:ext uri="{9D8B030D-6E8A-4147-A177-3AD203B41FA5}">
                      <a16:colId xmlns:a16="http://schemas.microsoft.com/office/drawing/2014/main" val="45640280"/>
                    </a:ext>
                  </a:extLst>
                </a:gridCol>
                <a:gridCol w="591278">
                  <a:extLst>
                    <a:ext uri="{9D8B030D-6E8A-4147-A177-3AD203B41FA5}">
                      <a16:colId xmlns:a16="http://schemas.microsoft.com/office/drawing/2014/main" val="383452331"/>
                    </a:ext>
                  </a:extLst>
                </a:gridCol>
              </a:tblGrid>
              <a:tr h="220869">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Indonesia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83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401235460"/>
                  </a:ext>
                </a:extLst>
              </a:tr>
              <a:tr h="317499">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Thailand</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41</a:t>
                      </a:r>
                    </a:p>
                  </a:txBody>
                  <a:tcPr marL="9525" marR="9525" marT="9525" anchor="b">
                    <a:lnL>
                      <a:noFill/>
                    </a:lnL>
                    <a:lnR>
                      <a:noFill/>
                    </a:lnR>
                    <a:lnT>
                      <a:noFill/>
                    </a:lnT>
                    <a:lnB>
                      <a:noFill/>
                    </a:lnB>
                    <a:noFill/>
                  </a:tcPr>
                </a:tc>
                <a:extLst>
                  <a:ext uri="{0D108BD9-81ED-4DB2-BD59-A6C34878D82A}">
                    <a16:rowId xmlns:a16="http://schemas.microsoft.com/office/drawing/2014/main" val="3510065845"/>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South Africa </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325814023"/>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Lebanon</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16</a:t>
                      </a:r>
                    </a:p>
                  </a:txBody>
                  <a:tcPr marL="9525" marR="9525" marT="9525" anchor="b">
                    <a:lnL>
                      <a:noFill/>
                    </a:lnL>
                    <a:lnR>
                      <a:noFill/>
                    </a:lnR>
                    <a:lnT>
                      <a:noFill/>
                    </a:lnT>
                    <a:lnB>
                      <a:noFill/>
                    </a:lnB>
                    <a:noFill/>
                  </a:tcPr>
                </a:tc>
                <a:extLst>
                  <a:ext uri="{0D108BD9-81ED-4DB2-BD59-A6C34878D82A}">
                    <a16:rowId xmlns:a16="http://schemas.microsoft.com/office/drawing/2014/main" val="3194756072"/>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Chile</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16</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765280287"/>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Vietnam</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7</a:t>
                      </a:r>
                    </a:p>
                  </a:txBody>
                  <a:tcPr marL="9525" marR="9525" marT="9525" anchor="b">
                    <a:lnL>
                      <a:noFill/>
                    </a:lnL>
                    <a:lnR>
                      <a:noFill/>
                    </a:lnR>
                    <a:lnT>
                      <a:noFill/>
                    </a:lnT>
                    <a:lnB>
                      <a:noFill/>
                    </a:lnB>
                    <a:noFill/>
                  </a:tcPr>
                </a:tc>
                <a:extLst>
                  <a:ext uri="{0D108BD9-81ED-4DB2-BD59-A6C34878D82A}">
                    <a16:rowId xmlns:a16="http://schemas.microsoft.com/office/drawing/2014/main" val="221365359"/>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Kuwait</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5</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573740371"/>
                  </a:ext>
                </a:extLst>
              </a:tr>
              <a:tr h="262282">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err="1">
                          <a:solidFill>
                            <a:schemeClr val="bg1"/>
                          </a:solidFill>
                          <a:effectLst/>
                          <a:latin typeface="Calibri"/>
                        </a:rPr>
                        <a:t>poland</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22</a:t>
                      </a:r>
                    </a:p>
                  </a:txBody>
                  <a:tcPr marL="9525" marR="9525" marT="9525" anchor="b">
                    <a:lnL>
                      <a:noFill/>
                    </a:lnL>
                    <a:lnR>
                      <a:noFill/>
                    </a:lnR>
                    <a:lnT>
                      <a:noFill/>
                    </a:lnT>
                    <a:lnB>
                      <a:noFill/>
                    </a:lnB>
                    <a:noFill/>
                  </a:tcPr>
                </a:tc>
                <a:extLst>
                  <a:ext uri="{0D108BD9-81ED-4DB2-BD59-A6C34878D82A}">
                    <a16:rowId xmlns:a16="http://schemas.microsoft.com/office/drawing/2014/main" val="163580310"/>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Portugal</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907192440"/>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Bangladesh</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3</a:t>
                      </a:r>
                    </a:p>
                  </a:txBody>
                  <a:tcPr marL="9525" marR="9525" marT="9525" anchor="b">
                    <a:lnL>
                      <a:noFill/>
                    </a:lnL>
                    <a:lnR>
                      <a:noFill/>
                    </a:lnR>
                    <a:lnT>
                      <a:noFill/>
                    </a:lnT>
                    <a:lnB>
                      <a:noFill/>
                    </a:lnB>
                    <a:noFill/>
                  </a:tcPr>
                </a:tc>
                <a:extLst>
                  <a:ext uri="{0D108BD9-81ED-4DB2-BD59-A6C34878D82A}">
                    <a16:rowId xmlns:a16="http://schemas.microsoft.com/office/drawing/2014/main" val="2842797925"/>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Malaysia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16</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632095165"/>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Ireland</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15</a:t>
                      </a:r>
                    </a:p>
                  </a:txBody>
                  <a:tcPr marL="9525" marR="9525" marT="9525" anchor="b">
                    <a:lnL>
                      <a:noFill/>
                    </a:lnL>
                    <a:lnR>
                      <a:noFill/>
                    </a:lnR>
                    <a:lnT>
                      <a:noFill/>
                    </a:lnT>
                    <a:lnB>
                      <a:noFill/>
                    </a:lnB>
                    <a:noFill/>
                  </a:tcPr>
                </a:tc>
                <a:extLst>
                  <a:ext uri="{0D108BD9-81ED-4DB2-BD59-A6C34878D82A}">
                    <a16:rowId xmlns:a16="http://schemas.microsoft.com/office/drawing/2014/main" val="3409992815"/>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Saudi Arabia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bg1"/>
                          </a:solidFill>
                          <a:effectLst/>
                          <a:latin typeface="Calibri"/>
                        </a:rPr>
                        <a:t>6</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4012089192"/>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Taiwan</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13</a:t>
                      </a:r>
                    </a:p>
                  </a:txBody>
                  <a:tcPr marL="9525" marR="9525" marT="9525" anchor="b">
                    <a:lnL>
                      <a:noFill/>
                    </a:lnL>
                    <a:lnR>
                      <a:noFill/>
                    </a:lnR>
                    <a:lnT>
                      <a:noFill/>
                    </a:lnT>
                    <a:lnB>
                      <a:noFill/>
                    </a:lnB>
                    <a:noFill/>
                  </a:tcPr>
                </a:tc>
                <a:extLst>
                  <a:ext uri="{0D108BD9-81ED-4DB2-BD59-A6C34878D82A}">
                    <a16:rowId xmlns:a16="http://schemas.microsoft.com/office/drawing/2014/main" val="39945918"/>
                  </a:ext>
                </a:extLst>
              </a:tr>
              <a:tr h="190500">
                <a:tc>
                  <a:txBody>
                    <a:bodyPr/>
                    <a:lstStyle/>
                    <a:p>
                      <a:pPr lvl="0">
                        <a:buNone/>
                      </a:pPr>
                      <a:endParaRPr lang="en-US" sz="1400">
                        <a:solidFill>
                          <a:schemeClr val="tx1"/>
                        </a:solidFill>
                        <a:effectLst/>
                        <a:latin typeface="Calibri"/>
                      </a:endParaRPr>
                    </a:p>
                  </a:txBody>
                  <a:tcPr marL="9524" marR="9524" marT="9524" anchor="b">
                    <a:lnL w="0">
                      <a:noFill/>
                    </a:lnL>
                    <a:lnR w="0">
                      <a:noFill/>
                    </a:lnR>
                    <a:lnT w="0">
                      <a:noFill/>
                    </a:lnT>
                    <a:lnB w="0">
                      <a:noFill/>
                    </a:lnB>
                    <a:solidFill>
                      <a:srgbClr val="D9E1F2"/>
                    </a:solidFill>
                  </a:tcPr>
                </a:tc>
                <a:tc>
                  <a:txBody>
                    <a:bodyPr/>
                    <a:lstStyle/>
                    <a:p>
                      <a:pPr fontAlgn="b"/>
                      <a:r>
                        <a:rPr lang="en-US" sz="1400">
                          <a:solidFill>
                            <a:schemeClr val="tx1"/>
                          </a:solidFill>
                          <a:effectLst/>
                          <a:latin typeface="Calibri"/>
                        </a:rPr>
                        <a:t>Switzerland</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latin typeface="Calibri"/>
                        </a:rPr>
                        <a:t>5</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079041611"/>
                  </a:ext>
                </a:extLst>
              </a:tr>
              <a:tr h="190500">
                <a:tc>
                  <a:txBody>
                    <a:bodyPr/>
                    <a:lstStyle/>
                    <a:p>
                      <a:pPr lvl="0">
                        <a:buNone/>
                      </a:pPr>
                      <a:endParaRPr lang="en-US" sz="1400">
                        <a:solidFill>
                          <a:schemeClr val="bg1"/>
                        </a:solidFill>
                        <a:effectLst/>
                        <a:latin typeface="Calibri"/>
                      </a:endParaRPr>
                    </a:p>
                  </a:txBody>
                  <a:tcPr marL="9524" marR="9524" marT="9524" anchor="b">
                    <a:lnL w="0">
                      <a:noFill/>
                    </a:lnL>
                    <a:lnR w="0">
                      <a:noFill/>
                    </a:lnR>
                    <a:lnT w="0">
                      <a:noFill/>
                    </a:lnT>
                    <a:lnB w="0">
                      <a:noFill/>
                    </a:lnB>
                    <a:noFill/>
                  </a:tcPr>
                </a:tc>
                <a:tc>
                  <a:txBody>
                    <a:bodyPr/>
                    <a:lstStyle/>
                    <a:p>
                      <a:pPr fontAlgn="b"/>
                      <a:r>
                        <a:rPr lang="en-US" sz="1400">
                          <a:solidFill>
                            <a:schemeClr val="bg1"/>
                          </a:solidFill>
                          <a:effectLst/>
                          <a:latin typeface="Calibri"/>
                        </a:rPr>
                        <a:t>Singapore</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10</a:t>
                      </a:r>
                    </a:p>
                  </a:txBody>
                  <a:tcPr marL="9525" marR="9525" marT="9525" anchor="b">
                    <a:lnL>
                      <a:noFill/>
                    </a:lnL>
                    <a:lnR>
                      <a:noFill/>
                    </a:lnR>
                    <a:lnT>
                      <a:noFill/>
                    </a:lnT>
                    <a:lnB>
                      <a:noFill/>
                    </a:lnB>
                    <a:noFill/>
                  </a:tcPr>
                </a:tc>
                <a:extLst>
                  <a:ext uri="{0D108BD9-81ED-4DB2-BD59-A6C34878D82A}">
                    <a16:rowId xmlns:a16="http://schemas.microsoft.com/office/drawing/2014/main" val="3684549249"/>
                  </a:ext>
                </a:extLst>
              </a:tr>
            </a:tbl>
          </a:graphicData>
        </a:graphic>
      </p:graphicFrame>
    </p:spTree>
    <p:extLst>
      <p:ext uri="{BB962C8B-B14F-4D97-AF65-F5344CB8AC3E}">
        <p14:creationId xmlns:p14="http://schemas.microsoft.com/office/powerpoint/2010/main" val="21096739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D3DFB8F-2768-E144-5E8B-6B26E4506521}"/>
              </a:ext>
            </a:extLst>
          </p:cNvPr>
          <p:cNvGraphicFramePr>
            <a:graphicFrameLocks noGrp="1"/>
          </p:cNvGraphicFramePr>
          <p:nvPr/>
        </p:nvGraphicFramePr>
        <p:xfrm>
          <a:off x="958272" y="1858818"/>
          <a:ext cx="3689435" cy="3673100"/>
        </p:xfrm>
        <a:graphic>
          <a:graphicData uri="http://schemas.openxmlformats.org/drawingml/2006/table">
            <a:tbl>
              <a:tblPr bandRow="1">
                <a:tableStyleId>{5C22544A-7EE6-4342-B048-85BDC9FD1C3A}</a:tableStyleId>
              </a:tblPr>
              <a:tblGrid>
                <a:gridCol w="2531966">
                  <a:extLst>
                    <a:ext uri="{9D8B030D-6E8A-4147-A177-3AD203B41FA5}">
                      <a16:colId xmlns:a16="http://schemas.microsoft.com/office/drawing/2014/main" val="1652493512"/>
                    </a:ext>
                  </a:extLst>
                </a:gridCol>
                <a:gridCol w="1157469">
                  <a:extLst>
                    <a:ext uri="{9D8B030D-6E8A-4147-A177-3AD203B41FA5}">
                      <a16:colId xmlns:a16="http://schemas.microsoft.com/office/drawing/2014/main" val="3655693783"/>
                    </a:ext>
                  </a:extLst>
                </a:gridCol>
              </a:tblGrid>
              <a:tr h="367310">
                <a:tc>
                  <a:txBody>
                    <a:bodyPr/>
                    <a:lstStyle/>
                    <a:p>
                      <a:pPr fontAlgn="b"/>
                      <a:r>
                        <a:rPr lang="en-US" sz="2000" b="1">
                          <a:solidFill>
                            <a:schemeClr val="bg1"/>
                          </a:solidFill>
                          <a:effectLst/>
                          <a:highlight>
                            <a:srgbClr val="D9E1F2"/>
                          </a:highlight>
                          <a:latin typeface="Calibri"/>
                        </a:rPr>
                        <a:t>Serbia</a:t>
                      </a:r>
                    </a:p>
                  </a:txBody>
                  <a:tcPr marL="9525" marR="9525" marT="9525" anchor="b">
                    <a:lnL>
                      <a:noFill/>
                    </a:lnL>
                    <a:lnR>
                      <a:noFill/>
                    </a:lnR>
                    <a:lnT>
                      <a:noFill/>
                    </a:lnT>
                    <a:lnB>
                      <a:noFill/>
                    </a:lnB>
                    <a:solidFill>
                      <a:srgbClr val="D9E1F2"/>
                    </a:solidFill>
                  </a:tcPr>
                </a:tc>
                <a:tc>
                  <a:txBody>
                    <a:bodyPr/>
                    <a:lstStyle/>
                    <a:p>
                      <a:pPr algn="r" fontAlgn="b"/>
                      <a:r>
                        <a:rPr lang="en-US" sz="2000" b="1">
                          <a:solidFill>
                            <a:schemeClr val="tx1"/>
                          </a:solidFill>
                          <a:effectLst/>
                          <a:highlight>
                            <a:srgbClr val="D9E1F2"/>
                          </a:highlight>
                          <a:latin typeface="Calibri"/>
                        </a:rPr>
                        <a:t>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187061840"/>
                  </a:ext>
                </a:extLst>
              </a:tr>
              <a:tr h="367310">
                <a:tc>
                  <a:txBody>
                    <a:bodyPr/>
                    <a:lstStyle/>
                    <a:p>
                      <a:pPr fontAlgn="b"/>
                      <a:r>
                        <a:rPr lang="en-US" sz="2000" b="1">
                          <a:solidFill>
                            <a:schemeClr val="bg1"/>
                          </a:solidFill>
                          <a:effectLst/>
                          <a:latin typeface="Calibri"/>
                        </a:rPr>
                        <a:t>Finland</a:t>
                      </a:r>
                    </a:p>
                  </a:txBody>
                  <a:tcPr marL="9525" marR="9525" marT="9525" anchor="b">
                    <a:lnL>
                      <a:noFill/>
                    </a:lnL>
                    <a:lnR>
                      <a:noFill/>
                    </a:lnR>
                    <a:lnT>
                      <a:noFill/>
                    </a:lnT>
                    <a:lnB>
                      <a:noFill/>
                    </a:lnB>
                    <a:noFill/>
                  </a:tcPr>
                </a:tc>
                <a:tc>
                  <a:txBody>
                    <a:bodyPr/>
                    <a:lstStyle/>
                    <a:p>
                      <a:pPr algn="r" fontAlgn="b"/>
                      <a:r>
                        <a:rPr lang="en-US" sz="2000" b="1">
                          <a:solidFill>
                            <a:schemeClr val="bg1"/>
                          </a:solidFill>
                          <a:effectLst/>
                          <a:latin typeface="Calibri"/>
                        </a:rPr>
                        <a:t>2</a:t>
                      </a:r>
                    </a:p>
                  </a:txBody>
                  <a:tcPr marL="9525" marR="9525" marT="9525" anchor="b">
                    <a:lnL>
                      <a:noFill/>
                    </a:lnL>
                    <a:lnR>
                      <a:noFill/>
                    </a:lnR>
                    <a:lnT>
                      <a:noFill/>
                    </a:lnT>
                    <a:lnB>
                      <a:noFill/>
                    </a:lnB>
                    <a:noFill/>
                  </a:tcPr>
                </a:tc>
                <a:extLst>
                  <a:ext uri="{0D108BD9-81ED-4DB2-BD59-A6C34878D82A}">
                    <a16:rowId xmlns:a16="http://schemas.microsoft.com/office/drawing/2014/main" val="3913941762"/>
                  </a:ext>
                </a:extLst>
              </a:tr>
              <a:tr h="367310">
                <a:tc>
                  <a:txBody>
                    <a:bodyPr/>
                    <a:lstStyle/>
                    <a:p>
                      <a:pPr fontAlgn="b"/>
                      <a:r>
                        <a:rPr lang="en-US" sz="2000" b="1">
                          <a:solidFill>
                            <a:schemeClr val="bg1"/>
                          </a:solidFill>
                          <a:effectLst/>
                          <a:highlight>
                            <a:srgbClr val="D9E1F2"/>
                          </a:highlight>
                          <a:latin typeface="Calibri"/>
                        </a:rPr>
                        <a:t>Poland</a:t>
                      </a:r>
                    </a:p>
                  </a:txBody>
                  <a:tcPr marL="9525" marR="9525" marT="9525" anchor="b">
                    <a:lnL>
                      <a:noFill/>
                    </a:lnL>
                    <a:lnR>
                      <a:noFill/>
                    </a:lnR>
                    <a:lnT>
                      <a:noFill/>
                    </a:lnT>
                    <a:lnB>
                      <a:noFill/>
                    </a:lnB>
                    <a:solidFill>
                      <a:srgbClr val="D9E1F2"/>
                    </a:solidFill>
                  </a:tcPr>
                </a:tc>
                <a:tc>
                  <a:txBody>
                    <a:bodyPr/>
                    <a:lstStyle/>
                    <a:p>
                      <a:pPr algn="r" fontAlgn="b"/>
                      <a:r>
                        <a:rPr lang="en-US" sz="2000" b="1">
                          <a:solidFill>
                            <a:schemeClr val="tx1"/>
                          </a:solidFill>
                          <a:effectLst/>
                          <a:highlight>
                            <a:srgbClr val="D9E1F2"/>
                          </a:highlight>
                          <a:latin typeface="Calibri"/>
                        </a:rPr>
                        <a:t>22</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230203271"/>
                  </a:ext>
                </a:extLst>
              </a:tr>
              <a:tr h="367310">
                <a:tc>
                  <a:txBody>
                    <a:bodyPr/>
                    <a:lstStyle/>
                    <a:p>
                      <a:pPr fontAlgn="b"/>
                      <a:r>
                        <a:rPr lang="en-US" sz="2000" b="1">
                          <a:solidFill>
                            <a:schemeClr val="bg1"/>
                          </a:solidFill>
                          <a:effectLst/>
                          <a:latin typeface="Calibri"/>
                        </a:rPr>
                        <a:t>Sweden</a:t>
                      </a:r>
                    </a:p>
                  </a:txBody>
                  <a:tcPr marL="9525" marR="9525" marT="9525" anchor="b">
                    <a:lnL>
                      <a:noFill/>
                    </a:lnL>
                    <a:lnR>
                      <a:noFill/>
                    </a:lnR>
                    <a:lnT>
                      <a:noFill/>
                    </a:lnT>
                    <a:lnB>
                      <a:noFill/>
                    </a:lnB>
                    <a:noFill/>
                  </a:tcPr>
                </a:tc>
                <a:tc>
                  <a:txBody>
                    <a:bodyPr/>
                    <a:lstStyle/>
                    <a:p>
                      <a:pPr algn="r" fontAlgn="b"/>
                      <a:r>
                        <a:rPr lang="en-US" sz="2000" b="1">
                          <a:solidFill>
                            <a:schemeClr val="bg1"/>
                          </a:solidFill>
                          <a:effectLst/>
                          <a:latin typeface="Calibri"/>
                        </a:rPr>
                        <a:t>10</a:t>
                      </a:r>
                    </a:p>
                  </a:txBody>
                  <a:tcPr marL="9525" marR="9525" marT="9525" anchor="b">
                    <a:lnL>
                      <a:noFill/>
                    </a:lnL>
                    <a:lnR>
                      <a:noFill/>
                    </a:lnR>
                    <a:lnT>
                      <a:noFill/>
                    </a:lnT>
                    <a:lnB>
                      <a:noFill/>
                    </a:lnB>
                    <a:noFill/>
                  </a:tcPr>
                </a:tc>
                <a:extLst>
                  <a:ext uri="{0D108BD9-81ED-4DB2-BD59-A6C34878D82A}">
                    <a16:rowId xmlns:a16="http://schemas.microsoft.com/office/drawing/2014/main" val="3899641572"/>
                  </a:ext>
                </a:extLst>
              </a:tr>
              <a:tr h="367310">
                <a:tc>
                  <a:txBody>
                    <a:bodyPr/>
                    <a:lstStyle/>
                    <a:p>
                      <a:pPr fontAlgn="b"/>
                      <a:r>
                        <a:rPr lang="en-US" sz="2000" b="1">
                          <a:solidFill>
                            <a:schemeClr val="bg1"/>
                          </a:solidFill>
                          <a:effectLst/>
                          <a:highlight>
                            <a:srgbClr val="D9E1F2"/>
                          </a:highlight>
                          <a:latin typeface="Calibri"/>
                        </a:rPr>
                        <a:t>Thailand</a:t>
                      </a:r>
                    </a:p>
                  </a:txBody>
                  <a:tcPr marL="9525" marR="9525" marT="9525" anchor="b">
                    <a:lnL>
                      <a:noFill/>
                    </a:lnL>
                    <a:lnR>
                      <a:noFill/>
                    </a:lnR>
                    <a:lnT>
                      <a:noFill/>
                    </a:lnT>
                    <a:lnB>
                      <a:noFill/>
                    </a:lnB>
                    <a:solidFill>
                      <a:srgbClr val="D9E1F2"/>
                    </a:solidFill>
                  </a:tcPr>
                </a:tc>
                <a:tc>
                  <a:txBody>
                    <a:bodyPr/>
                    <a:lstStyle/>
                    <a:p>
                      <a:pPr algn="r" fontAlgn="b"/>
                      <a:r>
                        <a:rPr lang="en-US" sz="2000" b="1">
                          <a:solidFill>
                            <a:schemeClr val="tx1"/>
                          </a:solidFill>
                          <a:effectLst/>
                          <a:highlight>
                            <a:srgbClr val="D9E1F2"/>
                          </a:highlight>
                          <a:latin typeface="Calibri"/>
                        </a:rPr>
                        <a:t>41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481474531"/>
                  </a:ext>
                </a:extLst>
              </a:tr>
              <a:tr h="367310">
                <a:tc>
                  <a:txBody>
                    <a:bodyPr/>
                    <a:lstStyle/>
                    <a:p>
                      <a:pPr fontAlgn="b"/>
                      <a:r>
                        <a:rPr lang="en-US" sz="2000" b="1">
                          <a:solidFill>
                            <a:schemeClr val="bg1"/>
                          </a:solidFill>
                          <a:effectLst/>
                          <a:latin typeface="Calibri"/>
                        </a:rPr>
                        <a:t>Russia</a:t>
                      </a:r>
                    </a:p>
                  </a:txBody>
                  <a:tcPr marL="9525" marR="9525" marT="9525" anchor="b">
                    <a:lnL>
                      <a:noFill/>
                    </a:lnL>
                    <a:lnR>
                      <a:noFill/>
                    </a:lnR>
                    <a:lnT>
                      <a:noFill/>
                    </a:lnT>
                    <a:lnB>
                      <a:noFill/>
                    </a:lnB>
                    <a:noFill/>
                  </a:tcPr>
                </a:tc>
                <a:tc>
                  <a:txBody>
                    <a:bodyPr/>
                    <a:lstStyle/>
                    <a:p>
                      <a:pPr algn="r" fontAlgn="b"/>
                      <a:r>
                        <a:rPr lang="en-US" sz="2000" b="1">
                          <a:solidFill>
                            <a:schemeClr val="bg1"/>
                          </a:solidFill>
                          <a:effectLst/>
                          <a:latin typeface="Calibri"/>
                        </a:rPr>
                        <a:t>5</a:t>
                      </a:r>
                    </a:p>
                  </a:txBody>
                  <a:tcPr marL="9525" marR="9525" marT="9525" anchor="b">
                    <a:lnL>
                      <a:noFill/>
                    </a:lnL>
                    <a:lnR>
                      <a:noFill/>
                    </a:lnR>
                    <a:lnT>
                      <a:noFill/>
                    </a:lnT>
                    <a:lnB>
                      <a:noFill/>
                    </a:lnB>
                    <a:noFill/>
                  </a:tcPr>
                </a:tc>
                <a:extLst>
                  <a:ext uri="{0D108BD9-81ED-4DB2-BD59-A6C34878D82A}">
                    <a16:rowId xmlns:a16="http://schemas.microsoft.com/office/drawing/2014/main" val="4008718094"/>
                  </a:ext>
                </a:extLst>
              </a:tr>
              <a:tr h="367310">
                <a:tc>
                  <a:txBody>
                    <a:bodyPr/>
                    <a:lstStyle/>
                    <a:p>
                      <a:pPr fontAlgn="b"/>
                      <a:r>
                        <a:rPr lang="en-US" sz="2000" b="1">
                          <a:solidFill>
                            <a:schemeClr val="bg1"/>
                          </a:solidFill>
                          <a:effectLst/>
                          <a:highlight>
                            <a:srgbClr val="D9E1F2"/>
                          </a:highlight>
                          <a:latin typeface="Calibri"/>
                        </a:rPr>
                        <a:t>Romania</a:t>
                      </a:r>
                    </a:p>
                  </a:txBody>
                  <a:tcPr marL="9525" marR="9525" marT="9525" anchor="b">
                    <a:lnL>
                      <a:noFill/>
                    </a:lnL>
                    <a:lnR>
                      <a:noFill/>
                    </a:lnR>
                    <a:lnT>
                      <a:noFill/>
                    </a:lnT>
                    <a:lnB>
                      <a:noFill/>
                    </a:lnB>
                    <a:solidFill>
                      <a:srgbClr val="D9E1F2"/>
                    </a:solidFill>
                  </a:tcPr>
                </a:tc>
                <a:tc>
                  <a:txBody>
                    <a:bodyPr/>
                    <a:lstStyle/>
                    <a:p>
                      <a:pPr algn="r" fontAlgn="b"/>
                      <a:r>
                        <a:rPr lang="en-US" sz="2000" b="1">
                          <a:solidFill>
                            <a:schemeClr val="tx1"/>
                          </a:solidFill>
                          <a:effectLst/>
                          <a:highlight>
                            <a:srgbClr val="D9E1F2"/>
                          </a:highlight>
                          <a:latin typeface="Calibri"/>
                        </a:rPr>
                        <a:t>9</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728093247"/>
                  </a:ext>
                </a:extLst>
              </a:tr>
              <a:tr h="367310">
                <a:tc>
                  <a:txBody>
                    <a:bodyPr/>
                    <a:lstStyle/>
                    <a:p>
                      <a:pPr fontAlgn="b"/>
                      <a:r>
                        <a:rPr lang="en-US" sz="2000" b="1">
                          <a:solidFill>
                            <a:schemeClr val="bg1"/>
                          </a:solidFill>
                          <a:effectLst/>
                          <a:latin typeface="Calibri"/>
                        </a:rPr>
                        <a:t>Ireland</a:t>
                      </a:r>
                    </a:p>
                  </a:txBody>
                  <a:tcPr marL="9525" marR="9525" marT="9525" anchor="b">
                    <a:lnL>
                      <a:noFill/>
                    </a:lnL>
                    <a:lnR>
                      <a:noFill/>
                    </a:lnR>
                    <a:lnT>
                      <a:noFill/>
                    </a:lnT>
                    <a:lnB>
                      <a:noFill/>
                    </a:lnB>
                    <a:noFill/>
                  </a:tcPr>
                </a:tc>
                <a:tc>
                  <a:txBody>
                    <a:bodyPr/>
                    <a:lstStyle/>
                    <a:p>
                      <a:pPr algn="r" fontAlgn="b"/>
                      <a:r>
                        <a:rPr lang="en-US" sz="2000" b="1">
                          <a:solidFill>
                            <a:schemeClr val="bg1"/>
                          </a:solidFill>
                          <a:effectLst/>
                          <a:latin typeface="Calibri"/>
                        </a:rPr>
                        <a:t>15</a:t>
                      </a:r>
                    </a:p>
                  </a:txBody>
                  <a:tcPr marL="9525" marR="9525" marT="9525" anchor="b">
                    <a:lnL>
                      <a:noFill/>
                    </a:lnL>
                    <a:lnR>
                      <a:noFill/>
                    </a:lnR>
                    <a:lnT>
                      <a:noFill/>
                    </a:lnT>
                    <a:lnB>
                      <a:noFill/>
                    </a:lnB>
                    <a:noFill/>
                  </a:tcPr>
                </a:tc>
                <a:extLst>
                  <a:ext uri="{0D108BD9-81ED-4DB2-BD59-A6C34878D82A}">
                    <a16:rowId xmlns:a16="http://schemas.microsoft.com/office/drawing/2014/main" val="2076753556"/>
                  </a:ext>
                </a:extLst>
              </a:tr>
              <a:tr h="367310">
                <a:tc>
                  <a:txBody>
                    <a:bodyPr/>
                    <a:lstStyle/>
                    <a:p>
                      <a:pPr fontAlgn="b"/>
                      <a:r>
                        <a:rPr lang="en-US" sz="2000" b="1">
                          <a:solidFill>
                            <a:schemeClr val="bg1"/>
                          </a:solidFill>
                          <a:effectLst/>
                          <a:highlight>
                            <a:srgbClr val="D9E1F2"/>
                          </a:highlight>
                          <a:latin typeface="Calibri"/>
                        </a:rPr>
                        <a:t>Portugal</a:t>
                      </a:r>
                    </a:p>
                  </a:txBody>
                  <a:tcPr marL="9525" marR="9525" marT="9525" anchor="b">
                    <a:lnL>
                      <a:noFill/>
                    </a:lnL>
                    <a:lnR>
                      <a:noFill/>
                    </a:lnR>
                    <a:lnT>
                      <a:noFill/>
                    </a:lnT>
                    <a:lnB>
                      <a:noFill/>
                    </a:lnB>
                    <a:solidFill>
                      <a:srgbClr val="D9E1F2"/>
                    </a:solidFill>
                  </a:tcPr>
                </a:tc>
                <a:tc>
                  <a:txBody>
                    <a:bodyPr/>
                    <a:lstStyle/>
                    <a:p>
                      <a:pPr algn="r" fontAlgn="b"/>
                      <a:r>
                        <a:rPr lang="en-US" sz="2000" b="1">
                          <a:solidFill>
                            <a:schemeClr val="tx1"/>
                          </a:solidFill>
                          <a:effectLst/>
                          <a:highlight>
                            <a:srgbClr val="D9E1F2"/>
                          </a:highlight>
                          <a:latin typeface="Calibri"/>
                        </a:rPr>
                        <a:t>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181882578"/>
                  </a:ext>
                </a:extLst>
              </a:tr>
              <a:tr h="367310">
                <a:tc>
                  <a:txBody>
                    <a:bodyPr/>
                    <a:lstStyle/>
                    <a:p>
                      <a:pPr fontAlgn="b"/>
                      <a:r>
                        <a:rPr lang="en-US" sz="2000" b="1">
                          <a:solidFill>
                            <a:schemeClr val="bg1"/>
                          </a:solidFill>
                          <a:effectLst/>
                          <a:latin typeface="Calibri"/>
                        </a:rPr>
                        <a:t>Bulgaria</a:t>
                      </a:r>
                    </a:p>
                  </a:txBody>
                  <a:tcPr marL="9525" marR="9525" marT="9525" anchor="b">
                    <a:lnL>
                      <a:noFill/>
                    </a:lnL>
                    <a:lnR>
                      <a:noFill/>
                    </a:lnR>
                    <a:lnT>
                      <a:noFill/>
                    </a:lnT>
                    <a:lnB>
                      <a:noFill/>
                    </a:lnB>
                    <a:noFill/>
                  </a:tcPr>
                </a:tc>
                <a:tc>
                  <a:txBody>
                    <a:bodyPr/>
                    <a:lstStyle/>
                    <a:p>
                      <a:pPr algn="r" fontAlgn="b"/>
                      <a:r>
                        <a:rPr lang="en-US" sz="2000" b="1">
                          <a:solidFill>
                            <a:schemeClr val="bg1"/>
                          </a:solidFill>
                          <a:effectLst/>
                          <a:latin typeface="Calibri"/>
                        </a:rPr>
                        <a:t>4</a:t>
                      </a:r>
                    </a:p>
                  </a:txBody>
                  <a:tcPr marL="9525" marR="9525" marT="9525" anchor="b">
                    <a:lnL>
                      <a:noFill/>
                    </a:lnL>
                    <a:lnR>
                      <a:noFill/>
                    </a:lnR>
                    <a:lnT>
                      <a:noFill/>
                    </a:lnT>
                    <a:lnB>
                      <a:noFill/>
                    </a:lnB>
                    <a:noFill/>
                  </a:tcPr>
                </a:tc>
                <a:extLst>
                  <a:ext uri="{0D108BD9-81ED-4DB2-BD59-A6C34878D82A}">
                    <a16:rowId xmlns:a16="http://schemas.microsoft.com/office/drawing/2014/main" val="3102453166"/>
                  </a:ext>
                </a:extLst>
              </a:tr>
            </a:tbl>
          </a:graphicData>
        </a:graphic>
      </p:graphicFrame>
      <p:graphicFrame>
        <p:nvGraphicFramePr>
          <p:cNvPr id="10" name="Table 9">
            <a:extLst>
              <a:ext uri="{FF2B5EF4-FFF2-40B4-BE49-F238E27FC236}">
                <a16:creationId xmlns:a16="http://schemas.microsoft.com/office/drawing/2014/main" id="{FB13F35F-D79F-FB6C-537B-32CDEFD87911}"/>
              </a:ext>
            </a:extLst>
          </p:cNvPr>
          <p:cNvGraphicFramePr>
            <a:graphicFrameLocks noGrp="1"/>
          </p:cNvGraphicFramePr>
          <p:nvPr/>
        </p:nvGraphicFramePr>
        <p:xfrm>
          <a:off x="8746434" y="1855304"/>
          <a:ext cx="2978498" cy="3491865"/>
        </p:xfrm>
        <a:graphic>
          <a:graphicData uri="http://schemas.openxmlformats.org/drawingml/2006/table">
            <a:tbl>
              <a:tblPr bandRow="1">
                <a:tableStyleId>{5C22544A-7EE6-4342-B048-85BDC9FD1C3A}</a:tableStyleId>
              </a:tblPr>
              <a:tblGrid>
                <a:gridCol w="2044068">
                  <a:extLst>
                    <a:ext uri="{9D8B030D-6E8A-4147-A177-3AD203B41FA5}">
                      <a16:colId xmlns:a16="http://schemas.microsoft.com/office/drawing/2014/main" val="62011123"/>
                    </a:ext>
                  </a:extLst>
                </a:gridCol>
                <a:gridCol w="934430">
                  <a:extLst>
                    <a:ext uri="{9D8B030D-6E8A-4147-A177-3AD203B41FA5}">
                      <a16:colId xmlns:a16="http://schemas.microsoft.com/office/drawing/2014/main" val="4285760202"/>
                    </a:ext>
                  </a:extLst>
                </a:gridCol>
              </a:tblGrid>
              <a:tr h="220869">
                <a:tc>
                  <a:txBody>
                    <a:bodyPr/>
                    <a:lstStyle/>
                    <a:p>
                      <a:pPr fontAlgn="b"/>
                      <a:r>
                        <a:rPr lang="en-US" sz="1400">
                          <a:solidFill>
                            <a:schemeClr val="tx1"/>
                          </a:solidFill>
                          <a:effectLst/>
                          <a:highlight>
                            <a:srgbClr val="D9E1F2"/>
                          </a:highlight>
                          <a:latin typeface="Calibri"/>
                        </a:rPr>
                        <a:t>Pakistan</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18</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456557560"/>
                  </a:ext>
                </a:extLst>
              </a:tr>
              <a:tr h="190500">
                <a:tc>
                  <a:txBody>
                    <a:bodyPr/>
                    <a:lstStyle/>
                    <a:p>
                      <a:pPr fontAlgn="b"/>
                      <a:r>
                        <a:rPr lang="en-US" sz="1400">
                          <a:solidFill>
                            <a:schemeClr val="bg1"/>
                          </a:solidFill>
                          <a:effectLst/>
                          <a:latin typeface="Calibri"/>
                        </a:rPr>
                        <a:t>Kenya</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4</a:t>
                      </a:r>
                    </a:p>
                  </a:txBody>
                  <a:tcPr marL="9525" marR="9525" marT="9525" anchor="b">
                    <a:lnL>
                      <a:noFill/>
                    </a:lnL>
                    <a:lnR>
                      <a:noFill/>
                    </a:lnR>
                    <a:lnT>
                      <a:noFill/>
                    </a:lnT>
                    <a:lnB>
                      <a:noFill/>
                    </a:lnB>
                    <a:noFill/>
                  </a:tcPr>
                </a:tc>
                <a:extLst>
                  <a:ext uri="{0D108BD9-81ED-4DB2-BD59-A6C34878D82A}">
                    <a16:rowId xmlns:a16="http://schemas.microsoft.com/office/drawing/2014/main" val="179223901"/>
                  </a:ext>
                </a:extLst>
              </a:tr>
              <a:tr h="190500">
                <a:tc>
                  <a:txBody>
                    <a:bodyPr/>
                    <a:lstStyle/>
                    <a:p>
                      <a:pPr fontAlgn="b"/>
                      <a:r>
                        <a:rPr lang="en-US" sz="1400">
                          <a:solidFill>
                            <a:schemeClr val="tx1"/>
                          </a:solidFill>
                          <a:effectLst/>
                          <a:highlight>
                            <a:srgbClr val="D9E1F2"/>
                          </a:highlight>
                          <a:latin typeface="Calibri"/>
                        </a:rPr>
                        <a:t>Cambodia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2</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355874886"/>
                  </a:ext>
                </a:extLst>
              </a:tr>
              <a:tr h="190500">
                <a:tc>
                  <a:txBody>
                    <a:bodyPr/>
                    <a:lstStyle/>
                    <a:p>
                      <a:pPr fontAlgn="b"/>
                      <a:r>
                        <a:rPr lang="en-US" sz="1400">
                          <a:solidFill>
                            <a:schemeClr val="bg1"/>
                          </a:solidFill>
                          <a:effectLst/>
                          <a:latin typeface="Calibri"/>
                        </a:rPr>
                        <a:t>Colombia</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15</a:t>
                      </a:r>
                    </a:p>
                  </a:txBody>
                  <a:tcPr marL="9525" marR="9525" marT="9525" anchor="b">
                    <a:lnL>
                      <a:noFill/>
                    </a:lnL>
                    <a:lnR>
                      <a:noFill/>
                    </a:lnR>
                    <a:lnT>
                      <a:noFill/>
                    </a:lnT>
                    <a:lnB>
                      <a:noFill/>
                    </a:lnB>
                    <a:noFill/>
                  </a:tcPr>
                </a:tc>
                <a:extLst>
                  <a:ext uri="{0D108BD9-81ED-4DB2-BD59-A6C34878D82A}">
                    <a16:rowId xmlns:a16="http://schemas.microsoft.com/office/drawing/2014/main" val="829555375"/>
                  </a:ext>
                </a:extLst>
              </a:tr>
              <a:tr h="190500">
                <a:tc>
                  <a:txBody>
                    <a:bodyPr/>
                    <a:lstStyle/>
                    <a:p>
                      <a:pPr fontAlgn="b"/>
                      <a:r>
                        <a:rPr lang="en-US" sz="1400">
                          <a:solidFill>
                            <a:schemeClr val="tx1"/>
                          </a:solidFill>
                          <a:effectLst/>
                          <a:highlight>
                            <a:srgbClr val="D9E1F2"/>
                          </a:highlight>
                          <a:latin typeface="Calibri"/>
                        </a:rPr>
                        <a:t>Mauritius</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261203361"/>
                  </a:ext>
                </a:extLst>
              </a:tr>
              <a:tr h="190500">
                <a:tc>
                  <a:txBody>
                    <a:bodyPr/>
                    <a:lstStyle/>
                    <a:p>
                      <a:pPr fontAlgn="b"/>
                      <a:r>
                        <a:rPr lang="en-US" sz="1400">
                          <a:solidFill>
                            <a:schemeClr val="bg1"/>
                          </a:solidFill>
                          <a:effectLst/>
                          <a:latin typeface="Calibri"/>
                        </a:rPr>
                        <a:t>Belgium</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8</a:t>
                      </a:r>
                    </a:p>
                  </a:txBody>
                  <a:tcPr marL="9525" marR="9525" marT="9525" anchor="b">
                    <a:lnL>
                      <a:noFill/>
                    </a:lnL>
                    <a:lnR>
                      <a:noFill/>
                    </a:lnR>
                    <a:lnT>
                      <a:noFill/>
                    </a:lnT>
                    <a:lnB>
                      <a:noFill/>
                    </a:lnB>
                    <a:noFill/>
                  </a:tcPr>
                </a:tc>
                <a:extLst>
                  <a:ext uri="{0D108BD9-81ED-4DB2-BD59-A6C34878D82A}">
                    <a16:rowId xmlns:a16="http://schemas.microsoft.com/office/drawing/2014/main" val="1344523614"/>
                  </a:ext>
                </a:extLst>
              </a:tr>
              <a:tr h="190500">
                <a:tc>
                  <a:txBody>
                    <a:bodyPr/>
                    <a:lstStyle/>
                    <a:p>
                      <a:pPr fontAlgn="b"/>
                      <a:r>
                        <a:rPr lang="en-US" sz="1400">
                          <a:solidFill>
                            <a:schemeClr val="tx1"/>
                          </a:solidFill>
                          <a:effectLst/>
                          <a:highlight>
                            <a:srgbClr val="D9E1F2"/>
                          </a:highlight>
                          <a:latin typeface="Calibri"/>
                        </a:rPr>
                        <a:t>Ghana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4</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32786640"/>
                  </a:ext>
                </a:extLst>
              </a:tr>
              <a:tr h="190500">
                <a:tc>
                  <a:txBody>
                    <a:bodyPr/>
                    <a:lstStyle/>
                    <a:p>
                      <a:pPr fontAlgn="b"/>
                      <a:r>
                        <a:rPr lang="en-US" sz="1400">
                          <a:solidFill>
                            <a:schemeClr val="bg1"/>
                          </a:solidFill>
                          <a:effectLst/>
                          <a:latin typeface="Calibri"/>
                        </a:rPr>
                        <a:t>Uruguay</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7</a:t>
                      </a:r>
                    </a:p>
                  </a:txBody>
                  <a:tcPr marL="9525" marR="9525" marT="9525" anchor="b">
                    <a:lnL>
                      <a:noFill/>
                    </a:lnL>
                    <a:lnR>
                      <a:noFill/>
                    </a:lnR>
                    <a:lnT>
                      <a:noFill/>
                    </a:lnT>
                    <a:lnB>
                      <a:noFill/>
                    </a:lnB>
                    <a:noFill/>
                  </a:tcPr>
                </a:tc>
                <a:extLst>
                  <a:ext uri="{0D108BD9-81ED-4DB2-BD59-A6C34878D82A}">
                    <a16:rowId xmlns:a16="http://schemas.microsoft.com/office/drawing/2014/main" val="104472357"/>
                  </a:ext>
                </a:extLst>
              </a:tr>
              <a:tr h="190500">
                <a:tc>
                  <a:txBody>
                    <a:bodyPr/>
                    <a:lstStyle/>
                    <a:p>
                      <a:pPr fontAlgn="b"/>
                      <a:r>
                        <a:rPr lang="en-US" sz="1400">
                          <a:solidFill>
                            <a:schemeClr val="tx1"/>
                          </a:solidFill>
                          <a:effectLst/>
                          <a:highlight>
                            <a:srgbClr val="D9E1F2"/>
                          </a:highlight>
                          <a:latin typeface="Calibri"/>
                        </a:rPr>
                        <a:t>Norway</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10</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332864873"/>
                  </a:ext>
                </a:extLst>
              </a:tr>
              <a:tr h="190500">
                <a:tc>
                  <a:txBody>
                    <a:bodyPr/>
                    <a:lstStyle/>
                    <a:p>
                      <a:pPr fontAlgn="b"/>
                      <a:r>
                        <a:rPr lang="en-US" sz="1400" b="1">
                          <a:solidFill>
                            <a:schemeClr val="bg1"/>
                          </a:solidFill>
                          <a:effectLst/>
                          <a:latin typeface="Calibri"/>
                        </a:rPr>
                        <a:t>Peru</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6</a:t>
                      </a:r>
                    </a:p>
                  </a:txBody>
                  <a:tcPr marL="9525" marR="9525" marT="9525" anchor="b">
                    <a:lnL>
                      <a:noFill/>
                    </a:lnL>
                    <a:lnR>
                      <a:noFill/>
                    </a:lnR>
                    <a:lnT>
                      <a:noFill/>
                    </a:lnT>
                    <a:lnB>
                      <a:noFill/>
                    </a:lnB>
                    <a:noFill/>
                  </a:tcPr>
                </a:tc>
                <a:extLst>
                  <a:ext uri="{0D108BD9-81ED-4DB2-BD59-A6C34878D82A}">
                    <a16:rowId xmlns:a16="http://schemas.microsoft.com/office/drawing/2014/main" val="1579275764"/>
                  </a:ext>
                </a:extLst>
              </a:tr>
              <a:tr h="190500">
                <a:tc>
                  <a:txBody>
                    <a:bodyPr/>
                    <a:lstStyle/>
                    <a:p>
                      <a:pPr fontAlgn="b"/>
                      <a:r>
                        <a:rPr lang="en-US" sz="1400">
                          <a:solidFill>
                            <a:schemeClr val="tx1"/>
                          </a:solidFill>
                          <a:effectLst/>
                          <a:highlight>
                            <a:srgbClr val="D9E1F2"/>
                          </a:highlight>
                          <a:latin typeface="Calibri"/>
                        </a:rPr>
                        <a:t>Venezuela</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2</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531433306"/>
                  </a:ext>
                </a:extLst>
              </a:tr>
              <a:tr h="190500">
                <a:tc>
                  <a:txBody>
                    <a:bodyPr/>
                    <a:lstStyle/>
                    <a:p>
                      <a:pPr fontAlgn="b"/>
                      <a:r>
                        <a:rPr lang="en-US" sz="1400">
                          <a:solidFill>
                            <a:schemeClr val="bg1"/>
                          </a:solidFill>
                          <a:effectLst/>
                          <a:latin typeface="Calibri"/>
                        </a:rPr>
                        <a:t>Guatemala</a:t>
                      </a:r>
                    </a:p>
                  </a:txBody>
                  <a:tcPr marL="9525" marR="9525" marT="9525" anchor="b">
                    <a:lnL>
                      <a:noFill/>
                    </a:lnL>
                    <a:lnR>
                      <a:noFill/>
                    </a:lnR>
                    <a:lnT>
                      <a:noFill/>
                    </a:lnT>
                    <a:lnB>
                      <a:noFill/>
                    </a:lnB>
                    <a:noFill/>
                  </a:tcPr>
                </a:tc>
                <a:tc>
                  <a:txBody>
                    <a:bodyPr/>
                    <a:lstStyle/>
                    <a:p>
                      <a:pPr algn="r" fontAlgn="b"/>
                      <a:r>
                        <a:rPr lang="en-US" sz="1400">
                          <a:solidFill>
                            <a:schemeClr val="bg1"/>
                          </a:solidFill>
                          <a:effectLst/>
                          <a:latin typeface="Calibri"/>
                        </a:rPr>
                        <a:t>1</a:t>
                      </a:r>
                    </a:p>
                  </a:txBody>
                  <a:tcPr marL="9525" marR="9525" marT="9525" anchor="b">
                    <a:lnL>
                      <a:noFill/>
                    </a:lnL>
                    <a:lnR>
                      <a:noFill/>
                    </a:lnR>
                    <a:lnT>
                      <a:noFill/>
                    </a:lnT>
                    <a:lnB>
                      <a:noFill/>
                    </a:lnB>
                    <a:noFill/>
                  </a:tcPr>
                </a:tc>
                <a:extLst>
                  <a:ext uri="{0D108BD9-81ED-4DB2-BD59-A6C34878D82A}">
                    <a16:rowId xmlns:a16="http://schemas.microsoft.com/office/drawing/2014/main" val="4150485146"/>
                  </a:ext>
                </a:extLst>
              </a:tr>
              <a:tr h="190500">
                <a:tc>
                  <a:txBody>
                    <a:bodyPr/>
                    <a:lstStyle/>
                    <a:p>
                      <a:pPr fontAlgn="b"/>
                      <a:r>
                        <a:rPr lang="en-US" sz="1400">
                          <a:solidFill>
                            <a:schemeClr val="tx1"/>
                          </a:solidFill>
                          <a:effectLst/>
                          <a:highlight>
                            <a:srgbClr val="D9E1F2"/>
                          </a:highlight>
                          <a:latin typeface="Calibri"/>
                        </a:rPr>
                        <a:t>Iceland</a:t>
                      </a:r>
                    </a:p>
                  </a:txBody>
                  <a:tcPr marL="9525" marR="9525" marT="9525" anchor="b">
                    <a:lnL>
                      <a:noFill/>
                    </a:lnL>
                    <a:lnR>
                      <a:noFill/>
                    </a:lnR>
                    <a:lnT>
                      <a:noFill/>
                    </a:lnT>
                    <a:lnB>
                      <a:noFill/>
                    </a:lnB>
                    <a:solidFill>
                      <a:srgbClr val="D9E1F2"/>
                    </a:solidFill>
                  </a:tcPr>
                </a:tc>
                <a:tc>
                  <a:txBody>
                    <a:bodyPr/>
                    <a:lstStyle/>
                    <a:p>
                      <a:pPr algn="r" fontAlgn="b"/>
                      <a:r>
                        <a:rPr lang="en-US" sz="1400">
                          <a:solidFill>
                            <a:schemeClr val="tx1"/>
                          </a:solidFill>
                          <a:effectLst/>
                          <a:highlight>
                            <a:srgbClr val="D9E1F2"/>
                          </a:highlight>
                          <a:latin typeface="Calibri"/>
                        </a:rPr>
                        <a:t>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660967200"/>
                  </a:ext>
                </a:extLst>
              </a:tr>
            </a:tbl>
          </a:graphicData>
        </a:graphic>
      </p:graphicFrame>
      <p:graphicFrame>
        <p:nvGraphicFramePr>
          <p:cNvPr id="16" name="Table 15">
            <a:extLst>
              <a:ext uri="{FF2B5EF4-FFF2-40B4-BE49-F238E27FC236}">
                <a16:creationId xmlns:a16="http://schemas.microsoft.com/office/drawing/2014/main" id="{CAC70346-B2D6-DB27-030C-281308D31D3B}"/>
              </a:ext>
            </a:extLst>
          </p:cNvPr>
          <p:cNvGraphicFramePr>
            <a:graphicFrameLocks noGrp="1"/>
          </p:cNvGraphicFramePr>
          <p:nvPr/>
        </p:nvGraphicFramePr>
        <p:xfrm>
          <a:off x="5124450" y="1980247"/>
          <a:ext cx="3384754" cy="3491865"/>
        </p:xfrm>
        <a:graphic>
          <a:graphicData uri="http://schemas.openxmlformats.org/drawingml/2006/table">
            <a:tbl>
              <a:tblPr bandRow="1">
                <a:tableStyleId>{5C22544A-7EE6-4342-B048-85BDC9FD1C3A}</a:tableStyleId>
              </a:tblPr>
              <a:tblGrid>
                <a:gridCol w="2100950">
                  <a:extLst>
                    <a:ext uri="{9D8B030D-6E8A-4147-A177-3AD203B41FA5}">
                      <a16:colId xmlns:a16="http://schemas.microsoft.com/office/drawing/2014/main" val="482865275"/>
                    </a:ext>
                  </a:extLst>
                </a:gridCol>
                <a:gridCol w="1283804">
                  <a:extLst>
                    <a:ext uri="{9D8B030D-6E8A-4147-A177-3AD203B41FA5}">
                      <a16:colId xmlns:a16="http://schemas.microsoft.com/office/drawing/2014/main" val="4003448632"/>
                    </a:ext>
                  </a:extLst>
                </a:gridCol>
              </a:tblGrid>
              <a:tr h="237872">
                <a:tc>
                  <a:txBody>
                    <a:bodyPr/>
                    <a:lstStyle/>
                    <a:p>
                      <a:pPr fontAlgn="b"/>
                      <a:r>
                        <a:rPr lang="en-US" sz="1400" b="1">
                          <a:solidFill>
                            <a:schemeClr val="bg1"/>
                          </a:solidFill>
                          <a:effectLst/>
                          <a:latin typeface="Calibri"/>
                        </a:rPr>
                        <a:t>Czech Republic</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5</a:t>
                      </a:r>
                    </a:p>
                  </a:txBody>
                  <a:tcPr marL="9525" marR="9525" marT="9525" anchor="b">
                    <a:lnL>
                      <a:noFill/>
                    </a:lnL>
                    <a:lnR>
                      <a:noFill/>
                    </a:lnR>
                    <a:lnT>
                      <a:noFill/>
                    </a:lnT>
                    <a:lnB>
                      <a:noFill/>
                    </a:lnB>
                    <a:noFill/>
                  </a:tcPr>
                </a:tc>
                <a:extLst>
                  <a:ext uri="{0D108BD9-81ED-4DB2-BD59-A6C34878D82A}">
                    <a16:rowId xmlns:a16="http://schemas.microsoft.com/office/drawing/2014/main" val="1528404634"/>
                  </a:ext>
                </a:extLst>
              </a:tr>
              <a:tr h="237872">
                <a:tc>
                  <a:txBody>
                    <a:bodyPr/>
                    <a:lstStyle/>
                    <a:p>
                      <a:pPr fontAlgn="b"/>
                      <a:r>
                        <a:rPr lang="en-US" sz="1400" b="1">
                          <a:solidFill>
                            <a:schemeClr val="bg1"/>
                          </a:solidFill>
                          <a:effectLst/>
                          <a:highlight>
                            <a:srgbClr val="D9E1F2"/>
                          </a:highlight>
                          <a:latin typeface="Calibri"/>
                        </a:rPr>
                        <a:t>Namibia</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42661346"/>
                  </a:ext>
                </a:extLst>
              </a:tr>
              <a:tr h="237872">
                <a:tc>
                  <a:txBody>
                    <a:bodyPr/>
                    <a:lstStyle/>
                    <a:p>
                      <a:pPr fontAlgn="b"/>
                      <a:r>
                        <a:rPr lang="en-US" sz="1400" b="1">
                          <a:solidFill>
                            <a:schemeClr val="bg1"/>
                          </a:solidFill>
                          <a:effectLst/>
                          <a:latin typeface="Calibri"/>
                        </a:rPr>
                        <a:t>Georgia</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2</a:t>
                      </a:r>
                    </a:p>
                  </a:txBody>
                  <a:tcPr marL="9525" marR="9525" marT="9525" anchor="b">
                    <a:lnL>
                      <a:noFill/>
                    </a:lnL>
                    <a:lnR>
                      <a:noFill/>
                    </a:lnR>
                    <a:lnT>
                      <a:noFill/>
                    </a:lnT>
                    <a:lnB>
                      <a:noFill/>
                    </a:lnB>
                    <a:noFill/>
                  </a:tcPr>
                </a:tc>
                <a:extLst>
                  <a:ext uri="{0D108BD9-81ED-4DB2-BD59-A6C34878D82A}">
                    <a16:rowId xmlns:a16="http://schemas.microsoft.com/office/drawing/2014/main" val="2816128891"/>
                  </a:ext>
                </a:extLst>
              </a:tr>
              <a:tr h="237872">
                <a:tc>
                  <a:txBody>
                    <a:bodyPr/>
                    <a:lstStyle/>
                    <a:p>
                      <a:pPr fontAlgn="b"/>
                      <a:r>
                        <a:rPr lang="en-US" sz="1400" b="1">
                          <a:solidFill>
                            <a:schemeClr val="bg1"/>
                          </a:solidFill>
                          <a:effectLst/>
                          <a:highlight>
                            <a:srgbClr val="D9E1F2"/>
                          </a:highlight>
                          <a:latin typeface="Calibri"/>
                        </a:rPr>
                        <a:t>West Germany</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907154752"/>
                  </a:ext>
                </a:extLst>
              </a:tr>
              <a:tr h="237872">
                <a:tc>
                  <a:txBody>
                    <a:bodyPr/>
                    <a:lstStyle/>
                    <a:p>
                      <a:pPr fontAlgn="b"/>
                      <a:r>
                        <a:rPr lang="en-US" sz="1400" b="1">
                          <a:solidFill>
                            <a:schemeClr val="bg1"/>
                          </a:solidFill>
                          <a:effectLst/>
                          <a:latin typeface="Calibri"/>
                        </a:rPr>
                        <a:t>Soviet Union</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1</a:t>
                      </a:r>
                    </a:p>
                  </a:txBody>
                  <a:tcPr marL="9525" marR="9525" marT="9525" anchor="b">
                    <a:lnL>
                      <a:noFill/>
                    </a:lnL>
                    <a:lnR>
                      <a:noFill/>
                    </a:lnR>
                    <a:lnT>
                      <a:noFill/>
                    </a:lnT>
                    <a:lnB>
                      <a:noFill/>
                    </a:lnB>
                    <a:noFill/>
                  </a:tcPr>
                </a:tc>
                <a:extLst>
                  <a:ext uri="{0D108BD9-81ED-4DB2-BD59-A6C34878D82A}">
                    <a16:rowId xmlns:a16="http://schemas.microsoft.com/office/drawing/2014/main" val="1482698692"/>
                  </a:ext>
                </a:extLst>
              </a:tr>
              <a:tr h="237872">
                <a:tc>
                  <a:txBody>
                    <a:bodyPr/>
                    <a:lstStyle/>
                    <a:p>
                      <a:pPr fontAlgn="b"/>
                      <a:r>
                        <a:rPr lang="en-US" sz="1400" b="1">
                          <a:solidFill>
                            <a:schemeClr val="bg1"/>
                          </a:solidFill>
                          <a:effectLst/>
                          <a:highlight>
                            <a:srgbClr val="D9E1F2"/>
                          </a:highlight>
                          <a:latin typeface="Calibri"/>
                        </a:rPr>
                        <a:t>Cameroon</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4273456773"/>
                  </a:ext>
                </a:extLst>
              </a:tr>
              <a:tr h="237872">
                <a:tc>
                  <a:txBody>
                    <a:bodyPr/>
                    <a:lstStyle/>
                    <a:p>
                      <a:pPr fontAlgn="b"/>
                      <a:r>
                        <a:rPr lang="en-US" sz="1400" b="1">
                          <a:solidFill>
                            <a:schemeClr val="bg1"/>
                          </a:solidFill>
                          <a:effectLst/>
                          <a:latin typeface="Calibri"/>
                        </a:rPr>
                        <a:t>Iran</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1</a:t>
                      </a:r>
                    </a:p>
                  </a:txBody>
                  <a:tcPr marL="9525" marR="9525" marT="9525" anchor="b">
                    <a:lnL>
                      <a:noFill/>
                    </a:lnL>
                    <a:lnR>
                      <a:noFill/>
                    </a:lnR>
                    <a:lnT>
                      <a:noFill/>
                    </a:lnT>
                    <a:lnB>
                      <a:noFill/>
                    </a:lnB>
                    <a:noFill/>
                  </a:tcPr>
                </a:tc>
                <a:extLst>
                  <a:ext uri="{0D108BD9-81ED-4DB2-BD59-A6C34878D82A}">
                    <a16:rowId xmlns:a16="http://schemas.microsoft.com/office/drawing/2014/main" val="2893744743"/>
                  </a:ext>
                </a:extLst>
              </a:tr>
              <a:tr h="237872">
                <a:tc>
                  <a:txBody>
                    <a:bodyPr/>
                    <a:lstStyle/>
                    <a:p>
                      <a:pPr fontAlgn="b"/>
                      <a:r>
                        <a:rPr lang="en-US" sz="1400" b="1">
                          <a:solidFill>
                            <a:schemeClr val="bg1"/>
                          </a:solidFill>
                          <a:effectLst/>
                          <a:highlight>
                            <a:srgbClr val="D9E1F2"/>
                          </a:highlight>
                          <a:latin typeface="Calibri"/>
                        </a:rPr>
                        <a:t>Jamaica</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360029716"/>
                  </a:ext>
                </a:extLst>
              </a:tr>
              <a:tr h="237872">
                <a:tc>
                  <a:txBody>
                    <a:bodyPr/>
                    <a:lstStyle/>
                    <a:p>
                      <a:pPr fontAlgn="b"/>
                      <a:r>
                        <a:rPr lang="en-US" sz="1400" b="1">
                          <a:solidFill>
                            <a:schemeClr val="bg1"/>
                          </a:solidFill>
                          <a:effectLst/>
                          <a:latin typeface="Calibri"/>
                        </a:rPr>
                        <a:t>Paraguay</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1</a:t>
                      </a:r>
                    </a:p>
                  </a:txBody>
                  <a:tcPr marL="9525" marR="9525" marT="9525" anchor="b">
                    <a:lnL>
                      <a:noFill/>
                    </a:lnL>
                    <a:lnR>
                      <a:noFill/>
                    </a:lnR>
                    <a:lnT>
                      <a:noFill/>
                    </a:lnT>
                    <a:lnB>
                      <a:noFill/>
                    </a:lnB>
                    <a:noFill/>
                  </a:tcPr>
                </a:tc>
                <a:extLst>
                  <a:ext uri="{0D108BD9-81ED-4DB2-BD59-A6C34878D82A}">
                    <a16:rowId xmlns:a16="http://schemas.microsoft.com/office/drawing/2014/main" val="2606635850"/>
                  </a:ext>
                </a:extLst>
              </a:tr>
              <a:tr h="237872">
                <a:tc>
                  <a:txBody>
                    <a:bodyPr/>
                    <a:lstStyle/>
                    <a:p>
                      <a:pPr fontAlgn="b"/>
                      <a:r>
                        <a:rPr lang="en-US" sz="1400" b="1">
                          <a:solidFill>
                            <a:schemeClr val="bg1"/>
                          </a:solidFill>
                          <a:effectLst/>
                          <a:highlight>
                            <a:srgbClr val="D9E1F2"/>
                          </a:highlight>
                          <a:latin typeface="Calibri"/>
                        </a:rPr>
                        <a:t>Greece</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858471540"/>
                  </a:ext>
                </a:extLst>
              </a:tr>
              <a:tr h="237872">
                <a:tc>
                  <a:txBody>
                    <a:bodyPr/>
                    <a:lstStyle/>
                    <a:p>
                      <a:pPr fontAlgn="b"/>
                      <a:r>
                        <a:rPr lang="en-US" sz="1400" b="1">
                          <a:solidFill>
                            <a:schemeClr val="bg1"/>
                          </a:solidFill>
                          <a:effectLst/>
                          <a:latin typeface="Calibri"/>
                        </a:rPr>
                        <a:t>Mozambique</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1</a:t>
                      </a:r>
                    </a:p>
                  </a:txBody>
                  <a:tcPr marL="9525" marR="9525" marT="9525" anchor="b">
                    <a:lnL>
                      <a:noFill/>
                    </a:lnL>
                    <a:lnR>
                      <a:noFill/>
                    </a:lnR>
                    <a:lnT>
                      <a:noFill/>
                    </a:lnT>
                    <a:lnB>
                      <a:noFill/>
                    </a:lnB>
                    <a:noFill/>
                  </a:tcPr>
                </a:tc>
                <a:extLst>
                  <a:ext uri="{0D108BD9-81ED-4DB2-BD59-A6C34878D82A}">
                    <a16:rowId xmlns:a16="http://schemas.microsoft.com/office/drawing/2014/main" val="4209191643"/>
                  </a:ext>
                </a:extLst>
              </a:tr>
              <a:tr h="237872">
                <a:tc>
                  <a:txBody>
                    <a:bodyPr/>
                    <a:lstStyle/>
                    <a:p>
                      <a:pPr fontAlgn="b"/>
                      <a:r>
                        <a:rPr lang="en-US" sz="1400" b="1">
                          <a:solidFill>
                            <a:schemeClr val="bg1"/>
                          </a:solidFill>
                          <a:effectLst/>
                          <a:highlight>
                            <a:srgbClr val="D9E1F2"/>
                          </a:highlight>
                          <a:latin typeface="Calibri"/>
                        </a:rPr>
                        <a:t>Zimbabwe</a:t>
                      </a:r>
                    </a:p>
                  </a:txBody>
                  <a:tcPr marL="9525" marR="9525" marT="9525" anchor="b">
                    <a:lnL>
                      <a:noFill/>
                    </a:lnL>
                    <a:lnR>
                      <a:noFill/>
                    </a:lnR>
                    <a:lnT>
                      <a:noFill/>
                    </a:lnT>
                    <a:lnB>
                      <a:noFill/>
                    </a:lnB>
                    <a:solidFill>
                      <a:srgbClr val="D9E1F2"/>
                    </a:solidFill>
                  </a:tcPr>
                </a:tc>
                <a:tc>
                  <a:txBody>
                    <a:bodyPr/>
                    <a:lstStyle/>
                    <a:p>
                      <a:pPr algn="r" fontAlgn="b"/>
                      <a:r>
                        <a:rPr lang="en-US" sz="1400" b="1">
                          <a:solidFill>
                            <a:schemeClr val="tx1"/>
                          </a:solidFill>
                          <a:effectLst/>
                          <a:highlight>
                            <a:srgbClr val="D9E1F2"/>
                          </a:highlight>
                          <a:latin typeface="Calibri"/>
                        </a:rPr>
                        <a:t>1</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123036221"/>
                  </a:ext>
                </a:extLst>
              </a:tr>
              <a:tr h="237872">
                <a:tc>
                  <a:txBody>
                    <a:bodyPr/>
                    <a:lstStyle/>
                    <a:p>
                      <a:pPr fontAlgn="b"/>
                      <a:r>
                        <a:rPr lang="en-US" sz="1400" b="1">
                          <a:solidFill>
                            <a:schemeClr val="bg1"/>
                          </a:solidFill>
                          <a:effectLst/>
                          <a:latin typeface="Calibri"/>
                        </a:rPr>
                        <a:t>South </a:t>
                      </a:r>
                      <a:r>
                        <a:rPr lang="en-US" sz="1400" b="1" err="1">
                          <a:solidFill>
                            <a:schemeClr val="bg1"/>
                          </a:solidFill>
                          <a:effectLst/>
                          <a:latin typeface="Calibri"/>
                        </a:rPr>
                        <a:t>korea</a:t>
                      </a:r>
                    </a:p>
                  </a:txBody>
                  <a:tcPr marL="9525" marR="9525" marT="9525" anchor="b">
                    <a:lnL>
                      <a:noFill/>
                    </a:lnL>
                    <a:lnR>
                      <a:noFill/>
                    </a:lnR>
                    <a:lnT>
                      <a:noFill/>
                    </a:lnT>
                    <a:lnB>
                      <a:noFill/>
                    </a:lnB>
                    <a:noFill/>
                  </a:tcPr>
                </a:tc>
                <a:tc>
                  <a:txBody>
                    <a:bodyPr/>
                    <a:lstStyle/>
                    <a:p>
                      <a:pPr algn="r" fontAlgn="b"/>
                      <a:r>
                        <a:rPr lang="en-US" sz="1400" b="1">
                          <a:solidFill>
                            <a:schemeClr val="bg1"/>
                          </a:solidFill>
                          <a:effectLst/>
                          <a:latin typeface="Calibri"/>
                        </a:rPr>
                        <a:t>47</a:t>
                      </a:r>
                    </a:p>
                  </a:txBody>
                  <a:tcPr marL="9525" marR="9525" marT="9525" anchor="b">
                    <a:lnL>
                      <a:noFill/>
                    </a:lnL>
                    <a:lnR>
                      <a:noFill/>
                    </a:lnR>
                    <a:lnT>
                      <a:noFill/>
                    </a:lnT>
                    <a:lnB>
                      <a:noFill/>
                    </a:lnB>
                    <a:noFill/>
                  </a:tcPr>
                </a:tc>
                <a:extLst>
                  <a:ext uri="{0D108BD9-81ED-4DB2-BD59-A6C34878D82A}">
                    <a16:rowId xmlns:a16="http://schemas.microsoft.com/office/drawing/2014/main" val="72143936"/>
                  </a:ext>
                </a:extLst>
              </a:tr>
            </a:tbl>
          </a:graphicData>
        </a:graphic>
      </p:graphicFrame>
      <p:graphicFrame>
        <p:nvGraphicFramePr>
          <p:cNvPr id="3" name="Table 2">
            <a:extLst>
              <a:ext uri="{FF2B5EF4-FFF2-40B4-BE49-F238E27FC236}">
                <a16:creationId xmlns:a16="http://schemas.microsoft.com/office/drawing/2014/main" id="{9C256357-D24C-C81D-7ED9-686CF0E6135D}"/>
              </a:ext>
            </a:extLst>
          </p:cNvPr>
          <p:cNvGraphicFramePr>
            <a:graphicFrameLocks noGrp="1"/>
          </p:cNvGraphicFramePr>
          <p:nvPr/>
        </p:nvGraphicFramePr>
        <p:xfrm>
          <a:off x="301487" y="932166"/>
          <a:ext cx="12141200" cy="238125"/>
        </p:xfrm>
        <a:graphic>
          <a:graphicData uri="http://schemas.openxmlformats.org/drawingml/2006/table">
            <a:tbl>
              <a:tblPr bandRow="1">
                <a:tableStyleId>{5C22544A-7EE6-4342-B048-85BDC9FD1C3A}</a:tableStyleId>
              </a:tblPr>
              <a:tblGrid>
                <a:gridCol w="786577">
                  <a:extLst>
                    <a:ext uri="{9D8B030D-6E8A-4147-A177-3AD203B41FA5}">
                      <a16:colId xmlns:a16="http://schemas.microsoft.com/office/drawing/2014/main" val="3892978918"/>
                    </a:ext>
                  </a:extLst>
                </a:gridCol>
                <a:gridCol w="3818706">
                  <a:extLst>
                    <a:ext uri="{9D8B030D-6E8A-4147-A177-3AD203B41FA5}">
                      <a16:colId xmlns:a16="http://schemas.microsoft.com/office/drawing/2014/main" val="1131872118"/>
                    </a:ext>
                  </a:extLst>
                </a:gridCol>
                <a:gridCol w="1002252">
                  <a:extLst>
                    <a:ext uri="{9D8B030D-6E8A-4147-A177-3AD203B41FA5}">
                      <a16:colId xmlns:a16="http://schemas.microsoft.com/office/drawing/2014/main" val="3677666362"/>
                    </a:ext>
                  </a:extLst>
                </a:gridCol>
                <a:gridCol w="1014938">
                  <a:extLst>
                    <a:ext uri="{9D8B030D-6E8A-4147-A177-3AD203B41FA5}">
                      <a16:colId xmlns:a16="http://schemas.microsoft.com/office/drawing/2014/main" val="2457339945"/>
                    </a:ext>
                  </a:extLst>
                </a:gridCol>
                <a:gridCol w="608963">
                  <a:extLst>
                    <a:ext uri="{9D8B030D-6E8A-4147-A177-3AD203B41FA5}">
                      <a16:colId xmlns:a16="http://schemas.microsoft.com/office/drawing/2014/main" val="2095932137"/>
                    </a:ext>
                  </a:extLst>
                </a:gridCol>
                <a:gridCol w="748517">
                  <a:extLst>
                    <a:ext uri="{9D8B030D-6E8A-4147-A177-3AD203B41FA5}">
                      <a16:colId xmlns:a16="http://schemas.microsoft.com/office/drawing/2014/main" val="127272838"/>
                    </a:ext>
                  </a:extLst>
                </a:gridCol>
                <a:gridCol w="4161247">
                  <a:extLst>
                    <a:ext uri="{9D8B030D-6E8A-4147-A177-3AD203B41FA5}">
                      <a16:colId xmlns:a16="http://schemas.microsoft.com/office/drawing/2014/main" val="1605501239"/>
                    </a:ext>
                  </a:extLst>
                </a:gridCol>
              </a:tblGrid>
              <a:tr h="220869">
                <a:tc>
                  <a:txBody>
                    <a:bodyPr/>
                    <a:lstStyle/>
                    <a:p>
                      <a:pPr fontAlgn="b"/>
                      <a:r>
                        <a:rPr lang="en-US" sz="1200">
                          <a:solidFill>
                            <a:schemeClr val="bg1"/>
                          </a:solidFill>
                          <a:effectLst/>
                          <a:latin typeface="Calibri"/>
                        </a:rPr>
                        <a:t>s4254</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fontAlgn="b"/>
                      <a:r>
                        <a:rPr lang="en-US" sz="1200">
                          <a:solidFill>
                            <a:schemeClr val="bg1"/>
                          </a:solidFill>
                          <a:effectLst/>
                          <a:latin typeface="Calibri"/>
                        </a:rPr>
                        <a:t>              Black Mirror: Bandersnatch</a:t>
                      </a:r>
                    </a:p>
                  </a:txBody>
                  <a:tcPr marL="9525" marR="9525" marT="9525" anchor="b">
                    <a:lnL>
                      <a:noFill/>
                    </a:lnL>
                    <a:lnR>
                      <a:noFill/>
                    </a:lnR>
                    <a:lnT>
                      <a:noFill/>
                    </a:lnT>
                    <a:lnB>
                      <a:noFill/>
                    </a:lnB>
                    <a:noFill/>
                  </a:tcPr>
                </a:tc>
                <a:tc>
                  <a:txBody>
                    <a:bodyPr/>
                    <a:lstStyle/>
                    <a:p>
                      <a:pPr algn="r" fontAlgn="b"/>
                      <a:r>
                        <a:rPr lang="en-US" sz="1200">
                          <a:solidFill>
                            <a:schemeClr val="bg1"/>
                          </a:solidFill>
                          <a:effectLst/>
                          <a:latin typeface="Calibri"/>
                        </a:rPr>
                        <a:t>28-Dec-18</a:t>
                      </a:r>
                    </a:p>
                  </a:txBody>
                  <a:tcPr marL="9525" marR="9525" marT="9525" anchor="b">
                    <a:lnL>
                      <a:noFill/>
                    </a:lnL>
                    <a:lnR>
                      <a:noFill/>
                    </a:lnR>
                    <a:lnT>
                      <a:noFill/>
                    </a:lnT>
                    <a:lnB>
                      <a:noFill/>
                    </a:lnB>
                    <a:noFill/>
                  </a:tcPr>
                </a:tc>
                <a:tc>
                  <a:txBody>
                    <a:bodyPr/>
                    <a:lstStyle/>
                    <a:p>
                      <a:pPr algn="r" fontAlgn="b"/>
                      <a:r>
                        <a:rPr lang="en-US" sz="1200">
                          <a:solidFill>
                            <a:schemeClr val="bg1"/>
                          </a:solidFill>
                          <a:effectLst/>
                          <a:latin typeface="Calibri"/>
                        </a:rPr>
                        <a:t>2018</a:t>
                      </a:r>
                    </a:p>
                  </a:txBody>
                  <a:tcPr marL="9525" marR="9525" marT="9525" anchor="b">
                    <a:lnL>
                      <a:noFill/>
                    </a:lnL>
                    <a:lnR>
                      <a:noFill/>
                    </a:lnR>
                    <a:lnT>
                      <a:noFill/>
                    </a:lnT>
                    <a:lnB>
                      <a:noFill/>
                    </a:lnB>
                    <a:noFill/>
                  </a:tcPr>
                </a:tc>
                <a:tc>
                  <a:txBody>
                    <a:bodyPr/>
                    <a:lstStyle/>
                    <a:p>
                      <a:pPr fontAlgn="b"/>
                      <a:r>
                        <a:rPr lang="en-US" sz="1200">
                          <a:solidFill>
                            <a:schemeClr val="bg1"/>
                          </a:solidFill>
                          <a:effectLst/>
                          <a:latin typeface="Calibri"/>
                        </a:rPr>
                        <a:t>TV-MA</a:t>
                      </a:r>
                    </a:p>
                  </a:txBody>
                  <a:tcPr marL="9525" marR="9525" marT="9525" anchor="b">
                    <a:lnL>
                      <a:noFill/>
                    </a:lnL>
                    <a:lnR>
                      <a:noFill/>
                    </a:lnR>
                    <a:lnT>
                      <a:noFill/>
                    </a:lnT>
                    <a:lnB>
                      <a:noFill/>
                    </a:lnB>
                    <a:noFill/>
                  </a:tcPr>
                </a:tc>
                <a:tc>
                  <a:txBody>
                    <a:bodyPr/>
                    <a:lstStyle/>
                    <a:p>
                      <a:pPr fontAlgn="b"/>
                      <a:r>
                        <a:rPr lang="en-US" sz="1200">
                          <a:solidFill>
                            <a:schemeClr val="bg1"/>
                          </a:solidFill>
                          <a:effectLst/>
                          <a:latin typeface="Calibri"/>
                        </a:rPr>
                        <a:t>312 min</a:t>
                      </a:r>
                    </a:p>
                  </a:txBody>
                  <a:tcPr marL="9525" marR="9525" marT="9525" anchor="b">
                    <a:lnL>
                      <a:noFill/>
                    </a:lnL>
                    <a:lnR>
                      <a:noFill/>
                    </a:lnR>
                    <a:lnT>
                      <a:noFill/>
                    </a:lnT>
                    <a:lnB>
                      <a:noFill/>
                    </a:lnB>
                    <a:noFill/>
                  </a:tcPr>
                </a:tc>
                <a:tc>
                  <a:txBody>
                    <a:bodyPr/>
                    <a:lstStyle/>
                    <a:p>
                      <a:pPr fontAlgn="b"/>
                      <a:r>
                        <a:rPr lang="en-US" sz="1200">
                          <a:solidFill>
                            <a:schemeClr val="bg1"/>
                          </a:solidFill>
                          <a:effectLst/>
                          <a:latin typeface="Calibri"/>
                        </a:rPr>
                        <a:t>Dramas, International Movies, Sci-Fi &amp; Fantasy</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273211838"/>
                  </a:ext>
                </a:extLst>
              </a:tr>
            </a:tbl>
          </a:graphicData>
        </a:graphic>
      </p:graphicFrame>
      <p:graphicFrame>
        <p:nvGraphicFramePr>
          <p:cNvPr id="5" name="Table 4">
            <a:extLst>
              <a:ext uri="{FF2B5EF4-FFF2-40B4-BE49-F238E27FC236}">
                <a16:creationId xmlns:a16="http://schemas.microsoft.com/office/drawing/2014/main" id="{EFBA32E3-DACD-5D09-C694-F68B6073B3D2}"/>
              </a:ext>
            </a:extLst>
          </p:cNvPr>
          <p:cNvGraphicFramePr>
            <a:graphicFrameLocks noGrp="1"/>
          </p:cNvGraphicFramePr>
          <p:nvPr/>
        </p:nvGraphicFramePr>
        <p:xfrm>
          <a:off x="397565" y="5632173"/>
          <a:ext cx="11768454" cy="222885"/>
        </p:xfrm>
        <a:graphic>
          <a:graphicData uri="http://schemas.openxmlformats.org/drawingml/2006/table">
            <a:tbl>
              <a:tblPr bandRow="1">
                <a:tableStyleId>{5C22544A-7EE6-4342-B048-85BDC9FD1C3A}</a:tableStyleId>
              </a:tblPr>
              <a:tblGrid>
                <a:gridCol w="762428">
                  <a:extLst>
                    <a:ext uri="{9D8B030D-6E8A-4147-A177-3AD203B41FA5}">
                      <a16:colId xmlns:a16="http://schemas.microsoft.com/office/drawing/2014/main" val="3204020422"/>
                    </a:ext>
                  </a:extLst>
                </a:gridCol>
                <a:gridCol w="3701469">
                  <a:extLst>
                    <a:ext uri="{9D8B030D-6E8A-4147-A177-3AD203B41FA5}">
                      <a16:colId xmlns:a16="http://schemas.microsoft.com/office/drawing/2014/main" val="1580786325"/>
                    </a:ext>
                  </a:extLst>
                </a:gridCol>
                <a:gridCol w="971481">
                  <a:extLst>
                    <a:ext uri="{9D8B030D-6E8A-4147-A177-3AD203B41FA5}">
                      <a16:colId xmlns:a16="http://schemas.microsoft.com/office/drawing/2014/main" val="595177779"/>
                    </a:ext>
                  </a:extLst>
                </a:gridCol>
                <a:gridCol w="983778">
                  <a:extLst>
                    <a:ext uri="{9D8B030D-6E8A-4147-A177-3AD203B41FA5}">
                      <a16:colId xmlns:a16="http://schemas.microsoft.com/office/drawing/2014/main" val="2457860860"/>
                    </a:ext>
                  </a:extLst>
                </a:gridCol>
                <a:gridCol w="590266">
                  <a:extLst>
                    <a:ext uri="{9D8B030D-6E8A-4147-A177-3AD203B41FA5}">
                      <a16:colId xmlns:a16="http://schemas.microsoft.com/office/drawing/2014/main" val="1555721118"/>
                    </a:ext>
                  </a:extLst>
                </a:gridCol>
                <a:gridCol w="725537">
                  <a:extLst>
                    <a:ext uri="{9D8B030D-6E8A-4147-A177-3AD203B41FA5}">
                      <a16:colId xmlns:a16="http://schemas.microsoft.com/office/drawing/2014/main" val="941423295"/>
                    </a:ext>
                  </a:extLst>
                </a:gridCol>
                <a:gridCol w="4033495">
                  <a:extLst>
                    <a:ext uri="{9D8B030D-6E8A-4147-A177-3AD203B41FA5}">
                      <a16:colId xmlns:a16="http://schemas.microsoft.com/office/drawing/2014/main" val="2063131252"/>
                    </a:ext>
                  </a:extLst>
                </a:gridCol>
              </a:tblGrid>
              <a:tr h="193102">
                <a:tc>
                  <a:txBody>
                    <a:bodyPr/>
                    <a:lstStyle/>
                    <a:p>
                      <a:pPr fontAlgn="b"/>
                      <a:r>
                        <a:rPr lang="en-US" sz="1100">
                          <a:solidFill>
                            <a:schemeClr val="tx1"/>
                          </a:solidFill>
                          <a:effectLst/>
                          <a:highlight>
                            <a:srgbClr val="D9E1F2"/>
                          </a:highlight>
                          <a:latin typeface="Calibri"/>
                        </a:rPr>
                        <a:t>s1485</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fontAlgn="b"/>
                      <a:r>
                        <a:rPr lang="en-US" sz="1100">
                          <a:solidFill>
                            <a:schemeClr val="tx1"/>
                          </a:solidFill>
                          <a:effectLst/>
                          <a:highlight>
                            <a:srgbClr val="D9E1F2"/>
                          </a:highlight>
                          <a:latin typeface="Calibri"/>
                        </a:rPr>
                        <a:t>Cops and Robbers</a:t>
                      </a:r>
                    </a:p>
                  </a:txBody>
                  <a:tcPr marL="9525" marR="9525" marT="9525" anchor="b">
                    <a:lnL>
                      <a:noFill/>
                    </a:lnL>
                    <a:lnR>
                      <a:noFill/>
                    </a:lnR>
                    <a:lnT>
                      <a:noFill/>
                    </a:lnT>
                    <a:lnB>
                      <a:noFill/>
                    </a:lnB>
                    <a:solidFill>
                      <a:srgbClr val="D9E1F2"/>
                    </a:solidFill>
                  </a:tcPr>
                </a:tc>
                <a:tc>
                  <a:txBody>
                    <a:bodyPr/>
                    <a:lstStyle/>
                    <a:p>
                      <a:pPr algn="r" fontAlgn="b"/>
                      <a:r>
                        <a:rPr lang="en-US" sz="1100">
                          <a:solidFill>
                            <a:schemeClr val="tx1"/>
                          </a:solidFill>
                          <a:effectLst/>
                          <a:highlight>
                            <a:srgbClr val="D9E1F2"/>
                          </a:highlight>
                          <a:latin typeface="Calibri"/>
                        </a:rPr>
                        <a:t>28-Dec-20</a:t>
                      </a:r>
                    </a:p>
                  </a:txBody>
                  <a:tcPr marL="9525" marR="9525" marT="9525" anchor="b">
                    <a:lnL>
                      <a:noFill/>
                    </a:lnL>
                    <a:lnR>
                      <a:noFill/>
                    </a:lnR>
                    <a:lnT>
                      <a:noFill/>
                    </a:lnT>
                    <a:lnB>
                      <a:noFill/>
                    </a:lnB>
                    <a:solidFill>
                      <a:srgbClr val="D9E1F2"/>
                    </a:solidFill>
                  </a:tcPr>
                </a:tc>
                <a:tc>
                  <a:txBody>
                    <a:bodyPr/>
                    <a:lstStyle/>
                    <a:p>
                      <a:pPr algn="r" fontAlgn="b"/>
                      <a:r>
                        <a:rPr lang="en-US" sz="1100">
                          <a:solidFill>
                            <a:schemeClr val="tx1"/>
                          </a:solidFill>
                          <a:effectLst/>
                          <a:highlight>
                            <a:srgbClr val="D9E1F2"/>
                          </a:highlight>
                          <a:latin typeface="Calibri"/>
                        </a:rPr>
                        <a:t>2020</a:t>
                      </a:r>
                    </a:p>
                  </a:txBody>
                  <a:tcPr marL="9525" marR="9525" marT="9525" anchor="b">
                    <a:lnL>
                      <a:noFill/>
                    </a:lnL>
                    <a:lnR>
                      <a:noFill/>
                    </a:lnR>
                    <a:lnT>
                      <a:noFill/>
                    </a:lnT>
                    <a:lnB>
                      <a:noFill/>
                    </a:lnB>
                    <a:solidFill>
                      <a:srgbClr val="D9E1F2"/>
                    </a:solidFill>
                  </a:tcPr>
                </a:tc>
                <a:tc>
                  <a:txBody>
                    <a:bodyPr/>
                    <a:lstStyle/>
                    <a:p>
                      <a:pPr fontAlgn="b"/>
                      <a:r>
                        <a:rPr lang="en-US" sz="1100">
                          <a:solidFill>
                            <a:schemeClr val="tx1"/>
                          </a:solidFill>
                          <a:effectLst/>
                          <a:highlight>
                            <a:srgbClr val="D9E1F2"/>
                          </a:highlight>
                          <a:latin typeface="Calibri"/>
                        </a:rPr>
                        <a:t>PG-13</a:t>
                      </a:r>
                    </a:p>
                  </a:txBody>
                  <a:tcPr marL="9525" marR="9525" marT="9525" anchor="b">
                    <a:lnL>
                      <a:noFill/>
                    </a:lnL>
                    <a:lnR>
                      <a:noFill/>
                    </a:lnR>
                    <a:lnT>
                      <a:noFill/>
                    </a:lnT>
                    <a:lnB>
                      <a:noFill/>
                    </a:lnB>
                    <a:solidFill>
                      <a:srgbClr val="D9E1F2"/>
                    </a:solidFill>
                  </a:tcPr>
                </a:tc>
                <a:tc>
                  <a:txBody>
                    <a:bodyPr/>
                    <a:lstStyle/>
                    <a:p>
                      <a:pPr fontAlgn="b"/>
                      <a:r>
                        <a:rPr lang="en-US" sz="1100">
                          <a:solidFill>
                            <a:schemeClr val="tx1"/>
                          </a:solidFill>
                          <a:effectLst/>
                          <a:highlight>
                            <a:srgbClr val="D9E1F2"/>
                          </a:highlight>
                          <a:latin typeface="Calibri"/>
                        </a:rPr>
                        <a:t>8 min</a:t>
                      </a:r>
                    </a:p>
                  </a:txBody>
                  <a:tcPr marL="9525" marR="9525" marT="9525" anchor="b">
                    <a:lnL>
                      <a:noFill/>
                    </a:lnL>
                    <a:lnR>
                      <a:noFill/>
                    </a:lnR>
                    <a:lnT>
                      <a:noFill/>
                    </a:lnT>
                    <a:lnB>
                      <a:noFill/>
                    </a:lnB>
                    <a:solidFill>
                      <a:srgbClr val="D9E1F2"/>
                    </a:solidFill>
                  </a:tcPr>
                </a:tc>
                <a:tc>
                  <a:txBody>
                    <a:bodyPr/>
                    <a:lstStyle/>
                    <a:p>
                      <a:pPr fontAlgn="b"/>
                      <a:r>
                        <a:rPr lang="en-US" sz="1100">
                          <a:solidFill>
                            <a:schemeClr val="tx1"/>
                          </a:solidFill>
                          <a:effectLst/>
                          <a:highlight>
                            <a:srgbClr val="D9E1F2"/>
                          </a:highlight>
                          <a:latin typeface="Calibri"/>
                        </a:rPr>
                        <a:t>Dramas</a:t>
                      </a:r>
                    </a:p>
                  </a:txBody>
                  <a:tcPr marL="9525" marR="9525" marT="9525" anchor="b">
                    <a:lnL>
                      <a:noFill/>
                    </a:lnL>
                    <a:lnR w="6350" cap="flat" cmpd="sng" algn="ctr">
                      <a:solidFill>
                        <a:srgbClr val="000000"/>
                      </a:solidFill>
                      <a:prstDash val="solid"/>
                      <a:round/>
                      <a:headEnd type="none" w="med" len="med"/>
                      <a:tailEnd type="none" w="med" len="med"/>
                    </a:lnR>
                    <a:lnT>
                      <a:noFill/>
                    </a:lnT>
                    <a:lnB>
                      <a:noFill/>
                    </a:lnB>
                    <a:solidFill>
                      <a:srgbClr val="D9E1F2"/>
                    </a:solidFill>
                  </a:tcPr>
                </a:tc>
                <a:extLst>
                  <a:ext uri="{0D108BD9-81ED-4DB2-BD59-A6C34878D82A}">
                    <a16:rowId xmlns:a16="http://schemas.microsoft.com/office/drawing/2014/main" val="3341889356"/>
                  </a:ext>
                </a:extLst>
              </a:tr>
            </a:tbl>
          </a:graphicData>
        </a:graphic>
      </p:graphicFrame>
    </p:spTree>
    <p:extLst>
      <p:ext uri="{BB962C8B-B14F-4D97-AF65-F5344CB8AC3E}">
        <p14:creationId xmlns:p14="http://schemas.microsoft.com/office/powerpoint/2010/main" val="142765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1" name="Grupo 60"/>
          <p:cNvGrpSpPr/>
          <p:nvPr/>
        </p:nvGrpSpPr>
        <p:grpSpPr>
          <a:xfrm>
            <a:off x="242705" y="824074"/>
            <a:ext cx="10866752" cy="3764666"/>
            <a:chOff x="242708" y="1512520"/>
            <a:chExt cx="10866752" cy="3424604"/>
          </a:xfrm>
        </p:grpSpPr>
        <p:grpSp>
          <p:nvGrpSpPr>
            <p:cNvPr id="65" name="Grupo 64"/>
            <p:cNvGrpSpPr/>
            <p:nvPr/>
          </p:nvGrpSpPr>
          <p:grpSpPr>
            <a:xfrm>
              <a:off x="242708" y="1512520"/>
              <a:ext cx="10866752" cy="2883744"/>
              <a:chOff x="162809" y="1840994"/>
              <a:chExt cx="10866752" cy="2883744"/>
            </a:xfrm>
          </p:grpSpPr>
          <p:sp>
            <p:nvSpPr>
              <p:cNvPr id="67" name="TextBox 3">
                <a:extLst>
                  <a:ext uri="{FF2B5EF4-FFF2-40B4-BE49-F238E27FC236}">
                    <a16:creationId xmlns:a16="http://schemas.microsoft.com/office/drawing/2014/main" id="{C3C17FAC-4649-45DF-8F93-97727ACC2E2E}"/>
                  </a:ext>
                </a:extLst>
              </p:cNvPr>
              <p:cNvSpPr txBox="1"/>
              <p:nvPr/>
            </p:nvSpPr>
            <p:spPr>
              <a:xfrm>
                <a:off x="162809" y="2746691"/>
                <a:ext cx="7669892" cy="1092972"/>
              </a:xfrm>
              <a:prstGeom prst="rect">
                <a:avLst/>
              </a:prstGeom>
              <a:noFill/>
            </p:spPr>
            <p:txBody>
              <a:bodyPr wrap="square" lIns="0" tIns="0" rIns="0" bIns="0" rtlCol="0" anchor="ctr" anchorCtr="0">
                <a:noAutofit/>
              </a:bodyPr>
              <a:lstStyle/>
              <a:p>
                <a:r>
                  <a:rPr lang="en-US" sz="2000">
                    <a:solidFill>
                      <a:schemeClr val="bg1"/>
                    </a:solidFill>
                    <a:ea typeface="+mn-lt"/>
                    <a:cs typeface="+mn-lt"/>
                  </a:rPr>
                  <a:t>Transformation Steps</a:t>
                </a:r>
                <a:endParaRPr lang="en-US" sz="2000">
                  <a:solidFill>
                    <a:schemeClr val="bg1"/>
                  </a:solidFill>
                </a:endParaRPr>
              </a:p>
            </p:txBody>
          </p:sp>
          <p:sp>
            <p:nvSpPr>
              <p:cNvPr id="68" name="TextBox 47">
                <a:extLst>
                  <a:ext uri="{FF2B5EF4-FFF2-40B4-BE49-F238E27FC236}">
                    <a16:creationId xmlns:a16="http://schemas.microsoft.com/office/drawing/2014/main" id="{A6920CD3-D93F-460E-89A6-BCE43074A5BA}"/>
                  </a:ext>
                </a:extLst>
              </p:cNvPr>
              <p:cNvSpPr txBox="1"/>
              <p:nvPr/>
            </p:nvSpPr>
            <p:spPr>
              <a:xfrm>
                <a:off x="5521689" y="1840994"/>
                <a:ext cx="5507872" cy="2883744"/>
              </a:xfrm>
              <a:prstGeom prst="rect">
                <a:avLst/>
              </a:prstGeom>
              <a:noFill/>
            </p:spPr>
            <p:txBody>
              <a:bodyPr wrap="square" lIns="91440" tIns="45720" rIns="91440" bIns="45720" rtlCol="0" anchor="t">
                <a:spAutoFit/>
              </a:bodyPr>
              <a:lstStyle/>
              <a:p>
                <a:r>
                  <a:rPr lang="en-PH" sz="2000" b="1">
                    <a:solidFill>
                      <a:schemeClr val="bg1"/>
                    </a:solidFill>
                    <a:ea typeface="+mn-lt"/>
                    <a:cs typeface="+mn-lt"/>
                  </a:rPr>
                  <a:t>1. Firstly,  I removed the Empty columns</a:t>
                </a:r>
                <a:br>
                  <a:rPr lang="en-PH" sz="2000" b="1">
                    <a:solidFill>
                      <a:schemeClr val="bg1"/>
                    </a:solidFill>
                    <a:ea typeface="+mn-lt"/>
                    <a:cs typeface="+mn-lt"/>
                  </a:rPr>
                </a:br>
                <a:r>
                  <a:rPr lang="en-PH" sz="2000" b="1">
                    <a:solidFill>
                      <a:schemeClr val="bg1"/>
                    </a:solidFill>
                    <a:ea typeface="+mn-lt"/>
                    <a:cs typeface="+mn-lt"/>
                  </a:rPr>
                  <a:t>2. Then I Removed a few outlier rows of movie data that had errors or were missing</a:t>
                </a:r>
                <a:endParaRPr lang="en-US" sz="2000" b="1">
                  <a:solidFill>
                    <a:schemeClr val="bg1"/>
                  </a:solidFill>
                  <a:ea typeface="+mn-lt"/>
                  <a:cs typeface="+mn-lt"/>
                </a:endParaRPr>
              </a:p>
              <a:p>
                <a:r>
                  <a:rPr lang="en-PH" sz="2000" b="1">
                    <a:solidFill>
                      <a:schemeClr val="bg1"/>
                    </a:solidFill>
                    <a:ea typeface="+mn-lt"/>
                    <a:cs typeface="+mn-lt"/>
                  </a:rPr>
                  <a:t>3. Split the Table into two additional tables, one on movies and one on TV. (Original table was kept too.)</a:t>
                </a:r>
                <a:br>
                  <a:rPr lang="en-PH" sz="2000" b="1">
                    <a:solidFill>
                      <a:schemeClr val="bg1"/>
                    </a:solidFill>
                    <a:ea typeface="+mn-lt"/>
                    <a:cs typeface="+mn-lt"/>
                  </a:rPr>
                </a:br>
                <a:r>
                  <a:rPr lang="en-PH" sz="2000" b="1">
                    <a:solidFill>
                      <a:schemeClr val="bg1"/>
                    </a:solidFill>
                    <a:ea typeface="+mn-lt"/>
                    <a:cs typeface="+mn-lt"/>
                  </a:rPr>
                  <a:t>5. Removed descriptions.</a:t>
                </a:r>
                <a:br>
                  <a:rPr lang="en-PH" sz="2000" b="1">
                    <a:solidFill>
                      <a:schemeClr val="bg1"/>
                    </a:solidFill>
                    <a:ea typeface="+mn-lt"/>
                    <a:cs typeface="+mn-lt"/>
                  </a:rPr>
                </a:br>
                <a:r>
                  <a:rPr lang="en-PH" sz="2000" b="1">
                    <a:solidFill>
                      <a:schemeClr val="bg1"/>
                    </a:solidFill>
                    <a:ea typeface="+mn-lt"/>
                    <a:cs typeface="+mn-lt"/>
                  </a:rPr>
                  <a:t>6. Cut down cast, director, and </a:t>
                </a:r>
                <a:r>
                  <a:rPr lang="en-PH" sz="2000" b="1" err="1">
                    <a:solidFill>
                      <a:schemeClr val="bg1"/>
                    </a:solidFill>
                    <a:ea typeface="+mn-lt"/>
                    <a:cs typeface="+mn-lt"/>
                  </a:rPr>
                  <a:t>countiry</a:t>
                </a:r>
                <a:r>
                  <a:rPr lang="en-PH" sz="2000" b="1">
                    <a:solidFill>
                      <a:schemeClr val="bg1"/>
                    </a:solidFill>
                    <a:ea typeface="+mn-lt"/>
                    <a:cs typeface="+mn-lt"/>
                  </a:rPr>
                  <a:t> fields to only their first listed member for clarity, as well as a secondary lead from the cast.</a:t>
                </a:r>
                <a:endParaRPr lang="en-US" sz="2000" b="1">
                  <a:solidFill>
                    <a:schemeClr val="bg1"/>
                  </a:solidFill>
                  <a:cs typeface="Calibri"/>
                </a:endParaRPr>
              </a:p>
            </p:txBody>
          </p:sp>
          <p:sp>
            <p:nvSpPr>
              <p:cNvPr id="73" name="CuadroTexto 72"/>
              <p:cNvSpPr txBox="1"/>
              <p:nvPr/>
            </p:nvSpPr>
            <p:spPr>
              <a:xfrm>
                <a:off x="2220897" y="3898777"/>
                <a:ext cx="1455937" cy="335970"/>
              </a:xfrm>
              <a:prstGeom prst="rect">
                <a:avLst/>
              </a:prstGeom>
              <a:noFill/>
            </p:spPr>
            <p:txBody>
              <a:bodyPr wrap="square" lIns="91440" tIns="45720" rIns="91440" bIns="45720" rtlCol="0" anchor="t">
                <a:spAutoFit/>
              </a:bodyPr>
              <a:lstStyle/>
              <a:p>
                <a:endParaRPr lang="en-US">
                  <a:solidFill>
                    <a:schemeClr val="bg1"/>
                  </a:solidFill>
                  <a:cs typeface="Calibri"/>
                </a:endParaRPr>
              </a:p>
            </p:txBody>
          </p:sp>
        </p:grpSp>
        <p:sp>
          <p:nvSpPr>
            <p:cNvPr id="63" name="Freeform 7"/>
            <p:cNvSpPr>
              <a:spLocks/>
            </p:cNvSpPr>
            <p:nvPr/>
          </p:nvSpPr>
          <p:spPr bwMode="auto">
            <a:xfrm>
              <a:off x="628651" y="4756139"/>
              <a:ext cx="123485" cy="180985"/>
            </a:xfrm>
            <a:custGeom>
              <a:avLst/>
              <a:gdLst>
                <a:gd name="T0" fmla="*/ 0 w 131"/>
                <a:gd name="T1" fmla="*/ 0 h 192"/>
                <a:gd name="T2" fmla="*/ 131 w 131"/>
                <a:gd name="T3" fmla="*/ 96 h 192"/>
                <a:gd name="T4" fmla="*/ 0 w 131"/>
                <a:gd name="T5" fmla="*/ 192 h 192"/>
                <a:gd name="T6" fmla="*/ 0 w 131"/>
                <a:gd name="T7" fmla="*/ 0 h 192"/>
              </a:gdLst>
              <a:ahLst/>
              <a:cxnLst>
                <a:cxn ang="0">
                  <a:pos x="T0" y="T1"/>
                </a:cxn>
                <a:cxn ang="0">
                  <a:pos x="T2" y="T3"/>
                </a:cxn>
                <a:cxn ang="0">
                  <a:pos x="T4" y="T5"/>
                </a:cxn>
                <a:cxn ang="0">
                  <a:pos x="T6" y="T7"/>
                </a:cxn>
              </a:cxnLst>
              <a:rect l="0" t="0" r="r" b="b"/>
              <a:pathLst>
                <a:path w="131" h="192">
                  <a:moveTo>
                    <a:pt x="0" y="0"/>
                  </a:moveTo>
                  <a:lnTo>
                    <a:pt x="131" y="96"/>
                  </a:lnTo>
                  <a:lnTo>
                    <a:pt x="0" y="192"/>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C719103D-5ED7-DACF-C67B-4E341464453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22222"/>
                </a:solidFill>
                <a:latin typeface="-apple-system"/>
              </a:rPr>
              <a:t>Transformation Steps</a:t>
            </a:r>
            <a:endParaRPr lang="en-US"/>
          </a:p>
        </p:txBody>
      </p:sp>
    </p:spTree>
    <p:extLst>
      <p:ext uri="{BB962C8B-B14F-4D97-AF65-F5344CB8AC3E}">
        <p14:creationId xmlns:p14="http://schemas.microsoft.com/office/powerpoint/2010/main" val="6153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omputer&#10;&#10;Description automatically generated">
            <a:extLst>
              <a:ext uri="{FF2B5EF4-FFF2-40B4-BE49-F238E27FC236}">
                <a16:creationId xmlns:a16="http://schemas.microsoft.com/office/drawing/2014/main" id="{2FACB764-9510-3F15-18F6-73C73ABE3D5D}"/>
              </a:ext>
            </a:extLst>
          </p:cNvPr>
          <p:cNvPicPr>
            <a:picLocks noChangeAspect="1"/>
          </p:cNvPicPr>
          <p:nvPr/>
        </p:nvPicPr>
        <p:blipFill>
          <a:blip r:embed="rId2"/>
          <a:stretch>
            <a:fillRect/>
          </a:stretch>
        </p:blipFill>
        <p:spPr>
          <a:xfrm>
            <a:off x="-207818" y="222739"/>
            <a:ext cx="12284363" cy="6273975"/>
          </a:xfrm>
          <a:prstGeom prst="rect">
            <a:avLst/>
          </a:prstGeom>
        </p:spPr>
      </p:pic>
    </p:spTree>
    <p:extLst>
      <p:ext uri="{BB962C8B-B14F-4D97-AF65-F5344CB8AC3E}">
        <p14:creationId xmlns:p14="http://schemas.microsoft.com/office/powerpoint/2010/main" val="32352733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12971CB-E0BD-ADFD-9E6D-3A20DA2D9893}"/>
              </a:ext>
            </a:extLst>
          </p:cNvPr>
          <p:cNvPicPr>
            <a:picLocks noChangeAspect="1"/>
          </p:cNvPicPr>
          <p:nvPr/>
        </p:nvPicPr>
        <p:blipFill>
          <a:blip r:embed="rId2"/>
          <a:stretch>
            <a:fillRect/>
          </a:stretch>
        </p:blipFill>
        <p:spPr>
          <a:xfrm>
            <a:off x="230910" y="155143"/>
            <a:ext cx="11845634" cy="6270624"/>
          </a:xfrm>
          <a:prstGeom prst="rect">
            <a:avLst/>
          </a:prstGeom>
        </p:spPr>
      </p:pic>
    </p:spTree>
    <p:extLst>
      <p:ext uri="{BB962C8B-B14F-4D97-AF65-F5344CB8AC3E}">
        <p14:creationId xmlns:p14="http://schemas.microsoft.com/office/powerpoint/2010/main" val="377289404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EC3A9E24-19A7-CB5B-A226-8CF4AC1F00B7}"/>
              </a:ext>
            </a:extLst>
          </p:cNvPr>
          <p:cNvPicPr>
            <a:picLocks noChangeAspect="1"/>
          </p:cNvPicPr>
          <p:nvPr/>
        </p:nvPicPr>
        <p:blipFill>
          <a:blip r:embed="rId2"/>
          <a:stretch>
            <a:fillRect/>
          </a:stretch>
        </p:blipFill>
        <p:spPr>
          <a:xfrm>
            <a:off x="722" y="139773"/>
            <a:ext cx="12184784" cy="6044839"/>
          </a:xfrm>
          <a:prstGeom prst="rect">
            <a:avLst/>
          </a:prstGeom>
        </p:spPr>
      </p:pic>
    </p:spTree>
    <p:extLst>
      <p:ext uri="{BB962C8B-B14F-4D97-AF65-F5344CB8AC3E}">
        <p14:creationId xmlns:p14="http://schemas.microsoft.com/office/powerpoint/2010/main" val="128313547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 Design</vt:lpstr>
      <vt:lpstr>Vijaya Jothi POWER BI NETFLIX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vt:lpstr>
      <vt:lpstr>Netflix movies</vt:lpstr>
      <vt:lpstr>Short Duration Vs Year Added Vs Rating</vt:lpstr>
      <vt:lpstr> Netflix Movies and TV shows</vt:lpstr>
      <vt:lpstr>Advance Analysis</vt:lpstr>
      <vt:lpstr>Long Duration VS Rating</vt:lpstr>
      <vt:lpstr>Top 10 Countries</vt:lpstr>
      <vt:lpstr>Top Tv Shows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16</cp:revision>
  <dcterms:created xsi:type="dcterms:W3CDTF">2016-09-04T11:54:55Z</dcterms:created>
  <dcterms:modified xsi:type="dcterms:W3CDTF">2024-05-06T15:16:21Z</dcterms:modified>
</cp:coreProperties>
</file>