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6B6F8-0844-47B8-91DB-B4D3420FFB99}" v="1" dt="2024-06-22T04:43:5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KALYANI AMBATI" userId="b0925ee73d9b26b5" providerId="LiveId" clId="{9316B6F8-0844-47B8-91DB-B4D3420FFB99}"/>
    <pc:docChg chg="custSel modSld">
      <pc:chgData name="SATYA KALYANI AMBATI" userId="b0925ee73d9b26b5" providerId="LiveId" clId="{9316B6F8-0844-47B8-91DB-B4D3420FFB99}" dt="2024-06-22T08:05:02.197" v="212"/>
      <pc:docMkLst>
        <pc:docMk/>
      </pc:docMkLst>
      <pc:sldChg chg="modSp mod">
        <pc:chgData name="SATYA KALYANI AMBATI" userId="b0925ee73d9b26b5" providerId="LiveId" clId="{9316B6F8-0844-47B8-91DB-B4D3420FFB99}" dt="2024-06-22T08:03:28.241" v="165"/>
        <pc:sldMkLst>
          <pc:docMk/>
          <pc:sldMk cId="0" sldId="256"/>
        </pc:sldMkLst>
        <pc:spChg chg="mod">
          <ac:chgData name="SATYA KALYANI AMBATI" userId="b0925ee73d9b26b5" providerId="LiveId" clId="{9316B6F8-0844-47B8-91DB-B4D3420FFB99}" dt="2024-06-22T04:41:30.664" v="39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SATYA KALYANI AMBATI" userId="b0925ee73d9b26b5" providerId="LiveId" clId="{9316B6F8-0844-47B8-91DB-B4D3420FFB99}" dt="2024-06-22T08:03:28.241" v="165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 mod">
        <pc:chgData name="SATYA KALYANI AMBATI" userId="b0925ee73d9b26b5" providerId="LiveId" clId="{9316B6F8-0844-47B8-91DB-B4D3420FFB99}" dt="2024-06-22T08:05:02.197" v="212"/>
        <pc:sldMkLst>
          <pc:docMk/>
          <pc:sldMk cId="0" sldId="272"/>
        </pc:sldMkLst>
        <pc:spChg chg="del">
          <ac:chgData name="SATYA KALYANI AMBATI" userId="b0925ee73d9b26b5" providerId="LiveId" clId="{9316B6F8-0844-47B8-91DB-B4D3420FFB99}" dt="2024-06-22T04:43:46.261" v="45" actId="478"/>
          <ac:spMkLst>
            <pc:docMk/>
            <pc:sldMk cId="0" sldId="272"/>
            <ac:spMk id="2" creationId="{00000000-0000-0000-0000-000000000000}"/>
          </ac:spMkLst>
        </pc:spChg>
        <pc:spChg chg="add del mod">
          <ac:chgData name="SATYA KALYANI AMBATI" userId="b0925ee73d9b26b5" providerId="LiveId" clId="{9316B6F8-0844-47B8-91DB-B4D3420FFB99}" dt="2024-06-22T04:43:58.982" v="48"/>
          <ac:spMkLst>
            <pc:docMk/>
            <pc:sldMk cId="0" sldId="272"/>
            <ac:spMk id="4" creationId="{1E0BFDBD-AFC7-70EB-5130-7734E65D39EA}"/>
          </ac:spMkLst>
        </pc:spChg>
        <pc:spChg chg="add del">
          <ac:chgData name="SATYA KALYANI AMBATI" userId="b0925ee73d9b26b5" providerId="LiveId" clId="{9316B6F8-0844-47B8-91DB-B4D3420FFB99}" dt="2024-06-22T04:43:56.731" v="47" actId="21"/>
          <ac:spMkLst>
            <pc:docMk/>
            <pc:sldMk cId="0" sldId="272"/>
            <ac:spMk id="7" creationId="{D165D836-B12F-9CEF-AE27-1DB1AB1D2D91}"/>
          </ac:spMkLst>
        </pc:spChg>
        <pc:spChg chg="add mod">
          <ac:chgData name="SATYA KALYANI AMBATI" userId="b0925ee73d9b26b5" providerId="LiveId" clId="{9316B6F8-0844-47B8-91DB-B4D3420FFB99}" dt="2024-06-22T08:05:02.197" v="212"/>
          <ac:spMkLst>
            <pc:docMk/>
            <pc:sldMk cId="0" sldId="272"/>
            <ac:spMk id="8" creationId="{D165D836-B12F-9CEF-AE27-1DB1AB1D2D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492443"/>
          </a:xfrm>
        </p:spPr>
        <p:txBody>
          <a:bodyPr/>
          <a:lstStyle/>
          <a:p>
            <a:r>
              <a:rPr lang="en-US" altLang="en-IN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                  B. Hemanth </a:t>
            </a:r>
            <a:r>
              <a:rPr lang="en-US" altLang="en-IN" dirty="0" err="1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kumar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5D836-B12F-9CEF-AE27-1DB1AB1D2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577975"/>
            <a:ext cx="10972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https://github.com/VijayaLakshmi335/hemanth-cs-project.git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1149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Bold</vt:lpstr>
      <vt:lpstr>Calibri</vt:lpstr>
      <vt:lpstr>Google Sans</vt:lpstr>
      <vt:lpstr>Times New Roman</vt:lpstr>
      <vt:lpstr>Trebuchet MS</vt:lpstr>
      <vt:lpstr>Wingdings</vt:lpstr>
      <vt:lpstr>Office Theme</vt:lpstr>
      <vt:lpstr>                   B. Hemanth kumar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SATYA KALYANI AMBATI</cp:lastModifiedBy>
  <cp:revision>6</cp:revision>
  <dcterms:created xsi:type="dcterms:W3CDTF">2024-06-21T15:52:33Z</dcterms:created>
  <dcterms:modified xsi:type="dcterms:W3CDTF">2024-06-22T08:05:07Z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