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Lst>
  <p:sldSz cy="5143500" cx="9144000"/>
  <p:notesSz cx="6858000" cy="9144000"/>
  <p:embeddedFontLst>
    <p:embeddedFont>
      <p:font typeface="Montserrat"/>
      <p:regular r:id="rId50"/>
      <p:bold r:id="rId51"/>
      <p:italic r:id="rId52"/>
      <p:boldItalic r:id="rId5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Montserrat-bold.fntdata"/><Relationship Id="rId50" Type="http://schemas.openxmlformats.org/officeDocument/2006/relationships/font" Target="fonts/Montserrat-regular.fntdata"/><Relationship Id="rId53" Type="http://schemas.openxmlformats.org/officeDocument/2006/relationships/font" Target="fonts/Montserrat-boldItalic.fntdata"/><Relationship Id="rId52" Type="http://schemas.openxmlformats.org/officeDocument/2006/relationships/font" Target="fonts/Montserrat-italic.fntdata"/><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22b173d7708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22b173d7708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257fe96f91d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257fe96f91d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g257fe96f91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8" name="Google Shape;168;g257fe96f91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g257fe96f91d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6" name="Google Shape;176;g257fe96f91d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257fe96f91d_0_1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257fe96f91d_0_1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257fe96f91d_0_1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257fe96f91d_0_1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g257fe96f91d_0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8" name="Google Shape;198;g257fe96f91d_0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257fe96f91d_0_1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7" name="Google Shape;207;g257fe96f91d_0_1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4" name="Shape 214"/>
        <p:cNvGrpSpPr/>
        <p:nvPr/>
      </p:nvGrpSpPr>
      <p:grpSpPr>
        <a:xfrm>
          <a:off x="0" y="0"/>
          <a:ext cx="0" cy="0"/>
          <a:chOff x="0" y="0"/>
          <a:chExt cx="0" cy="0"/>
        </a:xfrm>
      </p:grpSpPr>
      <p:sp>
        <p:nvSpPr>
          <p:cNvPr id="215" name="Google Shape;215;g257fe96f91d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6" name="Google Shape;216;g257fe96f91d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2" name="Shape 222"/>
        <p:cNvGrpSpPr/>
        <p:nvPr/>
      </p:nvGrpSpPr>
      <p:grpSpPr>
        <a:xfrm>
          <a:off x="0" y="0"/>
          <a:ext cx="0" cy="0"/>
          <a:chOff x="0" y="0"/>
          <a:chExt cx="0" cy="0"/>
        </a:xfrm>
      </p:grpSpPr>
      <p:sp>
        <p:nvSpPr>
          <p:cNvPr id="223" name="Google Shape;223;g257fe96f91d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4" name="Google Shape;224;g257fe96f91d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57fe96f91d_0_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57fe96f91d_0_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g22b173d7708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2" name="Google Shape;102;g22b173d7708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257fe96f91d_0_1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257fe96f91d_0_1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4" name="Shape 244"/>
        <p:cNvGrpSpPr/>
        <p:nvPr/>
      </p:nvGrpSpPr>
      <p:grpSpPr>
        <a:xfrm>
          <a:off x="0" y="0"/>
          <a:ext cx="0" cy="0"/>
          <a:chOff x="0" y="0"/>
          <a:chExt cx="0" cy="0"/>
        </a:xfrm>
      </p:grpSpPr>
      <p:sp>
        <p:nvSpPr>
          <p:cNvPr id="245" name="Google Shape;245;g257fe96f91d_0_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6" name="Google Shape;246;g257fe96f91d_0_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57fe96f91d_0_2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57fe96f91d_0_2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8" name="Shape 258"/>
        <p:cNvGrpSpPr/>
        <p:nvPr/>
      </p:nvGrpSpPr>
      <p:grpSpPr>
        <a:xfrm>
          <a:off x="0" y="0"/>
          <a:ext cx="0" cy="0"/>
          <a:chOff x="0" y="0"/>
          <a:chExt cx="0" cy="0"/>
        </a:xfrm>
      </p:grpSpPr>
      <p:sp>
        <p:nvSpPr>
          <p:cNvPr id="259" name="Google Shape;259;g257fe96f91d_0_2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0" name="Google Shape;260;g257fe96f91d_0_2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257fe96f91d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257fe96f91d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257fe96f91d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257fe96f91d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257fe96f91d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0" name="Google Shape;280;g257fe96f91d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257fe96f91d_0_2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8" name="Google Shape;288;g257fe96f91d_0_2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g257fe96f91d_0_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7" name="Google Shape;297;g257fe96f91d_0_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g257fe96f91d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3" name="Google Shape;303;g257fe96f91d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22b173d7708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22b173d7708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257fe96f91d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257fe96f91d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57fe96f91d_0_2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57fe96f91d_0_2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g257fe96f91d_0_2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7" name="Google Shape;327;g257fe96f91d_0_2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3" name="Shape 333"/>
        <p:cNvGrpSpPr/>
        <p:nvPr/>
      </p:nvGrpSpPr>
      <p:grpSpPr>
        <a:xfrm>
          <a:off x="0" y="0"/>
          <a:ext cx="0" cy="0"/>
          <a:chOff x="0" y="0"/>
          <a:chExt cx="0" cy="0"/>
        </a:xfrm>
      </p:grpSpPr>
      <p:sp>
        <p:nvSpPr>
          <p:cNvPr id="334" name="Google Shape;334;g257fe96f91d_0_2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5" name="Google Shape;335;g257fe96f91d_0_2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57fe96f91d_0_2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3" name="Google Shape;343;g257fe96f91d_0_2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57fe96f91d_0_2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9" name="Google Shape;349;g257fe96f91d_0_2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57fe96f91d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7" name="Google Shape;357;g257fe96f91d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257fe96f91d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257fe96f91d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257fe96f91d_0_2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257fe96f91d_0_2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257fe96f91d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257fe96f91d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257fe96f91d_0_1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257fe96f91d_0_1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257fe96f91d_0_1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257fe96f91d_0_1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1" name="Shape 391"/>
        <p:cNvGrpSpPr/>
        <p:nvPr/>
      </p:nvGrpSpPr>
      <p:grpSpPr>
        <a:xfrm>
          <a:off x="0" y="0"/>
          <a:ext cx="0" cy="0"/>
          <a:chOff x="0" y="0"/>
          <a:chExt cx="0" cy="0"/>
        </a:xfrm>
      </p:grpSpPr>
      <p:sp>
        <p:nvSpPr>
          <p:cNvPr id="392" name="Google Shape;392;g257fe96f91d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3" name="Google Shape;393;g257fe96f91d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257fe96f91d_0_2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257fe96f91d_0_2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57fe96f91d_0_1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257fe96f91d_0_1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257fe96f91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257fe96f91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257fe96f91d_0_1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257fe96f91d_0_1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257fe96f91d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257fe96f91d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257fe96f91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257fe96f91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257fe96f91d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257fe96f91d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5200"/>
              <a:buNone/>
              <a:defRPr sz="5200"/>
            </a:lvl1pPr>
            <a:lvl2pPr lvl="1" rtl="0" algn="ctr">
              <a:spcBef>
                <a:spcPts val="0"/>
              </a:spcBef>
              <a:spcAft>
                <a:spcPts val="0"/>
              </a:spcAft>
              <a:buSzPts val="5200"/>
              <a:buNone/>
              <a:defRPr sz="5200"/>
            </a:lvl2pPr>
            <a:lvl3pPr lvl="2" rtl="0" algn="ctr">
              <a:spcBef>
                <a:spcPts val="0"/>
              </a:spcBef>
              <a:spcAft>
                <a:spcPts val="0"/>
              </a:spcAft>
              <a:buSzPts val="5200"/>
              <a:buNone/>
              <a:defRPr sz="5200"/>
            </a:lvl3pPr>
            <a:lvl4pPr lvl="3" rtl="0" algn="ctr">
              <a:spcBef>
                <a:spcPts val="0"/>
              </a:spcBef>
              <a:spcAft>
                <a:spcPts val="0"/>
              </a:spcAft>
              <a:buSzPts val="5200"/>
              <a:buNone/>
              <a:defRPr sz="5200"/>
            </a:lvl4pPr>
            <a:lvl5pPr lvl="4" rtl="0" algn="ctr">
              <a:spcBef>
                <a:spcPts val="0"/>
              </a:spcBef>
              <a:spcAft>
                <a:spcPts val="0"/>
              </a:spcAft>
              <a:buSzPts val="5200"/>
              <a:buNone/>
              <a:defRPr sz="5200"/>
            </a:lvl5pPr>
            <a:lvl6pPr lvl="5" rtl="0" algn="ctr">
              <a:spcBef>
                <a:spcPts val="0"/>
              </a:spcBef>
              <a:spcAft>
                <a:spcPts val="0"/>
              </a:spcAft>
              <a:buSzPts val="5200"/>
              <a:buNone/>
              <a:defRPr sz="5200"/>
            </a:lvl6pPr>
            <a:lvl7pPr lvl="6" rtl="0" algn="ctr">
              <a:spcBef>
                <a:spcPts val="0"/>
              </a:spcBef>
              <a:spcAft>
                <a:spcPts val="0"/>
              </a:spcAft>
              <a:buSzPts val="5200"/>
              <a:buNone/>
              <a:defRPr sz="5200"/>
            </a:lvl7pPr>
            <a:lvl8pPr lvl="7" rtl="0" algn="ctr">
              <a:spcBef>
                <a:spcPts val="0"/>
              </a:spcBef>
              <a:spcAft>
                <a:spcPts val="0"/>
              </a:spcAft>
              <a:buSzPts val="5200"/>
              <a:buNone/>
              <a:defRPr sz="5200"/>
            </a:lvl8pPr>
            <a:lvl9pPr lvl="8" rtl="0"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800"/>
              <a:buNone/>
              <a:defRPr sz="2800"/>
            </a:lvl1pPr>
            <a:lvl2pPr lvl="1" rtl="0" algn="ctr">
              <a:lnSpc>
                <a:spcPct val="100000"/>
              </a:lnSpc>
              <a:spcBef>
                <a:spcPts val="0"/>
              </a:spcBef>
              <a:spcAft>
                <a:spcPts val="0"/>
              </a:spcAft>
              <a:buSzPts val="2800"/>
              <a:buNone/>
              <a:defRPr sz="2800"/>
            </a:lvl2pPr>
            <a:lvl3pPr lvl="2" rtl="0" algn="ctr">
              <a:lnSpc>
                <a:spcPct val="100000"/>
              </a:lnSpc>
              <a:spcBef>
                <a:spcPts val="0"/>
              </a:spcBef>
              <a:spcAft>
                <a:spcPts val="0"/>
              </a:spcAft>
              <a:buSzPts val="2800"/>
              <a:buNone/>
              <a:defRPr sz="2800"/>
            </a:lvl3pPr>
            <a:lvl4pPr lvl="3" rtl="0" algn="ctr">
              <a:lnSpc>
                <a:spcPct val="100000"/>
              </a:lnSpc>
              <a:spcBef>
                <a:spcPts val="0"/>
              </a:spcBef>
              <a:spcAft>
                <a:spcPts val="0"/>
              </a:spcAft>
              <a:buSzPts val="2800"/>
              <a:buNone/>
              <a:defRPr sz="2800"/>
            </a:lvl4pPr>
            <a:lvl5pPr lvl="4" rtl="0" algn="ctr">
              <a:lnSpc>
                <a:spcPct val="100000"/>
              </a:lnSpc>
              <a:spcBef>
                <a:spcPts val="0"/>
              </a:spcBef>
              <a:spcAft>
                <a:spcPts val="0"/>
              </a:spcAft>
              <a:buSzPts val="2800"/>
              <a:buNone/>
              <a:defRPr sz="2800"/>
            </a:lvl5pPr>
            <a:lvl6pPr lvl="5" rtl="0" algn="ctr">
              <a:lnSpc>
                <a:spcPct val="100000"/>
              </a:lnSpc>
              <a:spcBef>
                <a:spcPts val="0"/>
              </a:spcBef>
              <a:spcAft>
                <a:spcPts val="0"/>
              </a:spcAft>
              <a:buSzPts val="2800"/>
              <a:buNone/>
              <a:defRPr sz="2800"/>
            </a:lvl6pPr>
            <a:lvl7pPr lvl="6" rtl="0" algn="ctr">
              <a:lnSpc>
                <a:spcPct val="100000"/>
              </a:lnSpc>
              <a:spcBef>
                <a:spcPts val="0"/>
              </a:spcBef>
              <a:spcAft>
                <a:spcPts val="0"/>
              </a:spcAft>
              <a:buSzPts val="2800"/>
              <a:buNone/>
              <a:defRPr sz="2800"/>
            </a:lvl7pPr>
            <a:lvl8pPr lvl="7" rtl="0" algn="ctr">
              <a:lnSpc>
                <a:spcPct val="100000"/>
              </a:lnSpc>
              <a:spcBef>
                <a:spcPts val="0"/>
              </a:spcBef>
              <a:spcAft>
                <a:spcPts val="0"/>
              </a:spcAft>
              <a:buSzPts val="2800"/>
              <a:buNone/>
              <a:defRPr sz="2800"/>
            </a:lvl8pPr>
            <a:lvl9pPr lvl="8" rtl="0" algn="ctr">
              <a:lnSpc>
                <a:spcPct val="100000"/>
              </a:lnSpc>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rtl="0" algn="ctr">
              <a:spcBef>
                <a:spcPts val="0"/>
              </a:spcBef>
              <a:spcAft>
                <a:spcPts val="0"/>
              </a:spcAft>
              <a:buSzPts val="3600"/>
              <a:buNone/>
              <a:defRPr sz="3600"/>
            </a:lvl1pPr>
            <a:lvl2pPr lvl="1" rtl="0" algn="ctr">
              <a:spcBef>
                <a:spcPts val="0"/>
              </a:spcBef>
              <a:spcAft>
                <a:spcPts val="0"/>
              </a:spcAft>
              <a:buSzPts val="3600"/>
              <a:buNone/>
              <a:defRPr sz="3600"/>
            </a:lvl2pPr>
            <a:lvl3pPr lvl="2" rtl="0" algn="ctr">
              <a:spcBef>
                <a:spcPts val="0"/>
              </a:spcBef>
              <a:spcAft>
                <a:spcPts val="0"/>
              </a:spcAft>
              <a:buSzPts val="3600"/>
              <a:buNone/>
              <a:defRPr sz="3600"/>
            </a:lvl3pPr>
            <a:lvl4pPr lvl="3" rtl="0" algn="ctr">
              <a:spcBef>
                <a:spcPts val="0"/>
              </a:spcBef>
              <a:spcAft>
                <a:spcPts val="0"/>
              </a:spcAft>
              <a:buSzPts val="3600"/>
              <a:buNone/>
              <a:defRPr sz="3600"/>
            </a:lvl4pPr>
            <a:lvl5pPr lvl="4" rtl="0" algn="ctr">
              <a:spcBef>
                <a:spcPts val="0"/>
              </a:spcBef>
              <a:spcAft>
                <a:spcPts val="0"/>
              </a:spcAft>
              <a:buSzPts val="3600"/>
              <a:buNone/>
              <a:defRPr sz="3600"/>
            </a:lvl5pPr>
            <a:lvl6pPr lvl="5" rtl="0" algn="ctr">
              <a:spcBef>
                <a:spcPts val="0"/>
              </a:spcBef>
              <a:spcAft>
                <a:spcPts val="0"/>
              </a:spcAft>
              <a:buSzPts val="3600"/>
              <a:buNone/>
              <a:defRPr sz="3600"/>
            </a:lvl6pPr>
            <a:lvl7pPr lvl="6" rtl="0" algn="ctr">
              <a:spcBef>
                <a:spcPts val="0"/>
              </a:spcBef>
              <a:spcAft>
                <a:spcPts val="0"/>
              </a:spcAft>
              <a:buSzPts val="3600"/>
              <a:buNone/>
              <a:defRPr sz="3600"/>
            </a:lvl7pPr>
            <a:lvl8pPr lvl="7" rtl="0" algn="ctr">
              <a:spcBef>
                <a:spcPts val="0"/>
              </a:spcBef>
              <a:spcAft>
                <a:spcPts val="0"/>
              </a:spcAft>
              <a:buSzPts val="3600"/>
              <a:buNone/>
              <a:defRPr sz="3600"/>
            </a:lvl8pPr>
            <a:lvl9pPr lvl="8" rtl="0"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rtl="0">
              <a:spcBef>
                <a:spcPts val="0"/>
              </a:spcBef>
              <a:spcAft>
                <a:spcPts val="0"/>
              </a:spcAft>
              <a:buSzPts val="2400"/>
              <a:buNone/>
              <a:defRPr sz="2400"/>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rtl="0">
              <a:spcBef>
                <a:spcPts val="0"/>
              </a:spcBef>
              <a:spcAft>
                <a:spcPts val="0"/>
              </a:spcAft>
              <a:buSzPts val="1200"/>
              <a:buChar char="●"/>
              <a:defRPr sz="12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rtl="0">
              <a:spcBef>
                <a:spcPts val="0"/>
              </a:spcBef>
              <a:spcAft>
                <a:spcPts val="0"/>
              </a:spcAft>
              <a:buSzPts val="4800"/>
              <a:buNone/>
              <a:defRPr sz="4800"/>
            </a:lvl1pPr>
            <a:lvl2pPr lvl="1" rtl="0">
              <a:spcBef>
                <a:spcPts val="0"/>
              </a:spcBef>
              <a:spcAft>
                <a:spcPts val="0"/>
              </a:spcAft>
              <a:buSzPts val="4800"/>
              <a:buNone/>
              <a:defRPr sz="4800"/>
            </a:lvl2pPr>
            <a:lvl3pPr lvl="2" rtl="0">
              <a:spcBef>
                <a:spcPts val="0"/>
              </a:spcBef>
              <a:spcAft>
                <a:spcPts val="0"/>
              </a:spcAft>
              <a:buSzPts val="4800"/>
              <a:buNone/>
              <a:defRPr sz="4800"/>
            </a:lvl3pPr>
            <a:lvl4pPr lvl="3" rtl="0">
              <a:spcBef>
                <a:spcPts val="0"/>
              </a:spcBef>
              <a:spcAft>
                <a:spcPts val="0"/>
              </a:spcAft>
              <a:buSzPts val="4800"/>
              <a:buNone/>
              <a:defRPr sz="4800"/>
            </a:lvl4pPr>
            <a:lvl5pPr lvl="4" rtl="0">
              <a:spcBef>
                <a:spcPts val="0"/>
              </a:spcBef>
              <a:spcAft>
                <a:spcPts val="0"/>
              </a:spcAft>
              <a:buSzPts val="4800"/>
              <a:buNone/>
              <a:defRPr sz="4800"/>
            </a:lvl5pPr>
            <a:lvl6pPr lvl="5" rtl="0">
              <a:spcBef>
                <a:spcPts val="0"/>
              </a:spcBef>
              <a:spcAft>
                <a:spcPts val="0"/>
              </a:spcAft>
              <a:buSzPts val="4800"/>
              <a:buNone/>
              <a:defRPr sz="4800"/>
            </a:lvl6pPr>
            <a:lvl7pPr lvl="6" rtl="0">
              <a:spcBef>
                <a:spcPts val="0"/>
              </a:spcBef>
              <a:spcAft>
                <a:spcPts val="0"/>
              </a:spcAft>
              <a:buSzPts val="4800"/>
              <a:buNone/>
              <a:defRPr sz="4800"/>
            </a:lvl7pPr>
            <a:lvl8pPr lvl="7" rtl="0">
              <a:spcBef>
                <a:spcPts val="0"/>
              </a:spcBef>
              <a:spcAft>
                <a:spcPts val="0"/>
              </a:spcAft>
              <a:buSzPts val="4800"/>
              <a:buNone/>
              <a:defRPr sz="4800"/>
            </a:lvl8pPr>
            <a:lvl9pPr lvl="8" rtl="0">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80" name="Shape 80"/>
        <p:cNvGrpSpPr/>
        <p:nvPr/>
      </p:nvGrpSpPr>
      <p:grpSpPr>
        <a:xfrm>
          <a:off x="0" y="0"/>
          <a:ext cx="0" cy="0"/>
          <a:chOff x="0" y="0"/>
          <a:chExt cx="0" cy="0"/>
        </a:xfrm>
      </p:grpSpPr>
      <p:sp>
        <p:nvSpPr>
          <p:cNvPr id="81" name="Google Shape;81;p21"/>
          <p:cNvSpPr/>
          <p:nvPr/>
        </p:nvSpPr>
        <p:spPr>
          <a:xfrm>
            <a:off x="4572000" y="2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200"/>
              <a:buNone/>
              <a:defRPr sz="4200"/>
            </a:lvl1pPr>
            <a:lvl2pPr lvl="1" rtl="0" algn="ctr">
              <a:spcBef>
                <a:spcPts val="0"/>
              </a:spcBef>
              <a:spcAft>
                <a:spcPts val="0"/>
              </a:spcAft>
              <a:buSzPts val="4200"/>
              <a:buNone/>
              <a:defRPr sz="4200"/>
            </a:lvl2pPr>
            <a:lvl3pPr lvl="2" rtl="0" algn="ctr">
              <a:spcBef>
                <a:spcPts val="0"/>
              </a:spcBef>
              <a:spcAft>
                <a:spcPts val="0"/>
              </a:spcAft>
              <a:buSzPts val="4200"/>
              <a:buNone/>
              <a:defRPr sz="4200"/>
            </a:lvl3pPr>
            <a:lvl4pPr lvl="3" rtl="0" algn="ctr">
              <a:spcBef>
                <a:spcPts val="0"/>
              </a:spcBef>
              <a:spcAft>
                <a:spcPts val="0"/>
              </a:spcAft>
              <a:buSzPts val="4200"/>
              <a:buNone/>
              <a:defRPr sz="4200"/>
            </a:lvl4pPr>
            <a:lvl5pPr lvl="4" rtl="0" algn="ctr">
              <a:spcBef>
                <a:spcPts val="0"/>
              </a:spcBef>
              <a:spcAft>
                <a:spcPts val="0"/>
              </a:spcAft>
              <a:buSzPts val="4200"/>
              <a:buNone/>
              <a:defRPr sz="4200"/>
            </a:lvl5pPr>
            <a:lvl6pPr lvl="5" rtl="0" algn="ctr">
              <a:spcBef>
                <a:spcPts val="0"/>
              </a:spcBef>
              <a:spcAft>
                <a:spcPts val="0"/>
              </a:spcAft>
              <a:buSzPts val="4200"/>
              <a:buNone/>
              <a:defRPr sz="4200"/>
            </a:lvl6pPr>
            <a:lvl7pPr lvl="6" rtl="0" algn="ctr">
              <a:spcBef>
                <a:spcPts val="0"/>
              </a:spcBef>
              <a:spcAft>
                <a:spcPts val="0"/>
              </a:spcAft>
              <a:buSzPts val="4200"/>
              <a:buNone/>
              <a:defRPr sz="4200"/>
            </a:lvl7pPr>
            <a:lvl8pPr lvl="7" rtl="0" algn="ctr">
              <a:spcBef>
                <a:spcPts val="0"/>
              </a:spcBef>
              <a:spcAft>
                <a:spcPts val="0"/>
              </a:spcAft>
              <a:buSzPts val="4200"/>
              <a:buNone/>
              <a:defRPr sz="4200"/>
            </a:lvl8pPr>
            <a:lvl9pPr lvl="8" rtl="0"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SzPts val="2100"/>
              <a:buNone/>
              <a:defRPr sz="2100"/>
            </a:lvl1pPr>
            <a:lvl2pPr lvl="1" rtl="0" algn="ctr">
              <a:lnSpc>
                <a:spcPct val="100000"/>
              </a:lnSpc>
              <a:spcBef>
                <a:spcPts val="0"/>
              </a:spcBef>
              <a:spcAft>
                <a:spcPts val="0"/>
              </a:spcAft>
              <a:buSzPts val="2100"/>
              <a:buNone/>
              <a:defRPr sz="2100"/>
            </a:lvl2pPr>
            <a:lvl3pPr lvl="2" rtl="0" algn="ctr">
              <a:lnSpc>
                <a:spcPct val="100000"/>
              </a:lnSpc>
              <a:spcBef>
                <a:spcPts val="0"/>
              </a:spcBef>
              <a:spcAft>
                <a:spcPts val="0"/>
              </a:spcAft>
              <a:buSzPts val="2100"/>
              <a:buNone/>
              <a:defRPr sz="2100"/>
            </a:lvl3pPr>
            <a:lvl4pPr lvl="3" rtl="0" algn="ctr">
              <a:lnSpc>
                <a:spcPct val="100000"/>
              </a:lnSpc>
              <a:spcBef>
                <a:spcPts val="0"/>
              </a:spcBef>
              <a:spcAft>
                <a:spcPts val="0"/>
              </a:spcAft>
              <a:buSzPts val="2100"/>
              <a:buNone/>
              <a:defRPr sz="2100"/>
            </a:lvl4pPr>
            <a:lvl5pPr lvl="4" rtl="0" algn="ctr">
              <a:lnSpc>
                <a:spcPct val="100000"/>
              </a:lnSpc>
              <a:spcBef>
                <a:spcPts val="0"/>
              </a:spcBef>
              <a:spcAft>
                <a:spcPts val="0"/>
              </a:spcAft>
              <a:buSzPts val="2100"/>
              <a:buNone/>
              <a:defRPr sz="2100"/>
            </a:lvl5pPr>
            <a:lvl6pPr lvl="5" rtl="0" algn="ctr">
              <a:lnSpc>
                <a:spcPct val="100000"/>
              </a:lnSpc>
              <a:spcBef>
                <a:spcPts val="0"/>
              </a:spcBef>
              <a:spcAft>
                <a:spcPts val="0"/>
              </a:spcAft>
              <a:buSzPts val="2100"/>
              <a:buNone/>
              <a:defRPr sz="2100"/>
            </a:lvl6pPr>
            <a:lvl7pPr lvl="6" rtl="0" algn="ctr">
              <a:lnSpc>
                <a:spcPct val="100000"/>
              </a:lnSpc>
              <a:spcBef>
                <a:spcPts val="0"/>
              </a:spcBef>
              <a:spcAft>
                <a:spcPts val="0"/>
              </a:spcAft>
              <a:buSzPts val="2100"/>
              <a:buNone/>
              <a:defRPr sz="2100"/>
            </a:lvl7pPr>
            <a:lvl8pPr lvl="7" rtl="0" algn="ctr">
              <a:lnSpc>
                <a:spcPct val="100000"/>
              </a:lnSpc>
              <a:spcBef>
                <a:spcPts val="0"/>
              </a:spcBef>
              <a:spcAft>
                <a:spcPts val="0"/>
              </a:spcAft>
              <a:buSzPts val="2100"/>
              <a:buNone/>
              <a:defRPr sz="2100"/>
            </a:lvl8pPr>
            <a:lvl9pPr lvl="8" rtl="0" algn="ctr">
              <a:lnSpc>
                <a:spcPct val="100000"/>
              </a:lnSpc>
              <a:spcBef>
                <a:spcPts val="0"/>
              </a:spcBef>
              <a:spcAft>
                <a:spcPts val="0"/>
              </a:spcAft>
              <a:buSzPts val="2100"/>
              <a:buNone/>
              <a:defRPr sz="2100"/>
            </a:lvl9pPr>
          </a:lstStyle>
          <a:p/>
        </p:txBody>
      </p:sp>
      <p:sp>
        <p:nvSpPr>
          <p:cNvPr id="84" name="Google Shape;84;p21"/>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Clr>
                <a:schemeClr val="dk1"/>
              </a:buClr>
              <a:buSzPts val="1800"/>
              <a:buChar char="●"/>
              <a:defRPr>
                <a:solidFill>
                  <a:schemeClr val="dk1"/>
                </a:solidFill>
              </a:defRPr>
            </a:lvl1pPr>
            <a:lvl2pPr indent="-317500" lvl="1" marL="914400" rtl="0">
              <a:spcBef>
                <a:spcPts val="0"/>
              </a:spcBef>
              <a:spcAft>
                <a:spcPts val="0"/>
              </a:spcAft>
              <a:buClr>
                <a:schemeClr val="dk1"/>
              </a:buClr>
              <a:buSzPts val="1400"/>
              <a:buChar char="○"/>
              <a:defRPr>
                <a:solidFill>
                  <a:schemeClr val="dk1"/>
                </a:solidFill>
              </a:defRPr>
            </a:lvl2pPr>
            <a:lvl3pPr indent="-317500" lvl="2" marL="1371600" rtl="0">
              <a:spcBef>
                <a:spcPts val="0"/>
              </a:spcBef>
              <a:spcAft>
                <a:spcPts val="0"/>
              </a:spcAft>
              <a:buClr>
                <a:schemeClr val="dk1"/>
              </a:buClr>
              <a:buSzPts val="1400"/>
              <a:buChar char="■"/>
              <a:defRPr>
                <a:solidFill>
                  <a:schemeClr val="dk1"/>
                </a:solidFill>
              </a:defRPr>
            </a:lvl3pPr>
            <a:lvl4pPr indent="-317500" lvl="3" marL="1828800" rtl="0">
              <a:spcBef>
                <a:spcPts val="0"/>
              </a:spcBef>
              <a:spcAft>
                <a:spcPts val="0"/>
              </a:spcAft>
              <a:buClr>
                <a:schemeClr val="dk1"/>
              </a:buClr>
              <a:buSzPts val="1400"/>
              <a:buChar char="●"/>
              <a:defRPr>
                <a:solidFill>
                  <a:schemeClr val="dk1"/>
                </a:solidFill>
              </a:defRPr>
            </a:lvl4pPr>
            <a:lvl5pPr indent="-317500" lvl="4" marL="2286000" rtl="0">
              <a:spcBef>
                <a:spcPts val="0"/>
              </a:spcBef>
              <a:spcAft>
                <a:spcPts val="0"/>
              </a:spcAft>
              <a:buClr>
                <a:schemeClr val="dk1"/>
              </a:buClr>
              <a:buSzPts val="1400"/>
              <a:buChar char="○"/>
              <a:defRPr>
                <a:solidFill>
                  <a:schemeClr val="dk1"/>
                </a:solidFill>
              </a:defRPr>
            </a:lvl5pPr>
            <a:lvl6pPr indent="-317500" lvl="5" marL="2743200" rtl="0">
              <a:spcBef>
                <a:spcPts val="0"/>
              </a:spcBef>
              <a:spcAft>
                <a:spcPts val="0"/>
              </a:spcAft>
              <a:buClr>
                <a:schemeClr val="dk1"/>
              </a:buClr>
              <a:buSzPts val="1400"/>
              <a:buChar char="■"/>
              <a:defRPr>
                <a:solidFill>
                  <a:schemeClr val="dk1"/>
                </a:solidFill>
              </a:defRPr>
            </a:lvl6pPr>
            <a:lvl7pPr indent="-317500" lvl="6" marL="3200400" rtl="0">
              <a:spcBef>
                <a:spcPts val="0"/>
              </a:spcBef>
              <a:spcAft>
                <a:spcPts val="0"/>
              </a:spcAft>
              <a:buClr>
                <a:schemeClr val="dk1"/>
              </a:buClr>
              <a:buSzPts val="1400"/>
              <a:buChar char="●"/>
              <a:defRPr>
                <a:solidFill>
                  <a:schemeClr val="dk1"/>
                </a:solidFill>
              </a:defRPr>
            </a:lvl7pPr>
            <a:lvl8pPr indent="-317500" lvl="7" marL="3657600" rtl="0">
              <a:spcBef>
                <a:spcPts val="0"/>
              </a:spcBef>
              <a:spcAft>
                <a:spcPts val="0"/>
              </a:spcAft>
              <a:buClr>
                <a:schemeClr val="dk1"/>
              </a:buClr>
              <a:buSzPts val="1400"/>
              <a:buChar char="○"/>
              <a:defRPr>
                <a:solidFill>
                  <a:schemeClr val="dk1"/>
                </a:solidFill>
              </a:defRPr>
            </a:lvl8pPr>
            <a:lvl9pPr indent="-317500" lvl="8" marL="4114800" rtl="0">
              <a:spcBef>
                <a:spcPts val="0"/>
              </a:spcBef>
              <a:spcAft>
                <a:spcPts val="0"/>
              </a:spcAft>
              <a:buClr>
                <a:schemeClr val="dk1"/>
              </a:buClr>
              <a:buSzPts val="1400"/>
              <a:buChar char="■"/>
              <a:defRPr>
                <a:solidFill>
                  <a:schemeClr val="dk1"/>
                </a:solidFill>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12000"/>
              <a:buNone/>
              <a:defRPr sz="12000"/>
            </a:lvl1pPr>
            <a:lvl2pPr lvl="1" rtl="0" algn="ctr">
              <a:spcBef>
                <a:spcPts val="0"/>
              </a:spcBef>
              <a:spcAft>
                <a:spcPts val="0"/>
              </a:spcAft>
              <a:buSzPts val="12000"/>
              <a:buNone/>
              <a:defRPr sz="12000"/>
            </a:lvl2pPr>
            <a:lvl3pPr lvl="2" rtl="0" algn="ctr">
              <a:spcBef>
                <a:spcPts val="0"/>
              </a:spcBef>
              <a:spcAft>
                <a:spcPts val="0"/>
              </a:spcAft>
              <a:buSzPts val="12000"/>
              <a:buNone/>
              <a:defRPr sz="12000"/>
            </a:lvl3pPr>
            <a:lvl4pPr lvl="3" rtl="0" algn="ctr">
              <a:spcBef>
                <a:spcPts val="0"/>
              </a:spcBef>
              <a:spcAft>
                <a:spcPts val="0"/>
              </a:spcAft>
              <a:buSzPts val="12000"/>
              <a:buNone/>
              <a:defRPr sz="12000"/>
            </a:lvl4pPr>
            <a:lvl5pPr lvl="4" rtl="0" algn="ctr">
              <a:spcBef>
                <a:spcPts val="0"/>
              </a:spcBef>
              <a:spcAft>
                <a:spcPts val="0"/>
              </a:spcAft>
              <a:buSzPts val="12000"/>
              <a:buNone/>
              <a:defRPr sz="12000"/>
            </a:lvl5pPr>
            <a:lvl6pPr lvl="5" rtl="0" algn="ctr">
              <a:spcBef>
                <a:spcPts val="0"/>
              </a:spcBef>
              <a:spcAft>
                <a:spcPts val="0"/>
              </a:spcAft>
              <a:buSzPts val="12000"/>
              <a:buNone/>
              <a:defRPr sz="12000"/>
            </a:lvl6pPr>
            <a:lvl7pPr lvl="6" rtl="0" algn="ctr">
              <a:spcBef>
                <a:spcPts val="0"/>
              </a:spcBef>
              <a:spcAft>
                <a:spcPts val="0"/>
              </a:spcAft>
              <a:buSzPts val="12000"/>
              <a:buNone/>
              <a:defRPr sz="12000"/>
            </a:lvl7pPr>
            <a:lvl8pPr lvl="7" rtl="0" algn="ctr">
              <a:spcBef>
                <a:spcPts val="0"/>
              </a:spcBef>
              <a:spcAft>
                <a:spcPts val="0"/>
              </a:spcAft>
              <a:buSzPts val="12000"/>
              <a:buNone/>
              <a:defRPr sz="12000"/>
            </a:lvl8pPr>
            <a:lvl9pPr lvl="8" rtl="0"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dark-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p:txBody>
      </p:sp>
      <p:sp>
        <p:nvSpPr>
          <p:cNvPr id="52" name="Google Shape;52;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lt2"/>
              </a:buClr>
              <a:buSzPts val="1800"/>
              <a:buChar char="●"/>
              <a:defRPr sz="1800">
                <a:solidFill>
                  <a:schemeClr val="lt2"/>
                </a:solidFill>
              </a:defRPr>
            </a:lvl1pPr>
            <a:lvl2pPr indent="-317500" lvl="1" marL="914400" rtl="0">
              <a:lnSpc>
                <a:spcPct val="115000"/>
              </a:lnSpc>
              <a:spcBef>
                <a:spcPts val="0"/>
              </a:spcBef>
              <a:spcAft>
                <a:spcPts val="0"/>
              </a:spcAft>
              <a:buClr>
                <a:schemeClr val="lt2"/>
              </a:buClr>
              <a:buSzPts val="1400"/>
              <a:buChar char="○"/>
              <a:defRPr>
                <a:solidFill>
                  <a:schemeClr val="lt2"/>
                </a:solidFill>
              </a:defRPr>
            </a:lvl2pPr>
            <a:lvl3pPr indent="-317500" lvl="2" marL="1371600" rtl="0">
              <a:lnSpc>
                <a:spcPct val="115000"/>
              </a:lnSpc>
              <a:spcBef>
                <a:spcPts val="0"/>
              </a:spcBef>
              <a:spcAft>
                <a:spcPts val="0"/>
              </a:spcAft>
              <a:buClr>
                <a:schemeClr val="lt2"/>
              </a:buClr>
              <a:buSzPts val="1400"/>
              <a:buChar char="■"/>
              <a:defRPr>
                <a:solidFill>
                  <a:schemeClr val="lt2"/>
                </a:solidFill>
              </a:defRPr>
            </a:lvl3pPr>
            <a:lvl4pPr indent="-317500" lvl="3" marL="1828800" rtl="0">
              <a:lnSpc>
                <a:spcPct val="115000"/>
              </a:lnSpc>
              <a:spcBef>
                <a:spcPts val="0"/>
              </a:spcBef>
              <a:spcAft>
                <a:spcPts val="0"/>
              </a:spcAft>
              <a:buClr>
                <a:schemeClr val="lt2"/>
              </a:buClr>
              <a:buSzPts val="1400"/>
              <a:buChar char="●"/>
              <a:defRPr>
                <a:solidFill>
                  <a:schemeClr val="lt2"/>
                </a:solidFill>
              </a:defRPr>
            </a:lvl4pPr>
            <a:lvl5pPr indent="-317500" lvl="4" marL="2286000" rtl="0">
              <a:lnSpc>
                <a:spcPct val="115000"/>
              </a:lnSpc>
              <a:spcBef>
                <a:spcPts val="0"/>
              </a:spcBef>
              <a:spcAft>
                <a:spcPts val="0"/>
              </a:spcAft>
              <a:buClr>
                <a:schemeClr val="lt2"/>
              </a:buClr>
              <a:buSzPts val="1400"/>
              <a:buChar char="○"/>
              <a:defRPr>
                <a:solidFill>
                  <a:schemeClr val="lt2"/>
                </a:solidFill>
              </a:defRPr>
            </a:lvl5pPr>
            <a:lvl6pPr indent="-317500" lvl="5" marL="2743200" rtl="0">
              <a:lnSpc>
                <a:spcPct val="115000"/>
              </a:lnSpc>
              <a:spcBef>
                <a:spcPts val="0"/>
              </a:spcBef>
              <a:spcAft>
                <a:spcPts val="0"/>
              </a:spcAft>
              <a:buClr>
                <a:schemeClr val="lt2"/>
              </a:buClr>
              <a:buSzPts val="1400"/>
              <a:buChar char="■"/>
              <a:defRPr>
                <a:solidFill>
                  <a:schemeClr val="lt2"/>
                </a:solidFill>
              </a:defRPr>
            </a:lvl6pPr>
            <a:lvl7pPr indent="-317500" lvl="6" marL="3200400" rtl="0">
              <a:lnSpc>
                <a:spcPct val="115000"/>
              </a:lnSpc>
              <a:spcBef>
                <a:spcPts val="0"/>
              </a:spcBef>
              <a:spcAft>
                <a:spcPts val="0"/>
              </a:spcAft>
              <a:buClr>
                <a:schemeClr val="lt2"/>
              </a:buClr>
              <a:buSzPts val="1400"/>
              <a:buChar char="●"/>
              <a:defRPr>
                <a:solidFill>
                  <a:schemeClr val="lt2"/>
                </a:solidFill>
              </a:defRPr>
            </a:lvl7pPr>
            <a:lvl8pPr indent="-317500" lvl="7" marL="3657600" rtl="0">
              <a:lnSpc>
                <a:spcPct val="115000"/>
              </a:lnSpc>
              <a:spcBef>
                <a:spcPts val="0"/>
              </a:spcBef>
              <a:spcAft>
                <a:spcPts val="0"/>
              </a:spcAft>
              <a:buClr>
                <a:schemeClr val="lt2"/>
              </a:buClr>
              <a:buSzPts val="1400"/>
              <a:buChar char="○"/>
              <a:defRPr>
                <a:solidFill>
                  <a:schemeClr val="lt2"/>
                </a:solidFill>
              </a:defRPr>
            </a:lvl8pPr>
            <a:lvl9pPr indent="-317500" lvl="8" marL="4114800" rtl="0">
              <a:lnSpc>
                <a:spcPct val="115000"/>
              </a:lnSpc>
              <a:spcBef>
                <a:spcPts val="0"/>
              </a:spcBef>
              <a:spcAft>
                <a:spcPts val="0"/>
              </a:spcAft>
              <a:buClr>
                <a:schemeClr val="lt2"/>
              </a:buClr>
              <a:buSzPts val="1400"/>
              <a:buChar char="■"/>
              <a:defRPr>
                <a:solidFill>
                  <a:schemeClr val="lt2"/>
                </a:solidFill>
              </a:defRPr>
            </a:lvl9pPr>
          </a:lstStyle>
          <a:p/>
        </p:txBody>
      </p:sp>
      <p:sp>
        <p:nvSpPr>
          <p:cNvPr id="53" name="Google Shape;53;p13"/>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lt2"/>
                </a:solidFill>
              </a:defRPr>
            </a:lvl1pPr>
            <a:lvl2pPr lvl="1" rtl="0" algn="r">
              <a:buNone/>
              <a:defRPr sz="1000">
                <a:solidFill>
                  <a:schemeClr val="lt2"/>
                </a:solidFill>
              </a:defRPr>
            </a:lvl2pPr>
            <a:lvl3pPr lvl="2" rtl="0" algn="r">
              <a:buNone/>
              <a:defRPr sz="1000">
                <a:solidFill>
                  <a:schemeClr val="lt2"/>
                </a:solidFill>
              </a:defRPr>
            </a:lvl3pPr>
            <a:lvl4pPr lvl="3" rtl="0" algn="r">
              <a:buNone/>
              <a:defRPr sz="1000">
                <a:solidFill>
                  <a:schemeClr val="lt2"/>
                </a:solidFill>
              </a:defRPr>
            </a:lvl4pPr>
            <a:lvl5pPr lvl="4" rtl="0" algn="r">
              <a:buNone/>
              <a:defRPr sz="1000">
                <a:solidFill>
                  <a:schemeClr val="lt2"/>
                </a:solidFill>
              </a:defRPr>
            </a:lvl5pPr>
            <a:lvl6pPr lvl="5" rtl="0" algn="r">
              <a:buNone/>
              <a:defRPr sz="1000">
                <a:solidFill>
                  <a:schemeClr val="lt2"/>
                </a:solidFill>
              </a:defRPr>
            </a:lvl6pPr>
            <a:lvl7pPr lvl="6" rtl="0" algn="r">
              <a:buNone/>
              <a:defRPr sz="1000">
                <a:solidFill>
                  <a:schemeClr val="lt2"/>
                </a:solidFill>
              </a:defRPr>
            </a:lvl7pPr>
            <a:lvl8pPr lvl="7" rtl="0" algn="r">
              <a:buNone/>
              <a:defRPr sz="1000">
                <a:solidFill>
                  <a:schemeClr val="lt2"/>
                </a:solidFill>
              </a:defRPr>
            </a:lvl8pPr>
            <a:lvl9pPr lvl="8" rtl="0" algn="r">
              <a:buNone/>
              <a:defRPr sz="1000">
                <a:solidFill>
                  <a:schemeClr val="lt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transition spd="med">
    <p:fade/>
  </p:transition>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1.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1.png"/><Relationship Id="rId4"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png"/><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 Id="rId3" Type="http://schemas.openxmlformats.org/officeDocument/2006/relationships/image" Target="../media/image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 Id="rId3" Type="http://schemas.openxmlformats.org/officeDocument/2006/relationships/image" Target="../media/image1.png"/><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 Id="rId3" Type="http://schemas.openxmlformats.org/officeDocument/2006/relationships/image" Target="../media/image1.png"/><Relationship Id="rId4" Type="http://schemas.openxmlformats.org/officeDocument/2006/relationships/image" Target="../media/image3.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 Id="rId3" Type="http://schemas.openxmlformats.org/officeDocument/2006/relationships/image" Target="../media/image1.pn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 Id="rId3" Type="http://schemas.openxmlformats.org/officeDocument/2006/relationships/image" Target="../media/image1.png"/><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 Id="rId3"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 Id="rId3" Type="http://schemas.openxmlformats.org/officeDocument/2006/relationships/image" Target="../media/image1.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 Id="rId3" Type="http://schemas.openxmlformats.org/officeDocument/2006/relationships/image" Target="../media/image1.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 Id="rId3"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 Id="rId3"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 Id="rId3" Type="http://schemas.openxmlformats.org/officeDocument/2006/relationships/image" Target="../media/image1.png"/><Relationship Id="rId4" Type="http://schemas.openxmlformats.org/officeDocument/2006/relationships/image" Target="../media/image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 Id="rId3" Type="http://schemas.openxmlformats.org/officeDocument/2006/relationships/image" Target="../media/image1.png"/><Relationship Id="rId4" Type="http://schemas.openxmlformats.org/officeDocument/2006/relationships/image" Target="../media/image3.png"/><Relationship Id="rId5" Type="http://schemas.openxmlformats.org/officeDocument/2006/relationships/image" Target="../media/image6.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 Id="rId3" Type="http://schemas.openxmlformats.org/officeDocument/2006/relationships/image" Target="../media/image2.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 Id="rId3" Type="http://schemas.openxmlformats.org/officeDocument/2006/relationships/image" Target="../media/image1.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 Id="rId3" Type="http://schemas.openxmlformats.org/officeDocument/2006/relationships/image" Target="../media/image1.png"/><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 Id="rId3" Type="http://schemas.openxmlformats.org/officeDocument/2006/relationships/image" Target="../media/image1.png"/><Relationship Id="rId4" Type="http://schemas.openxmlformats.org/officeDocument/2006/relationships/image" Target="../media/image3.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 Id="rId3" Type="http://schemas.openxmlformats.org/officeDocument/2006/relationships/image" Target="../media/image1.png"/><Relationship Id="rId4" Type="http://schemas.openxmlformats.org/officeDocument/2006/relationships/image" Target="../media/image3.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 Id="rId3" Type="http://schemas.openxmlformats.org/officeDocument/2006/relationships/image" Target="../media/image1.png"/><Relationship Id="rId4" Type="http://schemas.openxmlformats.org/officeDocument/2006/relationships/image" Target="../media/image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 Id="rId3" Type="http://schemas.openxmlformats.org/officeDocument/2006/relationships/image" Target="../media/image1.png"/><Relationship Id="rId4" Type="http://schemas.openxmlformats.org/officeDocument/2006/relationships/image" Target="../media/image3.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 Id="rId3"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 Id="rId3" Type="http://schemas.openxmlformats.org/officeDocument/2006/relationships/image" Target="../media/image1.png"/><Relationship Id="rId4" Type="http://schemas.openxmlformats.org/officeDocument/2006/relationships/image" Target="../media/image3.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 Id="rId3" Type="http://schemas.openxmlformats.org/officeDocument/2006/relationships/image" Target="../media/image1.png"/><Relationship Id="rId4" Type="http://schemas.openxmlformats.org/officeDocument/2006/relationships/image" Target="../media/image3.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7.xml"/><Relationship Id="rId3" Type="http://schemas.openxmlformats.org/officeDocument/2006/relationships/image" Target="../media/image2.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8.xml"/><Relationship Id="rId3" Type="http://schemas.openxmlformats.org/officeDocument/2006/relationships/image" Target="../media/image1.png"/><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9.xml"/><Relationship Id="rId3"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 Id="rId3" Type="http://schemas.openxmlformats.org/officeDocument/2006/relationships/image" Target="../media/image1.png"/><Relationship Id="rId4" Type="http://schemas.openxmlformats.org/officeDocument/2006/relationships/image" Target="../media/image3.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0.xml"/><Relationship Id="rId3" Type="http://schemas.openxmlformats.org/officeDocument/2006/relationships/image" Target="../media/image1.png"/><Relationship Id="rId4" Type="http://schemas.openxmlformats.org/officeDocument/2006/relationships/image" Target="../media/image3.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1.xml"/><Relationship Id="rId3" Type="http://schemas.openxmlformats.org/officeDocument/2006/relationships/image" Target="../media/image2.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2.xml"/><Relationship Id="rId3" Type="http://schemas.openxmlformats.org/officeDocument/2006/relationships/image" Target="../media/image1.png"/><Relationship Id="rId4" Type="http://schemas.openxmlformats.org/officeDocument/2006/relationships/image" Target="../media/image3.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3.xml"/><Relationship Id="rId3"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 Id="rId3" Type="http://schemas.openxmlformats.org/officeDocument/2006/relationships/image" Target="../media/image1.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 Id="rId3"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98" name="Shape 98"/>
        <p:cNvGrpSpPr/>
        <p:nvPr/>
      </p:nvGrpSpPr>
      <p:grpSpPr>
        <a:xfrm>
          <a:off x="0" y="0"/>
          <a:ext cx="0" cy="0"/>
          <a:chOff x="0" y="0"/>
          <a:chExt cx="0" cy="0"/>
        </a:xfrm>
      </p:grpSpPr>
      <p:pic>
        <p:nvPicPr>
          <p:cNvPr id="99" name="Google Shape;99;p25"/>
          <p:cNvPicPr preferRelativeResize="0"/>
          <p:nvPr/>
        </p:nvPicPr>
        <p:blipFill>
          <a:blip r:embed="rId3">
            <a:alphaModFix/>
          </a:blip>
          <a:stretch>
            <a:fillRect/>
          </a:stretch>
        </p:blipFill>
        <p:spPr>
          <a:xfrm>
            <a:off x="1091850" y="1963912"/>
            <a:ext cx="7265100" cy="1215675"/>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1" name="Shape 161"/>
        <p:cNvGrpSpPr/>
        <p:nvPr/>
      </p:nvGrpSpPr>
      <p:grpSpPr>
        <a:xfrm>
          <a:off x="0" y="0"/>
          <a:ext cx="0" cy="0"/>
          <a:chOff x="0" y="0"/>
          <a:chExt cx="0" cy="0"/>
        </a:xfrm>
      </p:grpSpPr>
      <p:pic>
        <p:nvPicPr>
          <p:cNvPr id="162" name="Google Shape;162;p3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63" name="Google Shape;163;p34"/>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64" name="Google Shape;164;p34"/>
          <p:cNvSpPr txBox="1"/>
          <p:nvPr/>
        </p:nvSpPr>
        <p:spPr>
          <a:xfrm>
            <a:off x="272000" y="854825"/>
            <a:ext cx="8456700" cy="40329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Large Language Models</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There are two main types of APIs in Langchain:</a:t>
            </a:r>
            <a:endParaRPr sz="2500">
              <a:latin typeface="Montserrat"/>
              <a:ea typeface="Montserrat"/>
              <a:cs typeface="Montserrat"/>
              <a:sym typeface="Montserrat"/>
            </a:endParaRPr>
          </a:p>
          <a:p>
            <a:pPr indent="-387350" lvl="2" marL="1371600" rtl="0" algn="l">
              <a:spcBef>
                <a:spcPts val="0"/>
              </a:spcBef>
              <a:spcAft>
                <a:spcPts val="0"/>
              </a:spcAft>
              <a:buSzPts val="2500"/>
              <a:buFont typeface="Montserrat"/>
              <a:buChar char="■"/>
            </a:pPr>
            <a:r>
              <a:rPr lang="en" sz="2500">
                <a:latin typeface="Montserrat"/>
                <a:ea typeface="Montserrat"/>
                <a:cs typeface="Montserrat"/>
                <a:sym typeface="Montserrat"/>
              </a:rPr>
              <a:t>LLM</a:t>
            </a:r>
            <a:endParaRPr sz="2500">
              <a:latin typeface="Montserrat"/>
              <a:ea typeface="Montserrat"/>
              <a:cs typeface="Montserrat"/>
              <a:sym typeface="Montserrat"/>
            </a:endParaRPr>
          </a:p>
          <a:p>
            <a:pPr indent="-387350" lvl="3" marL="1828800" rtl="0" algn="l">
              <a:spcBef>
                <a:spcPts val="0"/>
              </a:spcBef>
              <a:spcAft>
                <a:spcPts val="0"/>
              </a:spcAft>
              <a:buSzPts val="2500"/>
              <a:buFont typeface="Montserrat"/>
              <a:buChar char="●"/>
            </a:pPr>
            <a:r>
              <a:rPr lang="en" sz="2500">
                <a:latin typeface="Montserrat"/>
                <a:ea typeface="Montserrat"/>
                <a:cs typeface="Montserrat"/>
                <a:sym typeface="Montserrat"/>
              </a:rPr>
              <a:t>Text Completion Model: Returns the most likely text to continue</a:t>
            </a:r>
            <a:endParaRPr sz="2500">
              <a:latin typeface="Montserrat"/>
              <a:ea typeface="Montserrat"/>
              <a:cs typeface="Montserrat"/>
              <a:sym typeface="Montserrat"/>
            </a:endParaRPr>
          </a:p>
          <a:p>
            <a:pPr indent="-387350" lvl="2" marL="1371600" rtl="0" algn="l">
              <a:spcBef>
                <a:spcPts val="0"/>
              </a:spcBef>
              <a:spcAft>
                <a:spcPts val="0"/>
              </a:spcAft>
              <a:buSzPts val="2500"/>
              <a:buFont typeface="Montserrat"/>
              <a:buChar char="■"/>
            </a:pPr>
            <a:r>
              <a:rPr lang="en" sz="2500">
                <a:latin typeface="Montserrat"/>
                <a:ea typeface="Montserrat"/>
                <a:cs typeface="Montserrat"/>
                <a:sym typeface="Montserrat"/>
              </a:rPr>
              <a:t>Chat</a:t>
            </a:r>
            <a:endParaRPr sz="2500">
              <a:latin typeface="Montserrat"/>
              <a:ea typeface="Montserrat"/>
              <a:cs typeface="Montserrat"/>
              <a:sym typeface="Montserrat"/>
            </a:endParaRPr>
          </a:p>
          <a:p>
            <a:pPr indent="-387350" lvl="3" marL="1828800" rtl="0" algn="l">
              <a:spcBef>
                <a:spcPts val="0"/>
              </a:spcBef>
              <a:spcAft>
                <a:spcPts val="0"/>
              </a:spcAft>
              <a:buSzPts val="2500"/>
              <a:buFont typeface="Montserrat"/>
              <a:buChar char="●"/>
            </a:pPr>
            <a:r>
              <a:rPr lang="en" sz="2500">
                <a:latin typeface="Montserrat"/>
                <a:ea typeface="Montserrat"/>
                <a:cs typeface="Montserrat"/>
                <a:sym typeface="Montserrat"/>
              </a:rPr>
              <a:t>Converses with back and forth messages, can also have a “system” prompt.</a:t>
            </a:r>
            <a:endParaRPr sz="2500">
              <a:latin typeface="Montserrat"/>
              <a:ea typeface="Montserrat"/>
              <a:cs typeface="Montserrat"/>
              <a:sym typeface="Montserrat"/>
            </a:endParaRPr>
          </a:p>
        </p:txBody>
      </p:sp>
      <p:pic>
        <p:nvPicPr>
          <p:cNvPr id="165" name="Google Shape;165;p34"/>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69" name="Shape 169"/>
        <p:cNvGrpSpPr/>
        <p:nvPr/>
      </p:nvGrpSpPr>
      <p:grpSpPr>
        <a:xfrm>
          <a:off x="0" y="0"/>
          <a:ext cx="0" cy="0"/>
          <a:chOff x="0" y="0"/>
          <a:chExt cx="0" cy="0"/>
        </a:xfrm>
      </p:grpSpPr>
      <p:pic>
        <p:nvPicPr>
          <p:cNvPr id="170" name="Google Shape;170;p3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71" name="Google Shape;171;p35"/>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72" name="Google Shape;172;p35"/>
          <p:cNvSpPr txBox="1"/>
          <p:nvPr/>
        </p:nvSpPr>
        <p:spPr>
          <a:xfrm>
            <a:off x="272000" y="854825"/>
            <a:ext cx="8456700" cy="40329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Large Language Models</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LangChain supports </a:t>
            </a:r>
            <a:r>
              <a:rPr b="1" i="1" lang="en" sz="2500" u="sng">
                <a:latin typeface="Montserrat"/>
                <a:ea typeface="Montserrat"/>
                <a:cs typeface="Montserrat"/>
                <a:sym typeface="Montserrat"/>
              </a:rPr>
              <a:t>many</a:t>
            </a:r>
            <a:r>
              <a:rPr lang="en" sz="2500">
                <a:latin typeface="Montserrat"/>
                <a:ea typeface="Montserrat"/>
                <a:cs typeface="Montserrat"/>
                <a:sym typeface="Montserrat"/>
              </a:rPr>
              <a:t> different services:</a:t>
            </a:r>
            <a:endParaRPr sz="2500">
              <a:latin typeface="Montserrat"/>
              <a:ea typeface="Montserrat"/>
              <a:cs typeface="Montserrat"/>
              <a:sym typeface="Montserrat"/>
            </a:endParaRPr>
          </a:p>
          <a:p>
            <a:pPr indent="-387350" lvl="2" marL="1371600" rtl="0" algn="l">
              <a:spcBef>
                <a:spcPts val="0"/>
              </a:spcBef>
              <a:spcAft>
                <a:spcPts val="0"/>
              </a:spcAft>
              <a:buClr>
                <a:srgbClr val="7932FC"/>
              </a:buClr>
              <a:buSzPts val="2500"/>
              <a:buFont typeface="Montserrat"/>
              <a:buChar char="■"/>
            </a:pPr>
            <a:r>
              <a:rPr b="1" lang="en" sz="2500" u="sng">
                <a:solidFill>
                  <a:srgbClr val="7932FC"/>
                </a:solidFill>
                <a:latin typeface="Montserrat"/>
                <a:ea typeface="Montserrat"/>
                <a:cs typeface="Montserrat"/>
                <a:sym typeface="Montserrat"/>
              </a:rPr>
              <a:t>https://python.langchain.com/docs/modules/model_io/models/llms/</a:t>
            </a:r>
            <a:endParaRPr b="1" sz="2500" u="sng">
              <a:solidFill>
                <a:srgbClr val="7932FC"/>
              </a:solidFill>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In this course, we will focus on the OpenAI API, since it is the most popular, and due to upcoming changes post GPT-4 wide release, we will also focus on the Chat Completion API.</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Note that later when we learn about chains the API calls will look very similar.</a:t>
            </a:r>
            <a:endParaRPr sz="2500">
              <a:latin typeface="Montserrat"/>
              <a:ea typeface="Montserrat"/>
              <a:cs typeface="Montserrat"/>
              <a:sym typeface="Montserrat"/>
            </a:endParaRPr>
          </a:p>
        </p:txBody>
      </p:sp>
      <p:pic>
        <p:nvPicPr>
          <p:cNvPr id="173" name="Google Shape;173;p35"/>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77" name="Shape 177"/>
        <p:cNvGrpSpPr/>
        <p:nvPr/>
      </p:nvGrpSpPr>
      <p:grpSpPr>
        <a:xfrm>
          <a:off x="0" y="0"/>
          <a:ext cx="0" cy="0"/>
          <a:chOff x="0" y="0"/>
          <a:chExt cx="0" cy="0"/>
        </a:xfrm>
      </p:grpSpPr>
      <p:pic>
        <p:nvPicPr>
          <p:cNvPr id="178" name="Google Shape;178;p3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79" name="Google Shape;179;p36"/>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80" name="Google Shape;180;p36"/>
          <p:cNvSpPr txBox="1"/>
          <p:nvPr/>
        </p:nvSpPr>
        <p:spPr>
          <a:xfrm>
            <a:off x="272000" y="854825"/>
            <a:ext cx="8456700" cy="36480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Large Language Models</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Make sure you’ve created an OpenAI API before continuing, or if you’ve decided to use a different model or service, check out the API connection calls in the documentation previously linked (we will also explore this in the lecture).</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Let’s get started with some basic LLM calls using LangChain!</a:t>
            </a:r>
            <a:endParaRPr sz="2500">
              <a:latin typeface="Montserrat"/>
              <a:ea typeface="Montserrat"/>
              <a:cs typeface="Montserrat"/>
              <a:sym typeface="Montserrat"/>
            </a:endParaRPr>
          </a:p>
        </p:txBody>
      </p:sp>
      <p:pic>
        <p:nvPicPr>
          <p:cNvPr id="181" name="Google Shape;181;p36"/>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185" name="Shape 185"/>
        <p:cNvGrpSpPr/>
        <p:nvPr/>
      </p:nvGrpSpPr>
      <p:grpSpPr>
        <a:xfrm>
          <a:off x="0" y="0"/>
          <a:ext cx="0" cy="0"/>
          <a:chOff x="0" y="0"/>
          <a:chExt cx="0" cy="0"/>
        </a:xfrm>
      </p:grpSpPr>
      <p:pic>
        <p:nvPicPr>
          <p:cNvPr id="186" name="Google Shape;186;p37"/>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187" name="Google Shape;187;p37"/>
          <p:cNvSpPr txBox="1"/>
          <p:nvPr/>
        </p:nvSpPr>
        <p:spPr>
          <a:xfrm>
            <a:off x="527250" y="1709850"/>
            <a:ext cx="80895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LLMs</a:t>
            </a:r>
            <a:endParaRPr b="1" sz="5000">
              <a:solidFill>
                <a:srgbClr val="F3F3F3"/>
              </a:solidFill>
              <a:latin typeface="Montserrat"/>
              <a:ea typeface="Montserrat"/>
              <a:cs typeface="Montserrat"/>
              <a:sym typeface="Montserrat"/>
            </a:endParaRPr>
          </a:p>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Chat Models</a:t>
            </a:r>
            <a:endParaRPr b="1" sz="5000">
              <a:solidFill>
                <a:srgbClr val="F3F3F3"/>
              </a:solidFill>
              <a:latin typeface="Montserrat"/>
              <a:ea typeface="Montserrat"/>
              <a:cs typeface="Montserrat"/>
              <a:sym typeface="Montserrat"/>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1" name="Shape 191"/>
        <p:cNvGrpSpPr/>
        <p:nvPr/>
      </p:nvGrpSpPr>
      <p:grpSpPr>
        <a:xfrm>
          <a:off x="0" y="0"/>
          <a:ext cx="0" cy="0"/>
          <a:chOff x="0" y="0"/>
          <a:chExt cx="0" cy="0"/>
        </a:xfrm>
      </p:grpSpPr>
      <p:pic>
        <p:nvPicPr>
          <p:cNvPr id="192" name="Google Shape;192;p3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93" name="Google Shape;193;p38"/>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94" name="Google Shape;194;p38"/>
          <p:cNvSpPr txBox="1"/>
          <p:nvPr/>
        </p:nvSpPr>
        <p:spPr>
          <a:xfrm>
            <a:off x="272000" y="854825"/>
            <a:ext cx="8456700" cy="40329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Chat</a:t>
            </a:r>
            <a:r>
              <a:rPr b="1" lang="en" sz="2500">
                <a:latin typeface="Montserrat"/>
                <a:ea typeface="Montserrat"/>
                <a:cs typeface="Montserrat"/>
                <a:sym typeface="Montserrat"/>
              </a:rPr>
              <a:t> Models</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Chat Models have a series of messages, just like a chat text thread, except one side of the conversation is an AI LLM.</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Langchain creates 3 schema objects for this:</a:t>
            </a:r>
            <a:endParaRPr sz="2500">
              <a:latin typeface="Montserrat"/>
              <a:ea typeface="Montserrat"/>
              <a:cs typeface="Montserrat"/>
              <a:sym typeface="Montserrat"/>
            </a:endParaRPr>
          </a:p>
          <a:p>
            <a:pPr indent="-387350" lvl="2" marL="1371600" rtl="0" algn="l">
              <a:spcBef>
                <a:spcPts val="0"/>
              </a:spcBef>
              <a:spcAft>
                <a:spcPts val="0"/>
              </a:spcAft>
              <a:buSzPts val="2500"/>
              <a:buFont typeface="Montserrat"/>
              <a:buChar char="■"/>
            </a:pPr>
            <a:r>
              <a:rPr lang="en" sz="2500">
                <a:latin typeface="Montserrat"/>
                <a:ea typeface="Montserrat"/>
                <a:cs typeface="Montserrat"/>
                <a:sym typeface="Montserrat"/>
              </a:rPr>
              <a:t>SystemMessage</a:t>
            </a:r>
            <a:endParaRPr sz="2500">
              <a:latin typeface="Montserrat"/>
              <a:ea typeface="Montserrat"/>
              <a:cs typeface="Montserrat"/>
              <a:sym typeface="Montserrat"/>
            </a:endParaRPr>
          </a:p>
          <a:p>
            <a:pPr indent="-387350" lvl="3" marL="1828800" rtl="0" algn="l">
              <a:spcBef>
                <a:spcPts val="0"/>
              </a:spcBef>
              <a:spcAft>
                <a:spcPts val="0"/>
              </a:spcAft>
              <a:buSzPts val="2500"/>
              <a:buFont typeface="Montserrat"/>
              <a:buChar char="●"/>
            </a:pPr>
            <a:r>
              <a:rPr lang="en" sz="2500">
                <a:latin typeface="Montserrat"/>
                <a:ea typeface="Montserrat"/>
                <a:cs typeface="Montserrat"/>
                <a:sym typeface="Montserrat"/>
              </a:rPr>
              <a:t>General system tone or personality</a:t>
            </a:r>
            <a:endParaRPr sz="2500">
              <a:latin typeface="Montserrat"/>
              <a:ea typeface="Montserrat"/>
              <a:cs typeface="Montserrat"/>
              <a:sym typeface="Montserrat"/>
            </a:endParaRPr>
          </a:p>
          <a:p>
            <a:pPr indent="-387350" lvl="2" marL="1371600" rtl="0" algn="l">
              <a:spcBef>
                <a:spcPts val="0"/>
              </a:spcBef>
              <a:spcAft>
                <a:spcPts val="0"/>
              </a:spcAft>
              <a:buSzPts val="2500"/>
              <a:buFont typeface="Montserrat"/>
              <a:buChar char="■"/>
            </a:pPr>
            <a:r>
              <a:rPr lang="en" sz="2500">
                <a:latin typeface="Montserrat"/>
                <a:ea typeface="Montserrat"/>
                <a:cs typeface="Montserrat"/>
                <a:sym typeface="Montserrat"/>
              </a:rPr>
              <a:t>HumanMessage</a:t>
            </a:r>
            <a:endParaRPr sz="2500">
              <a:latin typeface="Montserrat"/>
              <a:ea typeface="Montserrat"/>
              <a:cs typeface="Montserrat"/>
              <a:sym typeface="Montserrat"/>
            </a:endParaRPr>
          </a:p>
          <a:p>
            <a:pPr indent="-387350" lvl="3" marL="1828800" rtl="0" algn="l">
              <a:spcBef>
                <a:spcPts val="0"/>
              </a:spcBef>
              <a:spcAft>
                <a:spcPts val="0"/>
              </a:spcAft>
              <a:buSzPts val="2500"/>
              <a:buFont typeface="Montserrat"/>
              <a:buChar char="●"/>
            </a:pPr>
            <a:r>
              <a:rPr lang="en" sz="2500">
                <a:latin typeface="Montserrat"/>
                <a:ea typeface="Montserrat"/>
                <a:cs typeface="Montserrat"/>
                <a:sym typeface="Montserrat"/>
              </a:rPr>
              <a:t>Human request or reply</a:t>
            </a:r>
            <a:endParaRPr sz="2500">
              <a:latin typeface="Montserrat"/>
              <a:ea typeface="Montserrat"/>
              <a:cs typeface="Montserrat"/>
              <a:sym typeface="Montserrat"/>
            </a:endParaRPr>
          </a:p>
          <a:p>
            <a:pPr indent="-387350" lvl="2" marL="1371600" rtl="0" algn="l">
              <a:spcBef>
                <a:spcPts val="0"/>
              </a:spcBef>
              <a:spcAft>
                <a:spcPts val="0"/>
              </a:spcAft>
              <a:buSzPts val="2500"/>
              <a:buFont typeface="Montserrat"/>
              <a:buChar char="■"/>
            </a:pPr>
            <a:r>
              <a:rPr lang="en" sz="2500">
                <a:latin typeface="Montserrat"/>
                <a:ea typeface="Montserrat"/>
                <a:cs typeface="Montserrat"/>
                <a:sym typeface="Montserrat"/>
              </a:rPr>
              <a:t>AIMessage: AI’s reply (more on this later!)</a:t>
            </a:r>
            <a:endParaRPr sz="2500">
              <a:latin typeface="Montserrat"/>
              <a:ea typeface="Montserrat"/>
              <a:cs typeface="Montserrat"/>
              <a:sym typeface="Montserrat"/>
            </a:endParaRPr>
          </a:p>
        </p:txBody>
      </p:sp>
      <p:pic>
        <p:nvPicPr>
          <p:cNvPr id="195" name="Google Shape;195;p38"/>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99" name="Shape 199"/>
        <p:cNvGrpSpPr/>
        <p:nvPr/>
      </p:nvGrpSpPr>
      <p:grpSpPr>
        <a:xfrm>
          <a:off x="0" y="0"/>
          <a:ext cx="0" cy="0"/>
          <a:chOff x="0" y="0"/>
          <a:chExt cx="0" cy="0"/>
        </a:xfrm>
      </p:grpSpPr>
      <p:pic>
        <p:nvPicPr>
          <p:cNvPr id="200" name="Google Shape;200;p3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01" name="Google Shape;201;p39"/>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202" name="Google Shape;202;p39"/>
          <p:cNvSpPr txBox="1"/>
          <p:nvPr/>
        </p:nvSpPr>
        <p:spPr>
          <a:xfrm>
            <a:off x="272000" y="854825"/>
            <a:ext cx="8456700" cy="9543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Chat Models</a:t>
            </a:r>
            <a:endParaRPr b="1" sz="2500">
              <a:latin typeface="Montserrat"/>
              <a:ea typeface="Montserrat"/>
              <a:cs typeface="Montserrat"/>
              <a:sym typeface="Montserrat"/>
            </a:endParaRPr>
          </a:p>
          <a:p>
            <a:pPr indent="0" lvl="0" marL="914400" rtl="0" algn="l">
              <a:spcBef>
                <a:spcPts val="0"/>
              </a:spcBef>
              <a:spcAft>
                <a:spcPts val="0"/>
              </a:spcAft>
              <a:buNone/>
            </a:pPr>
            <a:r>
              <a:t/>
            </a:r>
            <a:endParaRPr sz="2500">
              <a:latin typeface="Montserrat"/>
              <a:ea typeface="Montserrat"/>
              <a:cs typeface="Montserrat"/>
              <a:sym typeface="Montserrat"/>
            </a:endParaRPr>
          </a:p>
        </p:txBody>
      </p:sp>
      <p:pic>
        <p:nvPicPr>
          <p:cNvPr id="203" name="Google Shape;203;p39"/>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204" name="Google Shape;204;p39"/>
          <p:cNvPicPr preferRelativeResize="0"/>
          <p:nvPr/>
        </p:nvPicPr>
        <p:blipFill>
          <a:blip r:embed="rId5">
            <a:alphaModFix/>
          </a:blip>
          <a:stretch>
            <a:fillRect/>
          </a:stretch>
        </p:blipFill>
        <p:spPr>
          <a:xfrm>
            <a:off x="2053624" y="1520521"/>
            <a:ext cx="5036747" cy="3029575"/>
          </a:xfrm>
          <a:prstGeom prst="rect">
            <a:avLst/>
          </a:prstGeom>
          <a:noFill/>
          <a:ln cap="flat" cmpd="sng" w="19050">
            <a:solidFill>
              <a:srgbClr val="7932FC"/>
            </a:solidFill>
            <a:prstDash val="solid"/>
            <a:round/>
            <a:headEnd len="sm" w="sm" type="none"/>
            <a:tailEnd len="sm" w="sm" type="none"/>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08" name="Shape 208"/>
        <p:cNvGrpSpPr/>
        <p:nvPr/>
      </p:nvGrpSpPr>
      <p:grpSpPr>
        <a:xfrm>
          <a:off x="0" y="0"/>
          <a:ext cx="0" cy="0"/>
          <a:chOff x="0" y="0"/>
          <a:chExt cx="0" cy="0"/>
        </a:xfrm>
      </p:grpSpPr>
      <p:pic>
        <p:nvPicPr>
          <p:cNvPr id="209" name="Google Shape;209;p4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10" name="Google Shape;210;p40"/>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211" name="Google Shape;211;p40"/>
          <p:cNvSpPr txBox="1"/>
          <p:nvPr/>
        </p:nvSpPr>
        <p:spPr>
          <a:xfrm>
            <a:off x="272000" y="854825"/>
            <a:ext cx="8456700" cy="9543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Chat Models</a:t>
            </a:r>
            <a:endParaRPr b="1" sz="2500">
              <a:latin typeface="Montserrat"/>
              <a:ea typeface="Montserrat"/>
              <a:cs typeface="Montserrat"/>
              <a:sym typeface="Montserrat"/>
            </a:endParaRPr>
          </a:p>
          <a:p>
            <a:pPr indent="0" lvl="0" marL="914400" rtl="0" algn="l">
              <a:spcBef>
                <a:spcPts val="0"/>
              </a:spcBef>
              <a:spcAft>
                <a:spcPts val="0"/>
              </a:spcAft>
              <a:buNone/>
            </a:pPr>
            <a:r>
              <a:t/>
            </a:r>
            <a:endParaRPr sz="2500">
              <a:latin typeface="Montserrat"/>
              <a:ea typeface="Montserrat"/>
              <a:cs typeface="Montserrat"/>
              <a:sym typeface="Montserrat"/>
            </a:endParaRPr>
          </a:p>
        </p:txBody>
      </p:sp>
      <p:pic>
        <p:nvPicPr>
          <p:cNvPr id="212" name="Google Shape;212;p40"/>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213" name="Google Shape;213;p40"/>
          <p:cNvPicPr preferRelativeResize="0"/>
          <p:nvPr/>
        </p:nvPicPr>
        <p:blipFill>
          <a:blip r:embed="rId5">
            <a:alphaModFix/>
          </a:blip>
          <a:stretch>
            <a:fillRect/>
          </a:stretch>
        </p:blipFill>
        <p:spPr>
          <a:xfrm>
            <a:off x="1245426" y="1551375"/>
            <a:ext cx="6867604" cy="3029575"/>
          </a:xfrm>
          <a:prstGeom prst="rect">
            <a:avLst/>
          </a:prstGeom>
          <a:noFill/>
          <a:ln cap="flat" cmpd="sng" w="19050">
            <a:solidFill>
              <a:srgbClr val="7932FC"/>
            </a:solidFill>
            <a:prstDash val="solid"/>
            <a:round/>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17" name="Shape 217"/>
        <p:cNvGrpSpPr/>
        <p:nvPr/>
      </p:nvGrpSpPr>
      <p:grpSpPr>
        <a:xfrm>
          <a:off x="0" y="0"/>
          <a:ext cx="0" cy="0"/>
          <a:chOff x="0" y="0"/>
          <a:chExt cx="0" cy="0"/>
        </a:xfrm>
      </p:grpSpPr>
      <p:pic>
        <p:nvPicPr>
          <p:cNvPr id="218" name="Google Shape;218;p4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19" name="Google Shape;219;p41"/>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220" name="Google Shape;220;p41"/>
          <p:cNvSpPr txBox="1"/>
          <p:nvPr/>
        </p:nvSpPr>
        <p:spPr>
          <a:xfrm>
            <a:off x="272000" y="854825"/>
            <a:ext cx="8456700" cy="32631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Chat Models</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In this lecture we’ll explore how to expand LLM integrations to chat models with Langchain and how to pass in extra parameters or arguments (for example increasing temperature).</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We will also see a great caching feature to save replies in memory for common requests!</a:t>
            </a:r>
            <a:endParaRPr sz="2500">
              <a:latin typeface="Montserrat"/>
              <a:ea typeface="Montserrat"/>
              <a:cs typeface="Montserrat"/>
              <a:sym typeface="Montserrat"/>
            </a:endParaRPr>
          </a:p>
        </p:txBody>
      </p:sp>
      <p:pic>
        <p:nvPicPr>
          <p:cNvPr id="221" name="Google Shape;221;p41"/>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225" name="Shape 225"/>
        <p:cNvGrpSpPr/>
        <p:nvPr/>
      </p:nvGrpSpPr>
      <p:grpSpPr>
        <a:xfrm>
          <a:off x="0" y="0"/>
          <a:ext cx="0" cy="0"/>
          <a:chOff x="0" y="0"/>
          <a:chExt cx="0" cy="0"/>
        </a:xfrm>
      </p:grpSpPr>
      <p:pic>
        <p:nvPicPr>
          <p:cNvPr id="226" name="Google Shape;226;p42"/>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227" name="Google Shape;227;p42"/>
          <p:cNvSpPr txBox="1"/>
          <p:nvPr/>
        </p:nvSpPr>
        <p:spPr>
          <a:xfrm>
            <a:off x="527250" y="1709850"/>
            <a:ext cx="80895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Prompt Templates</a:t>
            </a:r>
            <a:endParaRPr b="1" sz="5000">
              <a:solidFill>
                <a:srgbClr val="F3F3F3"/>
              </a:solidFill>
              <a:latin typeface="Montserrat"/>
              <a:ea typeface="Montserrat"/>
              <a:cs typeface="Montserrat"/>
              <a:sym typeface="Montserra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1" name="Shape 231"/>
        <p:cNvGrpSpPr/>
        <p:nvPr/>
      </p:nvGrpSpPr>
      <p:grpSpPr>
        <a:xfrm>
          <a:off x="0" y="0"/>
          <a:ext cx="0" cy="0"/>
          <a:chOff x="0" y="0"/>
          <a:chExt cx="0" cy="0"/>
        </a:xfrm>
      </p:grpSpPr>
      <p:pic>
        <p:nvPicPr>
          <p:cNvPr id="232" name="Google Shape;232;p4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33" name="Google Shape;233;p43"/>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234" name="Google Shape;234;p43"/>
          <p:cNvSpPr txBox="1"/>
          <p:nvPr/>
        </p:nvSpPr>
        <p:spPr>
          <a:xfrm>
            <a:off x="272000" y="854825"/>
            <a:ext cx="8456700" cy="36480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Prompt Templates</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Templates allow us to easily configure and modify our input prompts to LLM calls.</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Templates offer a more systematic approach to passing in variables to prompts for models, instead of using f-string literals or .format() calls, the </a:t>
            </a:r>
            <a:r>
              <a:rPr b="1" lang="en" sz="2500">
                <a:latin typeface="Montserrat"/>
                <a:ea typeface="Montserrat"/>
                <a:cs typeface="Montserrat"/>
                <a:sym typeface="Montserrat"/>
              </a:rPr>
              <a:t>PromptTemplate</a:t>
            </a:r>
            <a:r>
              <a:rPr lang="en" sz="2500">
                <a:latin typeface="Montserrat"/>
                <a:ea typeface="Montserrat"/>
                <a:cs typeface="Montserrat"/>
                <a:sym typeface="Montserrat"/>
              </a:rPr>
              <a:t> converts these into function parameter names that we can pass in.</a:t>
            </a:r>
            <a:endParaRPr sz="2500">
              <a:latin typeface="Montserrat"/>
              <a:ea typeface="Montserrat"/>
              <a:cs typeface="Montserrat"/>
              <a:sym typeface="Montserrat"/>
            </a:endParaRPr>
          </a:p>
        </p:txBody>
      </p:sp>
      <p:pic>
        <p:nvPicPr>
          <p:cNvPr id="235" name="Google Shape;235;p43"/>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103" name="Shape 103"/>
        <p:cNvGrpSpPr/>
        <p:nvPr/>
      </p:nvGrpSpPr>
      <p:grpSpPr>
        <a:xfrm>
          <a:off x="0" y="0"/>
          <a:ext cx="0" cy="0"/>
          <a:chOff x="0" y="0"/>
          <a:chExt cx="0" cy="0"/>
        </a:xfrm>
      </p:grpSpPr>
      <p:pic>
        <p:nvPicPr>
          <p:cNvPr id="104" name="Google Shape;104;p26"/>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105" name="Google Shape;105;p26"/>
          <p:cNvSpPr txBox="1"/>
          <p:nvPr/>
        </p:nvSpPr>
        <p:spPr>
          <a:xfrm>
            <a:off x="527250" y="1709850"/>
            <a:ext cx="80895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Models </a:t>
            </a:r>
            <a:endParaRPr b="1" sz="5000">
              <a:solidFill>
                <a:srgbClr val="F3F3F3"/>
              </a:solidFill>
              <a:latin typeface="Montserrat"/>
              <a:ea typeface="Montserrat"/>
              <a:cs typeface="Montserrat"/>
              <a:sym typeface="Montserrat"/>
            </a:endParaRPr>
          </a:p>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Input and Output</a:t>
            </a:r>
            <a:endParaRPr b="1" sz="5000">
              <a:solidFill>
                <a:srgbClr val="F3F3F3"/>
              </a:solidFill>
              <a:latin typeface="Montserrat"/>
              <a:ea typeface="Montserrat"/>
              <a:cs typeface="Montserrat"/>
              <a:sym typeface="Montserrat"/>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39" name="Shape 239"/>
        <p:cNvGrpSpPr/>
        <p:nvPr/>
      </p:nvGrpSpPr>
      <p:grpSpPr>
        <a:xfrm>
          <a:off x="0" y="0"/>
          <a:ext cx="0" cy="0"/>
          <a:chOff x="0" y="0"/>
          <a:chExt cx="0" cy="0"/>
        </a:xfrm>
      </p:grpSpPr>
      <p:pic>
        <p:nvPicPr>
          <p:cNvPr id="240" name="Google Shape;240;p4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41" name="Google Shape;241;p44"/>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242" name="Google Shape;242;p44"/>
          <p:cNvSpPr txBox="1"/>
          <p:nvPr/>
        </p:nvSpPr>
        <p:spPr>
          <a:xfrm>
            <a:off x="272000" y="854825"/>
            <a:ext cx="8456700" cy="17238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Prompt Templates</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Let’s explore how to build prompt templates for both LLM Text Completion and prompt templates for Chat Models. </a:t>
            </a:r>
            <a:endParaRPr sz="2500">
              <a:latin typeface="Montserrat"/>
              <a:ea typeface="Montserrat"/>
              <a:cs typeface="Montserrat"/>
              <a:sym typeface="Montserrat"/>
            </a:endParaRPr>
          </a:p>
        </p:txBody>
      </p:sp>
      <p:pic>
        <p:nvPicPr>
          <p:cNvPr id="243" name="Google Shape;243;p44"/>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247" name="Shape 247"/>
        <p:cNvGrpSpPr/>
        <p:nvPr/>
      </p:nvGrpSpPr>
      <p:grpSpPr>
        <a:xfrm>
          <a:off x="0" y="0"/>
          <a:ext cx="0" cy="0"/>
          <a:chOff x="0" y="0"/>
          <a:chExt cx="0" cy="0"/>
        </a:xfrm>
      </p:grpSpPr>
      <p:pic>
        <p:nvPicPr>
          <p:cNvPr id="248" name="Google Shape;248;p45"/>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249" name="Google Shape;249;p45"/>
          <p:cNvSpPr txBox="1"/>
          <p:nvPr/>
        </p:nvSpPr>
        <p:spPr>
          <a:xfrm>
            <a:off x="527250" y="1709850"/>
            <a:ext cx="80895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Prompts and Models</a:t>
            </a:r>
            <a:endParaRPr b="1" sz="5000">
              <a:solidFill>
                <a:srgbClr val="F3F3F3"/>
              </a:solidFill>
              <a:latin typeface="Montserrat"/>
              <a:ea typeface="Montserrat"/>
              <a:cs typeface="Montserrat"/>
              <a:sym typeface="Montserrat"/>
            </a:endParaRPr>
          </a:p>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Exercise</a:t>
            </a:r>
            <a:endParaRPr b="1" sz="5000">
              <a:solidFill>
                <a:srgbClr val="F3F3F3"/>
              </a:solidFill>
              <a:latin typeface="Montserrat"/>
              <a:ea typeface="Montserrat"/>
              <a:cs typeface="Montserrat"/>
              <a:sym typeface="Montserra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53" name="Shape 253"/>
        <p:cNvGrpSpPr/>
        <p:nvPr/>
      </p:nvGrpSpPr>
      <p:grpSpPr>
        <a:xfrm>
          <a:off x="0" y="0"/>
          <a:ext cx="0" cy="0"/>
          <a:chOff x="0" y="0"/>
          <a:chExt cx="0" cy="0"/>
        </a:xfrm>
      </p:grpSpPr>
      <p:pic>
        <p:nvPicPr>
          <p:cNvPr id="254" name="Google Shape;254;p4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55" name="Google Shape;255;p46"/>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256" name="Google Shape;256;p46"/>
          <p:cNvSpPr txBox="1"/>
          <p:nvPr/>
        </p:nvSpPr>
        <p:spPr>
          <a:xfrm>
            <a:off x="272000" y="854825"/>
            <a:ext cx="8456700" cy="40329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Even with just the basics of Model IO and PromptTemplates, you can start to create interesting applications.</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Let’s test your understanding of the Langchain syntax with an exercise.</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b="1" i="1" lang="en" sz="2500">
                <a:latin typeface="Montserrat"/>
                <a:ea typeface="Montserrat"/>
                <a:cs typeface="Montserrat"/>
                <a:sym typeface="Montserrat"/>
              </a:rPr>
              <a:t>NOTE:</a:t>
            </a:r>
            <a:endParaRPr b="1" i="1" sz="2500">
              <a:latin typeface="Montserrat"/>
              <a:ea typeface="Montserrat"/>
              <a:cs typeface="Montserrat"/>
              <a:sym typeface="Montserrat"/>
            </a:endParaRPr>
          </a:p>
          <a:p>
            <a:pPr indent="-387350" lvl="2" marL="1371600" rtl="0" algn="l">
              <a:spcBef>
                <a:spcPts val="0"/>
              </a:spcBef>
              <a:spcAft>
                <a:spcPts val="0"/>
              </a:spcAft>
              <a:buSzPts val="2500"/>
              <a:buFont typeface="Montserrat"/>
              <a:buChar char="■"/>
            </a:pPr>
            <a:r>
              <a:rPr b="1" i="1" lang="en" sz="2500">
                <a:latin typeface="Montserrat"/>
                <a:ea typeface="Montserrat"/>
                <a:cs typeface="Montserrat"/>
                <a:sym typeface="Montserrat"/>
              </a:rPr>
              <a:t>Still feeling a bit too new with Langchain syntax? No worries! Skip to the next lecture and treat the exercise as a code-along example app project.</a:t>
            </a:r>
            <a:endParaRPr b="1" i="1" sz="2500">
              <a:latin typeface="Montserrat"/>
              <a:ea typeface="Montserrat"/>
              <a:cs typeface="Montserrat"/>
              <a:sym typeface="Montserrat"/>
            </a:endParaRPr>
          </a:p>
        </p:txBody>
      </p:sp>
      <p:pic>
        <p:nvPicPr>
          <p:cNvPr id="257" name="Google Shape;257;p46"/>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61" name="Shape 261"/>
        <p:cNvGrpSpPr/>
        <p:nvPr/>
      </p:nvGrpSpPr>
      <p:grpSpPr>
        <a:xfrm>
          <a:off x="0" y="0"/>
          <a:ext cx="0" cy="0"/>
          <a:chOff x="0" y="0"/>
          <a:chExt cx="0" cy="0"/>
        </a:xfrm>
      </p:grpSpPr>
      <p:pic>
        <p:nvPicPr>
          <p:cNvPr id="262" name="Google Shape;262;p4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63" name="Google Shape;263;p47"/>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264" name="Google Shape;264;p47"/>
          <p:cNvSpPr txBox="1"/>
          <p:nvPr/>
        </p:nvSpPr>
        <p:spPr>
          <a:xfrm>
            <a:off x="272000" y="854825"/>
            <a:ext cx="8456700" cy="13392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The exercise notebook is:</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00-Models-IO</a:t>
            </a:r>
            <a:endParaRPr sz="2500">
              <a:latin typeface="Montserrat"/>
              <a:ea typeface="Montserrat"/>
              <a:cs typeface="Montserrat"/>
              <a:sym typeface="Montserrat"/>
            </a:endParaRPr>
          </a:p>
          <a:p>
            <a:pPr indent="-387350" lvl="2" marL="1371600" rtl="0" algn="l">
              <a:spcBef>
                <a:spcPts val="0"/>
              </a:spcBef>
              <a:spcAft>
                <a:spcPts val="0"/>
              </a:spcAft>
              <a:buSzPts val="2500"/>
              <a:buFont typeface="Montserrat"/>
              <a:buChar char="■"/>
            </a:pPr>
            <a:r>
              <a:rPr lang="en" sz="2500">
                <a:latin typeface="Montserrat"/>
                <a:ea typeface="Montserrat"/>
                <a:cs typeface="Montserrat"/>
                <a:sym typeface="Montserrat"/>
              </a:rPr>
              <a:t>02-Prompts-and-Model-Exercise.ipynb</a:t>
            </a:r>
            <a:endParaRPr sz="2500">
              <a:latin typeface="Montserrat"/>
              <a:ea typeface="Montserrat"/>
              <a:cs typeface="Montserrat"/>
              <a:sym typeface="Montserrat"/>
            </a:endParaRPr>
          </a:p>
        </p:txBody>
      </p:sp>
      <p:pic>
        <p:nvPicPr>
          <p:cNvPr id="265" name="Google Shape;265;p4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269" name="Shape 269"/>
        <p:cNvGrpSpPr/>
        <p:nvPr/>
      </p:nvGrpSpPr>
      <p:grpSpPr>
        <a:xfrm>
          <a:off x="0" y="0"/>
          <a:ext cx="0" cy="0"/>
          <a:chOff x="0" y="0"/>
          <a:chExt cx="0" cy="0"/>
        </a:xfrm>
      </p:grpSpPr>
      <p:pic>
        <p:nvPicPr>
          <p:cNvPr id="270" name="Google Shape;270;p48"/>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271" name="Google Shape;271;p48"/>
          <p:cNvSpPr txBox="1"/>
          <p:nvPr/>
        </p:nvSpPr>
        <p:spPr>
          <a:xfrm>
            <a:off x="527250" y="1709850"/>
            <a:ext cx="80895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Prompts and Models</a:t>
            </a:r>
            <a:endParaRPr b="1" sz="5000">
              <a:solidFill>
                <a:srgbClr val="F3F3F3"/>
              </a:solidFill>
              <a:latin typeface="Montserrat"/>
              <a:ea typeface="Montserrat"/>
              <a:cs typeface="Montserrat"/>
              <a:sym typeface="Montserrat"/>
            </a:endParaRPr>
          </a:p>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Exercise Solution</a:t>
            </a:r>
            <a:endParaRPr b="1" sz="5000">
              <a:solidFill>
                <a:srgbClr val="F3F3F3"/>
              </a:solidFill>
              <a:latin typeface="Montserrat"/>
              <a:ea typeface="Montserrat"/>
              <a:cs typeface="Montserrat"/>
              <a:sym typeface="Montserrat"/>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275" name="Shape 275"/>
        <p:cNvGrpSpPr/>
        <p:nvPr/>
      </p:nvGrpSpPr>
      <p:grpSpPr>
        <a:xfrm>
          <a:off x="0" y="0"/>
          <a:ext cx="0" cy="0"/>
          <a:chOff x="0" y="0"/>
          <a:chExt cx="0" cy="0"/>
        </a:xfrm>
      </p:grpSpPr>
      <p:pic>
        <p:nvPicPr>
          <p:cNvPr id="276" name="Google Shape;276;p49"/>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277" name="Google Shape;277;p49"/>
          <p:cNvSpPr txBox="1"/>
          <p:nvPr/>
        </p:nvSpPr>
        <p:spPr>
          <a:xfrm>
            <a:off x="527250" y="1709850"/>
            <a:ext cx="80895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Few Shot </a:t>
            </a:r>
            <a:endParaRPr b="1" sz="5000">
              <a:solidFill>
                <a:srgbClr val="F3F3F3"/>
              </a:solidFill>
              <a:latin typeface="Montserrat"/>
              <a:ea typeface="Montserrat"/>
              <a:cs typeface="Montserrat"/>
              <a:sym typeface="Montserrat"/>
            </a:endParaRPr>
          </a:p>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Prompt Template</a:t>
            </a:r>
            <a:endParaRPr b="1" sz="5000">
              <a:solidFill>
                <a:srgbClr val="F3F3F3"/>
              </a:solidFill>
              <a:latin typeface="Montserrat"/>
              <a:ea typeface="Montserrat"/>
              <a:cs typeface="Montserrat"/>
              <a:sym typeface="Montserra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1" name="Shape 281"/>
        <p:cNvGrpSpPr/>
        <p:nvPr/>
      </p:nvGrpSpPr>
      <p:grpSpPr>
        <a:xfrm>
          <a:off x="0" y="0"/>
          <a:ext cx="0" cy="0"/>
          <a:chOff x="0" y="0"/>
          <a:chExt cx="0" cy="0"/>
        </a:xfrm>
      </p:grpSpPr>
      <p:pic>
        <p:nvPicPr>
          <p:cNvPr id="282" name="Google Shape;282;p5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83" name="Google Shape;283;p50"/>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284" name="Google Shape;284;p50"/>
          <p:cNvSpPr txBox="1"/>
          <p:nvPr/>
        </p:nvSpPr>
        <p:spPr>
          <a:xfrm>
            <a:off x="272000" y="854825"/>
            <a:ext cx="8456700" cy="40329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Few Shot </a:t>
            </a:r>
            <a:r>
              <a:rPr b="1" lang="en" sz="2500">
                <a:latin typeface="Montserrat"/>
                <a:ea typeface="Montserrat"/>
                <a:cs typeface="Montserrat"/>
                <a:sym typeface="Montserrat"/>
              </a:rPr>
              <a:t>Prompt Templates</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Sometimes it’s easier to give the LLM a few examples of input/output pairs before sending your main request.</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This allows the LLM to “learn” the pattern you are looking for and may lead to better results.</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It should be noted that there is currently no consensus on best practices, but LangChain recommends building a history of Human and AI message inputs.</a:t>
            </a:r>
            <a:endParaRPr sz="2500">
              <a:latin typeface="Montserrat"/>
              <a:ea typeface="Montserrat"/>
              <a:cs typeface="Montserrat"/>
              <a:sym typeface="Montserrat"/>
            </a:endParaRPr>
          </a:p>
        </p:txBody>
      </p:sp>
      <p:pic>
        <p:nvPicPr>
          <p:cNvPr id="285" name="Google Shape;285;p50"/>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289" name="Shape 289"/>
        <p:cNvGrpSpPr/>
        <p:nvPr/>
      </p:nvGrpSpPr>
      <p:grpSpPr>
        <a:xfrm>
          <a:off x="0" y="0"/>
          <a:ext cx="0" cy="0"/>
          <a:chOff x="0" y="0"/>
          <a:chExt cx="0" cy="0"/>
        </a:xfrm>
      </p:grpSpPr>
      <p:pic>
        <p:nvPicPr>
          <p:cNvPr id="290" name="Google Shape;290;p5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291" name="Google Shape;291;p51"/>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292" name="Google Shape;292;p51"/>
          <p:cNvSpPr txBox="1"/>
          <p:nvPr/>
        </p:nvSpPr>
        <p:spPr>
          <a:xfrm>
            <a:off x="272000" y="854825"/>
            <a:ext cx="8456700" cy="17238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Few Shot Prompt Templates</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We use the chat history to create example input/output pairs to help the model understand formatting.</a:t>
            </a:r>
            <a:endParaRPr sz="2500">
              <a:latin typeface="Montserrat"/>
              <a:ea typeface="Montserrat"/>
              <a:cs typeface="Montserrat"/>
              <a:sym typeface="Montserrat"/>
            </a:endParaRPr>
          </a:p>
        </p:txBody>
      </p:sp>
      <p:pic>
        <p:nvPicPr>
          <p:cNvPr id="293" name="Google Shape;293;p51"/>
          <p:cNvPicPr preferRelativeResize="0"/>
          <p:nvPr/>
        </p:nvPicPr>
        <p:blipFill>
          <a:blip r:embed="rId4">
            <a:alphaModFix/>
          </a:blip>
          <a:stretch>
            <a:fillRect/>
          </a:stretch>
        </p:blipFill>
        <p:spPr>
          <a:xfrm>
            <a:off x="30775" y="4788475"/>
            <a:ext cx="1906676" cy="308900"/>
          </a:xfrm>
          <a:prstGeom prst="rect">
            <a:avLst/>
          </a:prstGeom>
          <a:noFill/>
          <a:ln>
            <a:noFill/>
          </a:ln>
        </p:spPr>
      </p:pic>
      <p:pic>
        <p:nvPicPr>
          <p:cNvPr id="294" name="Google Shape;294;p51"/>
          <p:cNvPicPr preferRelativeResize="0"/>
          <p:nvPr/>
        </p:nvPicPr>
        <p:blipFill>
          <a:blip r:embed="rId5">
            <a:alphaModFix/>
          </a:blip>
          <a:stretch>
            <a:fillRect/>
          </a:stretch>
        </p:blipFill>
        <p:spPr>
          <a:xfrm>
            <a:off x="1526114" y="2495450"/>
            <a:ext cx="5948471" cy="2260075"/>
          </a:xfrm>
          <a:prstGeom prst="rect">
            <a:avLst/>
          </a:prstGeom>
          <a:noFill/>
          <a:ln cap="flat" cmpd="sng" w="19050">
            <a:solidFill>
              <a:srgbClr val="7932FC"/>
            </a:solidFill>
            <a:prstDash val="solid"/>
            <a:round/>
            <a:headEnd len="sm" w="sm" type="none"/>
            <a:tailEnd len="sm" w="sm" type="none"/>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298" name="Shape 298"/>
        <p:cNvGrpSpPr/>
        <p:nvPr/>
      </p:nvGrpSpPr>
      <p:grpSpPr>
        <a:xfrm>
          <a:off x="0" y="0"/>
          <a:ext cx="0" cy="0"/>
          <a:chOff x="0" y="0"/>
          <a:chExt cx="0" cy="0"/>
        </a:xfrm>
      </p:grpSpPr>
      <p:pic>
        <p:nvPicPr>
          <p:cNvPr id="299" name="Google Shape;299;p52"/>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300" name="Google Shape;300;p52"/>
          <p:cNvSpPr txBox="1"/>
          <p:nvPr/>
        </p:nvSpPr>
        <p:spPr>
          <a:xfrm>
            <a:off x="527250" y="1709850"/>
            <a:ext cx="80895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Parsing Outputs</a:t>
            </a:r>
            <a:endParaRPr b="1" sz="5000">
              <a:solidFill>
                <a:srgbClr val="F3F3F3"/>
              </a:solidFill>
              <a:latin typeface="Montserrat"/>
              <a:ea typeface="Montserrat"/>
              <a:cs typeface="Montserrat"/>
              <a:sym typeface="Montserrat"/>
            </a:endParaRPr>
          </a:p>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Part One</a:t>
            </a:r>
            <a:endParaRPr b="1" sz="5000">
              <a:solidFill>
                <a:srgbClr val="F3F3F3"/>
              </a:solidFill>
              <a:latin typeface="Montserrat"/>
              <a:ea typeface="Montserrat"/>
              <a:cs typeface="Montserrat"/>
              <a:sym typeface="Montserrat"/>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04" name="Shape 304"/>
        <p:cNvGrpSpPr/>
        <p:nvPr/>
      </p:nvGrpSpPr>
      <p:grpSpPr>
        <a:xfrm>
          <a:off x="0" y="0"/>
          <a:ext cx="0" cy="0"/>
          <a:chOff x="0" y="0"/>
          <a:chExt cx="0" cy="0"/>
        </a:xfrm>
      </p:grpSpPr>
      <p:pic>
        <p:nvPicPr>
          <p:cNvPr id="305" name="Google Shape;305;p53"/>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06" name="Google Shape;306;p53"/>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307" name="Google Shape;307;p53"/>
          <p:cNvSpPr txBox="1"/>
          <p:nvPr/>
        </p:nvSpPr>
        <p:spPr>
          <a:xfrm>
            <a:off x="272000" y="854825"/>
            <a:ext cx="8456700" cy="32631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Parsing Outputs</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Often when connecting LLM output you need it in a particular format, for example, you want a python datetime object, or a JSON object.</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LangChain comes with Parse utilities allowing you to easily convert outputs into precise data types or even your own custom class instances with Pydantic.</a:t>
            </a:r>
            <a:endParaRPr sz="2500">
              <a:latin typeface="Montserrat"/>
              <a:ea typeface="Montserrat"/>
              <a:cs typeface="Montserrat"/>
              <a:sym typeface="Montserrat"/>
            </a:endParaRPr>
          </a:p>
        </p:txBody>
      </p:sp>
      <p:pic>
        <p:nvPicPr>
          <p:cNvPr id="308" name="Google Shape;308;p53"/>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09" name="Shape 109"/>
        <p:cNvGrpSpPr/>
        <p:nvPr/>
      </p:nvGrpSpPr>
      <p:grpSpPr>
        <a:xfrm>
          <a:off x="0" y="0"/>
          <a:ext cx="0" cy="0"/>
          <a:chOff x="0" y="0"/>
          <a:chExt cx="0" cy="0"/>
        </a:xfrm>
      </p:grpSpPr>
      <p:pic>
        <p:nvPicPr>
          <p:cNvPr id="110" name="Google Shape;110;p2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11" name="Google Shape;111;p27"/>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12" name="Google Shape;112;p27"/>
          <p:cNvSpPr txBox="1"/>
          <p:nvPr/>
        </p:nvSpPr>
        <p:spPr>
          <a:xfrm>
            <a:off x="272000" y="854825"/>
            <a:ext cx="8456700" cy="40329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Models Inputs and Outputs</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In this section we’ll begin our </a:t>
            </a:r>
            <a:r>
              <a:rPr lang="en" sz="2500">
                <a:latin typeface="Montserrat"/>
                <a:ea typeface="Montserrat"/>
                <a:cs typeface="Montserrat"/>
                <a:sym typeface="Montserrat"/>
              </a:rPr>
              <a:t>journey</a:t>
            </a:r>
            <a:r>
              <a:rPr lang="en" sz="2500">
                <a:latin typeface="Montserrat"/>
                <a:ea typeface="Montserrat"/>
                <a:cs typeface="Montserrat"/>
                <a:sym typeface="Montserrat"/>
              </a:rPr>
              <a:t> of learning LangChain by understanding how to create basic input prompt </a:t>
            </a:r>
            <a:r>
              <a:rPr lang="en" sz="2500">
                <a:latin typeface="Montserrat"/>
                <a:ea typeface="Montserrat"/>
                <a:cs typeface="Montserrat"/>
                <a:sym typeface="Montserrat"/>
              </a:rPr>
              <a:t>requests</a:t>
            </a:r>
            <a:r>
              <a:rPr lang="en" sz="2500">
                <a:latin typeface="Montserrat"/>
                <a:ea typeface="Montserrat"/>
                <a:cs typeface="Montserrat"/>
                <a:sym typeface="Montserrat"/>
              </a:rPr>
              <a:t> for models and how to manage their outputs.</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At its core Langchain needs to be able to send text to LLMs and also </a:t>
            </a:r>
            <a:r>
              <a:rPr lang="en" sz="2500">
                <a:latin typeface="Montserrat"/>
                <a:ea typeface="Montserrat"/>
                <a:cs typeface="Montserrat"/>
                <a:sym typeface="Montserrat"/>
              </a:rPr>
              <a:t>receive</a:t>
            </a:r>
            <a:r>
              <a:rPr lang="en" sz="2500">
                <a:latin typeface="Montserrat"/>
                <a:ea typeface="Montserrat"/>
                <a:cs typeface="Montserrat"/>
                <a:sym typeface="Montserrat"/>
              </a:rPr>
              <a:t> and work with their outputs. This section of the course focuses on the basic functionalities and syntax of doing this with Langchain.</a:t>
            </a:r>
            <a:endParaRPr sz="2500">
              <a:latin typeface="Montserrat"/>
              <a:ea typeface="Montserrat"/>
              <a:cs typeface="Montserrat"/>
              <a:sym typeface="Montserrat"/>
            </a:endParaRPr>
          </a:p>
        </p:txBody>
      </p:sp>
      <p:pic>
        <p:nvPicPr>
          <p:cNvPr id="113" name="Google Shape;113;p2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12" name="Shape 312"/>
        <p:cNvGrpSpPr/>
        <p:nvPr/>
      </p:nvGrpSpPr>
      <p:grpSpPr>
        <a:xfrm>
          <a:off x="0" y="0"/>
          <a:ext cx="0" cy="0"/>
          <a:chOff x="0" y="0"/>
          <a:chExt cx="0" cy="0"/>
        </a:xfrm>
      </p:grpSpPr>
      <p:pic>
        <p:nvPicPr>
          <p:cNvPr id="313" name="Google Shape;313;p5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14" name="Google Shape;314;p54"/>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315" name="Google Shape;315;p54"/>
          <p:cNvSpPr txBox="1"/>
          <p:nvPr/>
        </p:nvSpPr>
        <p:spPr>
          <a:xfrm>
            <a:off x="272000" y="854825"/>
            <a:ext cx="8456700" cy="40329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Parsers</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Consist of two key elements:</a:t>
            </a:r>
            <a:endParaRPr sz="2500">
              <a:latin typeface="Montserrat"/>
              <a:ea typeface="Montserrat"/>
              <a:cs typeface="Montserrat"/>
              <a:sym typeface="Montserrat"/>
            </a:endParaRPr>
          </a:p>
          <a:p>
            <a:pPr indent="-387350" lvl="2" marL="1371600" rtl="0" algn="l">
              <a:spcBef>
                <a:spcPts val="0"/>
              </a:spcBef>
              <a:spcAft>
                <a:spcPts val="0"/>
              </a:spcAft>
              <a:buSzPts val="2500"/>
              <a:buFont typeface="Montserrat"/>
              <a:buChar char="■"/>
            </a:pPr>
            <a:r>
              <a:rPr lang="en" sz="2500">
                <a:latin typeface="Montserrat"/>
                <a:ea typeface="Montserrat"/>
                <a:cs typeface="Montserrat"/>
                <a:sym typeface="Montserrat"/>
              </a:rPr>
              <a:t>format_instructions </a:t>
            </a:r>
            <a:endParaRPr sz="2500">
              <a:latin typeface="Montserrat"/>
              <a:ea typeface="Montserrat"/>
              <a:cs typeface="Montserrat"/>
              <a:sym typeface="Montserrat"/>
            </a:endParaRPr>
          </a:p>
          <a:p>
            <a:pPr indent="-387350" lvl="3" marL="1828800" rtl="0" algn="l">
              <a:spcBef>
                <a:spcPts val="0"/>
              </a:spcBef>
              <a:spcAft>
                <a:spcPts val="0"/>
              </a:spcAft>
              <a:buSzPts val="2500"/>
              <a:buFont typeface="Montserrat"/>
              <a:buChar char="●"/>
            </a:pPr>
            <a:r>
              <a:rPr lang="en" sz="2500">
                <a:latin typeface="Montserrat"/>
                <a:ea typeface="Montserrat"/>
                <a:cs typeface="Montserrat"/>
                <a:sym typeface="Montserrat"/>
              </a:rPr>
              <a:t>An extra string that Langchain adds to the end of a prompt to assist with formatting.</a:t>
            </a:r>
            <a:endParaRPr sz="2500">
              <a:latin typeface="Montserrat"/>
              <a:ea typeface="Montserrat"/>
              <a:cs typeface="Montserrat"/>
              <a:sym typeface="Montserrat"/>
            </a:endParaRPr>
          </a:p>
          <a:p>
            <a:pPr indent="-387350" lvl="2" marL="1371600" rtl="0" algn="l">
              <a:spcBef>
                <a:spcPts val="0"/>
              </a:spcBef>
              <a:spcAft>
                <a:spcPts val="0"/>
              </a:spcAft>
              <a:buSzPts val="2500"/>
              <a:buFont typeface="Montserrat"/>
              <a:buChar char="■"/>
            </a:pPr>
            <a:r>
              <a:rPr lang="en" sz="2500">
                <a:latin typeface="Montserrat"/>
                <a:ea typeface="Montserrat"/>
                <a:cs typeface="Montserrat"/>
                <a:sym typeface="Montserrat"/>
              </a:rPr>
              <a:t>parse() method:</a:t>
            </a:r>
            <a:endParaRPr sz="2500">
              <a:latin typeface="Montserrat"/>
              <a:ea typeface="Montserrat"/>
              <a:cs typeface="Montserrat"/>
              <a:sym typeface="Montserrat"/>
            </a:endParaRPr>
          </a:p>
          <a:p>
            <a:pPr indent="-387350" lvl="3" marL="1828800" rtl="0" algn="l">
              <a:spcBef>
                <a:spcPts val="0"/>
              </a:spcBef>
              <a:spcAft>
                <a:spcPts val="0"/>
              </a:spcAft>
              <a:buSzPts val="2500"/>
              <a:buFont typeface="Montserrat"/>
              <a:buChar char="●"/>
            </a:pPr>
            <a:r>
              <a:rPr lang="en" sz="2500">
                <a:latin typeface="Montserrat"/>
                <a:ea typeface="Montserrat"/>
                <a:cs typeface="Montserrat"/>
                <a:sym typeface="Montserrat"/>
              </a:rPr>
              <a:t>A method for using eval() internally to parse the string reply to the exact Python object you need.</a:t>
            </a:r>
            <a:endParaRPr sz="2500">
              <a:latin typeface="Montserrat"/>
              <a:ea typeface="Montserrat"/>
              <a:cs typeface="Montserrat"/>
              <a:sym typeface="Montserrat"/>
            </a:endParaRPr>
          </a:p>
        </p:txBody>
      </p:sp>
      <p:pic>
        <p:nvPicPr>
          <p:cNvPr id="316" name="Google Shape;316;p54"/>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20" name="Shape 320"/>
        <p:cNvGrpSpPr/>
        <p:nvPr/>
      </p:nvGrpSpPr>
      <p:grpSpPr>
        <a:xfrm>
          <a:off x="0" y="0"/>
          <a:ext cx="0" cy="0"/>
          <a:chOff x="0" y="0"/>
          <a:chExt cx="0" cy="0"/>
        </a:xfrm>
      </p:grpSpPr>
      <p:pic>
        <p:nvPicPr>
          <p:cNvPr id="321" name="Google Shape;321;p55"/>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22" name="Google Shape;322;p55"/>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323" name="Google Shape;323;p55"/>
          <p:cNvSpPr txBox="1"/>
          <p:nvPr/>
        </p:nvSpPr>
        <p:spPr>
          <a:xfrm>
            <a:off x="272000" y="854825"/>
            <a:ext cx="8456700" cy="40329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Parsers Example</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You need a datetime response from an LLM.</a:t>
            </a:r>
            <a:endParaRPr sz="2500">
              <a:latin typeface="Montserrat"/>
              <a:ea typeface="Montserrat"/>
              <a:cs typeface="Montserrat"/>
              <a:sym typeface="Montserrat"/>
            </a:endParaRPr>
          </a:p>
          <a:p>
            <a:pPr indent="-387350" lvl="2" marL="1371600" rtl="0" algn="l">
              <a:spcBef>
                <a:spcPts val="0"/>
              </a:spcBef>
              <a:spcAft>
                <a:spcPts val="0"/>
              </a:spcAft>
              <a:buSzPts val="2500"/>
              <a:buFont typeface="Montserrat"/>
              <a:buChar char="■"/>
            </a:pPr>
            <a:r>
              <a:rPr lang="en" sz="2500">
                <a:latin typeface="Montserrat"/>
                <a:ea typeface="Montserrat"/>
                <a:cs typeface="Montserrat"/>
                <a:sym typeface="Montserrat"/>
              </a:rPr>
              <a:t>Two Main Issues:</a:t>
            </a:r>
            <a:endParaRPr sz="2500">
              <a:latin typeface="Montserrat"/>
              <a:ea typeface="Montserrat"/>
              <a:cs typeface="Montserrat"/>
              <a:sym typeface="Montserrat"/>
            </a:endParaRPr>
          </a:p>
          <a:p>
            <a:pPr indent="-387350" lvl="3" marL="1828800" rtl="0" algn="l">
              <a:spcBef>
                <a:spcPts val="0"/>
              </a:spcBef>
              <a:spcAft>
                <a:spcPts val="0"/>
              </a:spcAft>
              <a:buSzPts val="2500"/>
              <a:buFont typeface="Montserrat"/>
              <a:buChar char="●"/>
            </a:pPr>
            <a:r>
              <a:rPr lang="en" sz="2500">
                <a:latin typeface="Montserrat"/>
                <a:ea typeface="Montserrat"/>
                <a:cs typeface="Montserrat"/>
                <a:sym typeface="Montserrat"/>
              </a:rPr>
              <a:t>LLM always replies back with a string:</a:t>
            </a:r>
            <a:endParaRPr sz="2500">
              <a:latin typeface="Montserrat"/>
              <a:ea typeface="Montserrat"/>
              <a:cs typeface="Montserrat"/>
              <a:sym typeface="Montserrat"/>
            </a:endParaRPr>
          </a:p>
          <a:p>
            <a:pPr indent="-387350" lvl="4" marL="2286000" rtl="0" algn="l">
              <a:spcBef>
                <a:spcPts val="0"/>
              </a:spcBef>
              <a:spcAft>
                <a:spcPts val="0"/>
              </a:spcAft>
              <a:buSzPts val="2500"/>
              <a:buFont typeface="Montserrat"/>
              <a:buChar char="○"/>
            </a:pPr>
            <a:r>
              <a:rPr lang="en" sz="2500">
                <a:latin typeface="Montserrat"/>
                <a:ea typeface="Montserrat"/>
                <a:cs typeface="Montserrat"/>
                <a:sym typeface="Montserrat"/>
              </a:rPr>
              <a:t>“2020-01-01”</a:t>
            </a:r>
            <a:endParaRPr sz="2500">
              <a:latin typeface="Montserrat"/>
              <a:ea typeface="Montserrat"/>
              <a:cs typeface="Montserrat"/>
              <a:sym typeface="Montserrat"/>
            </a:endParaRPr>
          </a:p>
          <a:p>
            <a:pPr indent="-387350" lvl="3" marL="1828800" rtl="0" algn="l">
              <a:spcBef>
                <a:spcPts val="0"/>
              </a:spcBef>
              <a:spcAft>
                <a:spcPts val="0"/>
              </a:spcAft>
              <a:buSzPts val="2500"/>
              <a:buFont typeface="Montserrat"/>
              <a:buChar char="●"/>
            </a:pPr>
            <a:r>
              <a:rPr lang="en" sz="2500">
                <a:latin typeface="Montserrat"/>
                <a:ea typeface="Montserrat"/>
                <a:cs typeface="Montserrat"/>
                <a:sym typeface="Montserrat"/>
              </a:rPr>
              <a:t>Could be formatted in many ways:</a:t>
            </a:r>
            <a:endParaRPr sz="2500">
              <a:latin typeface="Montserrat"/>
              <a:ea typeface="Montserrat"/>
              <a:cs typeface="Montserrat"/>
              <a:sym typeface="Montserrat"/>
            </a:endParaRPr>
          </a:p>
          <a:p>
            <a:pPr indent="-387350" lvl="4" marL="2286000" rtl="0" algn="l">
              <a:spcBef>
                <a:spcPts val="0"/>
              </a:spcBef>
              <a:spcAft>
                <a:spcPts val="0"/>
              </a:spcAft>
              <a:buSzPts val="2500"/>
              <a:buFont typeface="Montserrat"/>
              <a:buChar char="○"/>
            </a:pPr>
            <a:r>
              <a:rPr lang="en" sz="2500">
                <a:latin typeface="Montserrat"/>
                <a:ea typeface="Montserrat"/>
                <a:cs typeface="Montserrat"/>
                <a:sym typeface="Montserrat"/>
              </a:rPr>
              <a:t>“Jan 1st, 2020”</a:t>
            </a:r>
            <a:endParaRPr sz="2500">
              <a:latin typeface="Montserrat"/>
              <a:ea typeface="Montserrat"/>
              <a:cs typeface="Montserrat"/>
              <a:sym typeface="Montserrat"/>
            </a:endParaRPr>
          </a:p>
          <a:p>
            <a:pPr indent="-387350" lvl="2" marL="1371600" rtl="0" algn="l">
              <a:spcBef>
                <a:spcPts val="0"/>
              </a:spcBef>
              <a:spcAft>
                <a:spcPts val="0"/>
              </a:spcAft>
              <a:buSzPts val="2500"/>
              <a:buFont typeface="Montserrat"/>
              <a:buChar char="■"/>
            </a:pPr>
            <a:r>
              <a:rPr lang="en" sz="2500">
                <a:latin typeface="Montserrat"/>
                <a:ea typeface="Montserrat"/>
                <a:cs typeface="Montserrat"/>
                <a:sym typeface="Montserrat"/>
              </a:rPr>
              <a:t>Parsers use format_instructions to take care of the first issue and eval() to take care of the second issue.</a:t>
            </a:r>
            <a:endParaRPr sz="2500">
              <a:latin typeface="Montserrat"/>
              <a:ea typeface="Montserrat"/>
              <a:cs typeface="Montserrat"/>
              <a:sym typeface="Montserrat"/>
            </a:endParaRPr>
          </a:p>
        </p:txBody>
      </p:sp>
      <p:pic>
        <p:nvPicPr>
          <p:cNvPr id="324" name="Google Shape;324;p55"/>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28" name="Shape 328"/>
        <p:cNvGrpSpPr/>
        <p:nvPr/>
      </p:nvGrpSpPr>
      <p:grpSpPr>
        <a:xfrm>
          <a:off x="0" y="0"/>
          <a:ext cx="0" cy="0"/>
          <a:chOff x="0" y="0"/>
          <a:chExt cx="0" cy="0"/>
        </a:xfrm>
      </p:grpSpPr>
      <p:pic>
        <p:nvPicPr>
          <p:cNvPr id="329" name="Google Shape;329;p5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30" name="Google Shape;330;p56"/>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331" name="Google Shape;331;p56"/>
          <p:cNvSpPr txBox="1"/>
          <p:nvPr/>
        </p:nvSpPr>
        <p:spPr>
          <a:xfrm>
            <a:off x="272000" y="854825"/>
            <a:ext cx="8456700" cy="32631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Parsers Example</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You need a datetime response from an LLM.</a:t>
            </a:r>
            <a:endParaRPr sz="2500">
              <a:latin typeface="Montserrat"/>
              <a:ea typeface="Montserrat"/>
              <a:cs typeface="Montserrat"/>
              <a:sym typeface="Montserrat"/>
            </a:endParaRPr>
          </a:p>
          <a:p>
            <a:pPr indent="-387350" lvl="2" marL="1371600" rtl="0" algn="l">
              <a:spcBef>
                <a:spcPts val="0"/>
              </a:spcBef>
              <a:spcAft>
                <a:spcPts val="0"/>
              </a:spcAft>
              <a:buSzPts val="2500"/>
              <a:buFont typeface="Montserrat"/>
              <a:buChar char="■"/>
            </a:pPr>
            <a:r>
              <a:rPr lang="en" sz="2500">
                <a:latin typeface="Montserrat"/>
                <a:ea typeface="Montserrat"/>
                <a:cs typeface="Montserrat"/>
                <a:sym typeface="Montserrat"/>
              </a:rPr>
              <a:t>Using DatetimeOutputParser:</a:t>
            </a:r>
            <a:endParaRPr sz="2500">
              <a:latin typeface="Montserrat"/>
              <a:ea typeface="Montserrat"/>
              <a:cs typeface="Montserrat"/>
              <a:sym typeface="Montserrat"/>
            </a:endParaRPr>
          </a:p>
          <a:p>
            <a:pPr indent="-387350" lvl="3" marL="1828800" rtl="0" algn="l">
              <a:spcBef>
                <a:spcPts val="0"/>
              </a:spcBef>
              <a:spcAft>
                <a:spcPts val="0"/>
              </a:spcAft>
              <a:buSzPts val="2500"/>
              <a:buFont typeface="Montserrat"/>
              <a:buChar char="●"/>
            </a:pPr>
            <a:r>
              <a:rPr lang="en" sz="2500">
                <a:latin typeface="Montserrat"/>
                <a:ea typeface="Montserrat"/>
                <a:cs typeface="Montserrat"/>
                <a:sym typeface="Montserrat"/>
              </a:rPr>
              <a:t>Replies are actual datetime objects after using parse()</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You can also use AutoFix with OutputFixParser to re-attempt the correct parsed output with another LLM call!</a:t>
            </a:r>
            <a:endParaRPr sz="2500">
              <a:latin typeface="Montserrat"/>
              <a:ea typeface="Montserrat"/>
              <a:cs typeface="Montserrat"/>
              <a:sym typeface="Montserrat"/>
            </a:endParaRPr>
          </a:p>
        </p:txBody>
      </p:sp>
      <p:pic>
        <p:nvPicPr>
          <p:cNvPr id="332" name="Google Shape;332;p56"/>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36" name="Shape 336"/>
        <p:cNvGrpSpPr/>
        <p:nvPr/>
      </p:nvGrpSpPr>
      <p:grpSpPr>
        <a:xfrm>
          <a:off x="0" y="0"/>
          <a:ext cx="0" cy="0"/>
          <a:chOff x="0" y="0"/>
          <a:chExt cx="0" cy="0"/>
        </a:xfrm>
      </p:grpSpPr>
      <p:pic>
        <p:nvPicPr>
          <p:cNvPr id="337" name="Google Shape;337;p57"/>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38" name="Google Shape;338;p57"/>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339" name="Google Shape;339;p57"/>
          <p:cNvSpPr txBox="1"/>
          <p:nvPr/>
        </p:nvSpPr>
        <p:spPr>
          <a:xfrm>
            <a:off x="272000" y="854825"/>
            <a:ext cx="8456700" cy="5694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Let’s explore parsers further!</a:t>
            </a:r>
            <a:endParaRPr sz="2500">
              <a:latin typeface="Montserrat"/>
              <a:ea typeface="Montserrat"/>
              <a:cs typeface="Montserrat"/>
              <a:sym typeface="Montserrat"/>
            </a:endParaRPr>
          </a:p>
        </p:txBody>
      </p:sp>
      <p:pic>
        <p:nvPicPr>
          <p:cNvPr id="340" name="Google Shape;340;p57"/>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344" name="Shape 344"/>
        <p:cNvGrpSpPr/>
        <p:nvPr/>
      </p:nvGrpSpPr>
      <p:grpSpPr>
        <a:xfrm>
          <a:off x="0" y="0"/>
          <a:ext cx="0" cy="0"/>
          <a:chOff x="0" y="0"/>
          <a:chExt cx="0" cy="0"/>
        </a:xfrm>
      </p:grpSpPr>
      <p:pic>
        <p:nvPicPr>
          <p:cNvPr id="345" name="Google Shape;345;p58"/>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346" name="Google Shape;346;p58"/>
          <p:cNvSpPr txBox="1"/>
          <p:nvPr/>
        </p:nvSpPr>
        <p:spPr>
          <a:xfrm>
            <a:off x="527250" y="1709850"/>
            <a:ext cx="80895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Parsing Outputs</a:t>
            </a:r>
            <a:endParaRPr b="1" sz="5000">
              <a:solidFill>
                <a:srgbClr val="F3F3F3"/>
              </a:solidFill>
              <a:latin typeface="Montserrat"/>
              <a:ea typeface="Montserrat"/>
              <a:cs typeface="Montserrat"/>
              <a:sym typeface="Montserrat"/>
            </a:endParaRPr>
          </a:p>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Part Two</a:t>
            </a:r>
            <a:endParaRPr b="1" sz="5000">
              <a:solidFill>
                <a:srgbClr val="F3F3F3"/>
              </a:solidFill>
              <a:latin typeface="Montserrat"/>
              <a:ea typeface="Montserrat"/>
              <a:cs typeface="Montserrat"/>
              <a:sym typeface="Montserrat"/>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50" name="Shape 350"/>
        <p:cNvGrpSpPr/>
        <p:nvPr/>
      </p:nvGrpSpPr>
      <p:grpSpPr>
        <a:xfrm>
          <a:off x="0" y="0"/>
          <a:ext cx="0" cy="0"/>
          <a:chOff x="0" y="0"/>
          <a:chExt cx="0" cy="0"/>
        </a:xfrm>
      </p:grpSpPr>
      <p:pic>
        <p:nvPicPr>
          <p:cNvPr id="351" name="Google Shape;351;p5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52" name="Google Shape;352;p59"/>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353" name="Google Shape;353;p59"/>
          <p:cNvSpPr txBox="1"/>
          <p:nvPr/>
        </p:nvSpPr>
        <p:spPr>
          <a:xfrm>
            <a:off x="272000" y="854825"/>
            <a:ext cx="8456700" cy="40329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We’ve seen the basics on how to use parsers, but what happens when that still isn’t enough to format your output?</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There are two ways to solve this:</a:t>
            </a:r>
            <a:endParaRPr sz="2500">
              <a:latin typeface="Montserrat"/>
              <a:ea typeface="Montserrat"/>
              <a:cs typeface="Montserrat"/>
              <a:sym typeface="Montserrat"/>
            </a:endParaRPr>
          </a:p>
          <a:p>
            <a:pPr indent="-387350" lvl="2" marL="1371600" rtl="0" algn="l">
              <a:spcBef>
                <a:spcPts val="0"/>
              </a:spcBef>
              <a:spcAft>
                <a:spcPts val="0"/>
              </a:spcAft>
              <a:buSzPts val="2500"/>
              <a:buFont typeface="Montserrat"/>
              <a:buChar char="■"/>
            </a:pPr>
            <a:r>
              <a:rPr lang="en" sz="2500">
                <a:latin typeface="Montserrat"/>
                <a:ea typeface="Montserrat"/>
                <a:cs typeface="Montserrat"/>
                <a:sym typeface="Montserrat"/>
              </a:rPr>
              <a:t>System Prompt</a:t>
            </a:r>
            <a:endParaRPr sz="2500">
              <a:latin typeface="Montserrat"/>
              <a:ea typeface="Montserrat"/>
              <a:cs typeface="Montserrat"/>
              <a:sym typeface="Montserrat"/>
            </a:endParaRPr>
          </a:p>
          <a:p>
            <a:pPr indent="-387350" lvl="3" marL="1828800" rtl="0" algn="l">
              <a:spcBef>
                <a:spcPts val="0"/>
              </a:spcBef>
              <a:spcAft>
                <a:spcPts val="0"/>
              </a:spcAft>
              <a:buSzPts val="2500"/>
              <a:buFont typeface="Montserrat"/>
              <a:buChar char="●"/>
            </a:pPr>
            <a:r>
              <a:rPr lang="en" sz="2500">
                <a:latin typeface="Montserrat"/>
                <a:ea typeface="Montserrat"/>
                <a:cs typeface="Montserrat"/>
                <a:sym typeface="Montserrat"/>
              </a:rPr>
              <a:t>Have a strong system prompt to combine with your format instructions.</a:t>
            </a:r>
            <a:endParaRPr sz="2500">
              <a:latin typeface="Montserrat"/>
              <a:ea typeface="Montserrat"/>
              <a:cs typeface="Montserrat"/>
              <a:sym typeface="Montserrat"/>
            </a:endParaRPr>
          </a:p>
          <a:p>
            <a:pPr indent="-387350" lvl="2" marL="1371600" rtl="0" algn="l">
              <a:spcBef>
                <a:spcPts val="0"/>
              </a:spcBef>
              <a:spcAft>
                <a:spcPts val="0"/>
              </a:spcAft>
              <a:buSzPts val="2500"/>
              <a:buFont typeface="Montserrat"/>
              <a:buChar char="■"/>
            </a:pPr>
            <a:r>
              <a:rPr lang="en" sz="2500">
                <a:latin typeface="Montserrat"/>
                <a:ea typeface="Montserrat"/>
                <a:cs typeface="Montserrat"/>
                <a:sym typeface="Montserrat"/>
              </a:rPr>
              <a:t>OutputFixingParser</a:t>
            </a:r>
            <a:endParaRPr sz="2500">
              <a:latin typeface="Montserrat"/>
              <a:ea typeface="Montserrat"/>
              <a:cs typeface="Montserrat"/>
              <a:sym typeface="Montserrat"/>
            </a:endParaRPr>
          </a:p>
          <a:p>
            <a:pPr indent="-387350" lvl="3" marL="1828800" rtl="0" algn="l">
              <a:spcBef>
                <a:spcPts val="0"/>
              </a:spcBef>
              <a:spcAft>
                <a:spcPts val="0"/>
              </a:spcAft>
              <a:buSzPts val="2500"/>
              <a:buFont typeface="Montserrat"/>
              <a:buChar char="●"/>
            </a:pPr>
            <a:r>
              <a:rPr lang="en" sz="2500">
                <a:latin typeface="Montserrat"/>
                <a:ea typeface="Montserrat"/>
                <a:cs typeface="Montserrat"/>
                <a:sym typeface="Montserrat"/>
              </a:rPr>
              <a:t>Using a chain, re-send your original reply to an LLM to try to fix it!</a:t>
            </a:r>
            <a:endParaRPr sz="2500">
              <a:latin typeface="Montserrat"/>
              <a:ea typeface="Montserrat"/>
              <a:cs typeface="Montserrat"/>
              <a:sym typeface="Montserrat"/>
            </a:endParaRPr>
          </a:p>
        </p:txBody>
      </p:sp>
      <p:pic>
        <p:nvPicPr>
          <p:cNvPr id="354" name="Google Shape;354;p59"/>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58" name="Shape 358"/>
        <p:cNvGrpSpPr/>
        <p:nvPr/>
      </p:nvGrpSpPr>
      <p:grpSpPr>
        <a:xfrm>
          <a:off x="0" y="0"/>
          <a:ext cx="0" cy="0"/>
          <a:chOff x="0" y="0"/>
          <a:chExt cx="0" cy="0"/>
        </a:xfrm>
      </p:grpSpPr>
      <p:pic>
        <p:nvPicPr>
          <p:cNvPr id="359" name="Google Shape;359;p6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60" name="Google Shape;360;p60"/>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361" name="Google Shape;361;p60"/>
          <p:cNvSpPr txBox="1"/>
          <p:nvPr/>
        </p:nvSpPr>
        <p:spPr>
          <a:xfrm>
            <a:off x="272000" y="854825"/>
            <a:ext cx="8456700" cy="36480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Important Note:</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We are going to try our best to </a:t>
            </a:r>
            <a:r>
              <a:rPr lang="en" sz="2500">
                <a:latin typeface="Montserrat"/>
                <a:ea typeface="Montserrat"/>
                <a:cs typeface="Montserrat"/>
                <a:sym typeface="Montserrat"/>
              </a:rPr>
              <a:t>deliberately</a:t>
            </a:r>
            <a:r>
              <a:rPr lang="en" sz="2500">
                <a:latin typeface="Montserrat"/>
                <a:ea typeface="Montserrat"/>
                <a:cs typeface="Montserrat"/>
                <a:sym typeface="Montserrat"/>
              </a:rPr>
              <a:t> induce an error in an output.</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Models are actually quite good at following instructions, which means you may find yourself not being able to reproduce the error in the future, keep this in mind if you are trying to code along with us, you may get the correct output at the start!</a:t>
            </a:r>
            <a:endParaRPr sz="2500">
              <a:latin typeface="Montserrat"/>
              <a:ea typeface="Montserrat"/>
              <a:cs typeface="Montserrat"/>
              <a:sym typeface="Montserrat"/>
            </a:endParaRPr>
          </a:p>
        </p:txBody>
      </p:sp>
      <p:pic>
        <p:nvPicPr>
          <p:cNvPr id="362" name="Google Shape;362;p60"/>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366" name="Shape 366"/>
        <p:cNvGrpSpPr/>
        <p:nvPr/>
      </p:nvGrpSpPr>
      <p:grpSpPr>
        <a:xfrm>
          <a:off x="0" y="0"/>
          <a:ext cx="0" cy="0"/>
          <a:chOff x="0" y="0"/>
          <a:chExt cx="0" cy="0"/>
        </a:xfrm>
      </p:grpSpPr>
      <p:pic>
        <p:nvPicPr>
          <p:cNvPr id="367" name="Google Shape;367;p61"/>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368" name="Google Shape;368;p61"/>
          <p:cNvSpPr txBox="1"/>
          <p:nvPr/>
        </p:nvSpPr>
        <p:spPr>
          <a:xfrm>
            <a:off x="527250" y="1709850"/>
            <a:ext cx="80895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Parsing Outputs</a:t>
            </a:r>
            <a:endParaRPr b="1" sz="5000">
              <a:solidFill>
                <a:srgbClr val="F3F3F3"/>
              </a:solidFill>
              <a:latin typeface="Montserrat"/>
              <a:ea typeface="Montserrat"/>
              <a:cs typeface="Montserrat"/>
              <a:sym typeface="Montserrat"/>
            </a:endParaRPr>
          </a:p>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Part Three</a:t>
            </a:r>
            <a:endParaRPr b="1" sz="5000">
              <a:solidFill>
                <a:srgbClr val="F3F3F3"/>
              </a:solidFill>
              <a:latin typeface="Montserrat"/>
              <a:ea typeface="Montserrat"/>
              <a:cs typeface="Montserrat"/>
              <a:sym typeface="Montserrat"/>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72" name="Shape 372"/>
        <p:cNvGrpSpPr/>
        <p:nvPr/>
      </p:nvGrpSpPr>
      <p:grpSpPr>
        <a:xfrm>
          <a:off x="0" y="0"/>
          <a:ext cx="0" cy="0"/>
          <a:chOff x="0" y="0"/>
          <a:chExt cx="0" cy="0"/>
        </a:xfrm>
      </p:grpSpPr>
      <p:pic>
        <p:nvPicPr>
          <p:cNvPr id="373" name="Google Shape;373;p62"/>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74" name="Google Shape;374;p62"/>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375" name="Google Shape;375;p62"/>
          <p:cNvSpPr txBox="1"/>
          <p:nvPr/>
        </p:nvSpPr>
        <p:spPr>
          <a:xfrm>
            <a:off x="272000" y="854825"/>
            <a:ext cx="8456700" cy="32631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Using the Pydantic library for type validation, you use Langchain’s </a:t>
            </a:r>
            <a:r>
              <a:rPr b="1" lang="en" sz="2500">
                <a:latin typeface="Montserrat"/>
                <a:ea typeface="Montserrat"/>
                <a:cs typeface="Montserrat"/>
                <a:sym typeface="Montserrat"/>
              </a:rPr>
              <a:t>PydanticOutputParser</a:t>
            </a:r>
            <a:r>
              <a:rPr lang="en" sz="2500">
                <a:latin typeface="Montserrat"/>
                <a:ea typeface="Montserrat"/>
                <a:cs typeface="Montserrat"/>
                <a:sym typeface="Montserrat"/>
              </a:rPr>
              <a:t> to directly attempt to convert LLM replies to your own custom Python objects (as long as you built them with Pydantic).</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Note, this requires you to have some Pydantic knowledge and pip install the pydantic library.</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Let’s explore a simple example!</a:t>
            </a:r>
            <a:endParaRPr sz="2500">
              <a:latin typeface="Montserrat"/>
              <a:ea typeface="Montserrat"/>
              <a:cs typeface="Montserrat"/>
              <a:sym typeface="Montserrat"/>
            </a:endParaRPr>
          </a:p>
        </p:txBody>
      </p:sp>
      <p:pic>
        <p:nvPicPr>
          <p:cNvPr id="376" name="Google Shape;376;p62"/>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380" name="Shape 380"/>
        <p:cNvGrpSpPr/>
        <p:nvPr/>
      </p:nvGrpSpPr>
      <p:grpSpPr>
        <a:xfrm>
          <a:off x="0" y="0"/>
          <a:ext cx="0" cy="0"/>
          <a:chOff x="0" y="0"/>
          <a:chExt cx="0" cy="0"/>
        </a:xfrm>
      </p:grpSpPr>
      <p:pic>
        <p:nvPicPr>
          <p:cNvPr id="381" name="Google Shape;381;p63"/>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382" name="Google Shape;382;p63"/>
          <p:cNvSpPr txBox="1"/>
          <p:nvPr/>
        </p:nvSpPr>
        <p:spPr>
          <a:xfrm>
            <a:off x="527250" y="1709850"/>
            <a:ext cx="80895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Serialization</a:t>
            </a:r>
            <a:endParaRPr b="1" sz="5000">
              <a:solidFill>
                <a:srgbClr val="F3F3F3"/>
              </a:solidFill>
              <a:latin typeface="Montserrat"/>
              <a:ea typeface="Montserrat"/>
              <a:cs typeface="Montserrat"/>
              <a:sym typeface="Montserrat"/>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17" name="Shape 117"/>
        <p:cNvGrpSpPr/>
        <p:nvPr/>
      </p:nvGrpSpPr>
      <p:grpSpPr>
        <a:xfrm>
          <a:off x="0" y="0"/>
          <a:ext cx="0" cy="0"/>
          <a:chOff x="0" y="0"/>
          <a:chExt cx="0" cy="0"/>
        </a:xfrm>
      </p:grpSpPr>
      <p:pic>
        <p:nvPicPr>
          <p:cNvPr id="118" name="Google Shape;118;p28"/>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19" name="Google Shape;119;p28"/>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20" name="Google Shape;120;p28"/>
          <p:cNvSpPr txBox="1"/>
          <p:nvPr/>
        </p:nvSpPr>
        <p:spPr>
          <a:xfrm>
            <a:off x="272000" y="854825"/>
            <a:ext cx="8456700" cy="36480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Models Inputs and Outputs</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Using Langchain for Model IO will later allow us to build chains, but also give us more flexibility in switching LLM providers in the future, since the syntax is standardized across LLMs and only the parameters or arguments provided change.</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Langchain supports all major LLMs (OpenAI, Azure, Anthropic, Google Cloud, etc.)</a:t>
            </a:r>
            <a:endParaRPr sz="2500">
              <a:latin typeface="Montserrat"/>
              <a:ea typeface="Montserrat"/>
              <a:cs typeface="Montserrat"/>
              <a:sym typeface="Montserrat"/>
            </a:endParaRPr>
          </a:p>
        </p:txBody>
      </p:sp>
      <p:pic>
        <p:nvPicPr>
          <p:cNvPr id="121" name="Google Shape;121;p28"/>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386" name="Shape 386"/>
        <p:cNvGrpSpPr/>
        <p:nvPr/>
      </p:nvGrpSpPr>
      <p:grpSpPr>
        <a:xfrm>
          <a:off x="0" y="0"/>
          <a:ext cx="0" cy="0"/>
          <a:chOff x="0" y="0"/>
          <a:chExt cx="0" cy="0"/>
        </a:xfrm>
      </p:grpSpPr>
      <p:pic>
        <p:nvPicPr>
          <p:cNvPr id="387" name="Google Shape;387;p64"/>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388" name="Google Shape;388;p64"/>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389" name="Google Shape;389;p64"/>
          <p:cNvSpPr txBox="1"/>
          <p:nvPr/>
        </p:nvSpPr>
        <p:spPr>
          <a:xfrm>
            <a:off x="272000" y="854825"/>
            <a:ext cx="8456700" cy="24936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Serialization</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You may find yourself wanting to save, share, or load prompt objects.</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Langchain allows you to easily save Prompt templates as JSON files to read or share.</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Let’s explore this further with some examples!</a:t>
            </a:r>
            <a:endParaRPr sz="2500">
              <a:latin typeface="Montserrat"/>
              <a:ea typeface="Montserrat"/>
              <a:cs typeface="Montserrat"/>
              <a:sym typeface="Montserrat"/>
            </a:endParaRPr>
          </a:p>
        </p:txBody>
      </p:sp>
      <p:pic>
        <p:nvPicPr>
          <p:cNvPr id="390" name="Google Shape;390;p64"/>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394" name="Shape 394"/>
        <p:cNvGrpSpPr/>
        <p:nvPr/>
      </p:nvGrpSpPr>
      <p:grpSpPr>
        <a:xfrm>
          <a:off x="0" y="0"/>
          <a:ext cx="0" cy="0"/>
          <a:chOff x="0" y="0"/>
          <a:chExt cx="0" cy="0"/>
        </a:xfrm>
      </p:grpSpPr>
      <p:pic>
        <p:nvPicPr>
          <p:cNvPr id="395" name="Google Shape;395;p65"/>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396" name="Google Shape;396;p65"/>
          <p:cNvSpPr txBox="1"/>
          <p:nvPr/>
        </p:nvSpPr>
        <p:spPr>
          <a:xfrm>
            <a:off x="527250" y="1709850"/>
            <a:ext cx="80895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Models IO Exercise</a:t>
            </a:r>
            <a:endParaRPr b="1" sz="5000">
              <a:solidFill>
                <a:srgbClr val="F3F3F3"/>
              </a:solidFill>
              <a:latin typeface="Montserrat"/>
              <a:ea typeface="Montserrat"/>
              <a:cs typeface="Montserrat"/>
              <a:sym typeface="Montserrat"/>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400" name="Shape 400"/>
        <p:cNvGrpSpPr/>
        <p:nvPr/>
      </p:nvGrpSpPr>
      <p:grpSpPr>
        <a:xfrm>
          <a:off x="0" y="0"/>
          <a:ext cx="0" cy="0"/>
          <a:chOff x="0" y="0"/>
          <a:chExt cx="0" cy="0"/>
        </a:xfrm>
      </p:grpSpPr>
      <p:pic>
        <p:nvPicPr>
          <p:cNvPr id="401" name="Google Shape;401;p66"/>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402" name="Google Shape;402;p66"/>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403" name="Google Shape;403;p66"/>
          <p:cNvSpPr txBox="1"/>
          <p:nvPr/>
        </p:nvSpPr>
        <p:spPr>
          <a:xfrm>
            <a:off x="272000" y="854825"/>
            <a:ext cx="8456700" cy="36480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We’ve learned a lot about Model IO with Langchain!</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lang="en" sz="2500">
                <a:latin typeface="Montserrat"/>
                <a:ea typeface="Montserrat"/>
                <a:cs typeface="Montserrat"/>
                <a:sym typeface="Montserrat"/>
              </a:rPr>
              <a:t>Let’s test your knowledge by having you build out a few methods inside of a class to create a simple historical quiz bot.</a:t>
            </a:r>
            <a:endParaRPr sz="2500">
              <a:latin typeface="Montserrat"/>
              <a:ea typeface="Montserrat"/>
              <a:cs typeface="Montserrat"/>
              <a:sym typeface="Montserrat"/>
            </a:endParaRPr>
          </a:p>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Important Note:</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b="1" lang="en" sz="2500">
                <a:latin typeface="Montserrat"/>
                <a:ea typeface="Montserrat"/>
                <a:cs typeface="Montserrat"/>
                <a:sym typeface="Montserrat"/>
              </a:rPr>
              <a:t>Feel free to skip to the next lecture and treat this as a code-along project if you prefer!</a:t>
            </a:r>
            <a:endParaRPr b="1" sz="2500">
              <a:latin typeface="Montserrat"/>
              <a:ea typeface="Montserrat"/>
              <a:cs typeface="Montserrat"/>
              <a:sym typeface="Montserrat"/>
            </a:endParaRPr>
          </a:p>
        </p:txBody>
      </p:sp>
      <p:pic>
        <p:nvPicPr>
          <p:cNvPr id="404" name="Google Shape;404;p66"/>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408" name="Shape 408"/>
        <p:cNvGrpSpPr/>
        <p:nvPr/>
      </p:nvGrpSpPr>
      <p:grpSpPr>
        <a:xfrm>
          <a:off x="0" y="0"/>
          <a:ext cx="0" cy="0"/>
          <a:chOff x="0" y="0"/>
          <a:chExt cx="0" cy="0"/>
        </a:xfrm>
      </p:grpSpPr>
      <p:pic>
        <p:nvPicPr>
          <p:cNvPr id="409" name="Google Shape;409;p67"/>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410" name="Google Shape;410;p67"/>
          <p:cNvSpPr txBox="1"/>
          <p:nvPr/>
        </p:nvSpPr>
        <p:spPr>
          <a:xfrm>
            <a:off x="527250" y="1709850"/>
            <a:ext cx="8089500" cy="17238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Models IO </a:t>
            </a:r>
            <a:endParaRPr b="1" sz="5000">
              <a:solidFill>
                <a:srgbClr val="F3F3F3"/>
              </a:solidFill>
              <a:latin typeface="Montserrat"/>
              <a:ea typeface="Montserrat"/>
              <a:cs typeface="Montserrat"/>
              <a:sym typeface="Montserrat"/>
            </a:endParaRPr>
          </a:p>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Exercise Solution</a:t>
            </a:r>
            <a:endParaRPr b="1" sz="5000">
              <a:solidFill>
                <a:srgbClr val="F3F3F3"/>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25" name="Shape 125"/>
        <p:cNvGrpSpPr/>
        <p:nvPr/>
      </p:nvGrpSpPr>
      <p:grpSpPr>
        <a:xfrm>
          <a:off x="0" y="0"/>
          <a:ext cx="0" cy="0"/>
          <a:chOff x="0" y="0"/>
          <a:chExt cx="0" cy="0"/>
        </a:xfrm>
      </p:grpSpPr>
      <p:pic>
        <p:nvPicPr>
          <p:cNvPr id="126" name="Google Shape;126;p29"/>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27" name="Google Shape;127;p29"/>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28" name="Google Shape;128;p29"/>
          <p:cNvSpPr txBox="1"/>
          <p:nvPr/>
        </p:nvSpPr>
        <p:spPr>
          <a:xfrm>
            <a:off x="272000" y="854825"/>
            <a:ext cx="8456700" cy="40329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Models IO Section Overview</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LLMs</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Prompt Templates</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Prompts and Model Exercise</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Prompts and Model Exercise - Solution</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Few Shot Prompt Templates</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Parsing Outputs</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Serialization - Saving and Loading Prompts</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Models IO Exercise Project</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Models IO Exercise Project - Solution</a:t>
            </a:r>
            <a:endParaRPr sz="2500">
              <a:latin typeface="Montserrat"/>
              <a:ea typeface="Montserrat"/>
              <a:cs typeface="Montserrat"/>
              <a:sym typeface="Montserrat"/>
            </a:endParaRPr>
          </a:p>
        </p:txBody>
      </p:sp>
      <p:pic>
        <p:nvPicPr>
          <p:cNvPr id="129" name="Google Shape;129;p29"/>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33" name="Shape 133"/>
        <p:cNvGrpSpPr/>
        <p:nvPr/>
      </p:nvGrpSpPr>
      <p:grpSpPr>
        <a:xfrm>
          <a:off x="0" y="0"/>
          <a:ext cx="0" cy="0"/>
          <a:chOff x="0" y="0"/>
          <a:chExt cx="0" cy="0"/>
        </a:xfrm>
      </p:grpSpPr>
      <p:pic>
        <p:nvPicPr>
          <p:cNvPr id="134" name="Google Shape;134;p30"/>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35" name="Google Shape;135;p30"/>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36" name="Google Shape;136;p30"/>
          <p:cNvSpPr txBox="1"/>
          <p:nvPr/>
        </p:nvSpPr>
        <p:spPr>
          <a:xfrm>
            <a:off x="272000" y="854825"/>
            <a:ext cx="8456700" cy="40329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Models Inputs and Outputs</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You should note that </a:t>
            </a:r>
            <a:r>
              <a:rPr i="1" lang="en" sz="2500">
                <a:latin typeface="Montserrat"/>
                <a:ea typeface="Montserrat"/>
                <a:cs typeface="Montserrat"/>
                <a:sym typeface="Montserrat"/>
              </a:rPr>
              <a:t>just</a:t>
            </a:r>
            <a:r>
              <a:rPr lang="en" sz="2500">
                <a:latin typeface="Montserrat"/>
                <a:ea typeface="Montserrat"/>
                <a:cs typeface="Montserrat"/>
                <a:sym typeface="Montserrat"/>
              </a:rPr>
              <a:t> Model IO is not the main value proposition of Langchain and during the start of this section you may find yourself wondering the use cases for using Langchain for Model IO rather than the original API.</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If you do find yourself skeptical, hang on until we reach the “parsing output” examples, and then you’ll begin to see hints of utility.</a:t>
            </a:r>
            <a:endParaRPr sz="2500">
              <a:latin typeface="Montserrat"/>
              <a:ea typeface="Montserrat"/>
              <a:cs typeface="Montserrat"/>
              <a:sym typeface="Montserrat"/>
            </a:endParaRPr>
          </a:p>
        </p:txBody>
      </p:sp>
      <p:pic>
        <p:nvPicPr>
          <p:cNvPr id="137" name="Google Shape;137;p30"/>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dk1"/>
        </a:solidFill>
      </p:bgPr>
    </p:bg>
    <p:spTree>
      <p:nvGrpSpPr>
        <p:cNvPr id="141" name="Shape 141"/>
        <p:cNvGrpSpPr/>
        <p:nvPr/>
      </p:nvGrpSpPr>
      <p:grpSpPr>
        <a:xfrm>
          <a:off x="0" y="0"/>
          <a:ext cx="0" cy="0"/>
          <a:chOff x="0" y="0"/>
          <a:chExt cx="0" cy="0"/>
        </a:xfrm>
      </p:grpSpPr>
      <p:pic>
        <p:nvPicPr>
          <p:cNvPr id="142" name="Google Shape;142;p31"/>
          <p:cNvPicPr preferRelativeResize="0"/>
          <p:nvPr/>
        </p:nvPicPr>
        <p:blipFill>
          <a:blip r:embed="rId3">
            <a:alphaModFix/>
          </a:blip>
          <a:stretch>
            <a:fillRect/>
          </a:stretch>
        </p:blipFill>
        <p:spPr>
          <a:xfrm>
            <a:off x="103600" y="51813"/>
            <a:ext cx="672135" cy="673024"/>
          </a:xfrm>
          <a:prstGeom prst="rect">
            <a:avLst/>
          </a:prstGeom>
          <a:noFill/>
          <a:ln>
            <a:noFill/>
          </a:ln>
        </p:spPr>
      </p:pic>
      <p:sp>
        <p:nvSpPr>
          <p:cNvPr id="143" name="Google Shape;143;p31"/>
          <p:cNvSpPr txBox="1"/>
          <p:nvPr/>
        </p:nvSpPr>
        <p:spPr>
          <a:xfrm>
            <a:off x="867775" y="103625"/>
            <a:ext cx="66831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2500">
                <a:solidFill>
                  <a:srgbClr val="7932FC"/>
                </a:solidFill>
                <a:latin typeface="Montserrat"/>
                <a:ea typeface="Montserrat"/>
                <a:cs typeface="Montserrat"/>
                <a:sym typeface="Montserrat"/>
              </a:rPr>
              <a:t>LangChain</a:t>
            </a:r>
            <a:endParaRPr b="1" sz="2500">
              <a:solidFill>
                <a:srgbClr val="7932FC"/>
              </a:solidFill>
              <a:latin typeface="Montserrat"/>
              <a:ea typeface="Montserrat"/>
              <a:cs typeface="Montserrat"/>
              <a:sym typeface="Montserrat"/>
            </a:endParaRPr>
          </a:p>
        </p:txBody>
      </p:sp>
      <p:sp>
        <p:nvSpPr>
          <p:cNvPr id="144" name="Google Shape;144;p31"/>
          <p:cNvSpPr txBox="1"/>
          <p:nvPr/>
        </p:nvSpPr>
        <p:spPr>
          <a:xfrm>
            <a:off x="272000" y="854825"/>
            <a:ext cx="8456700" cy="4032900"/>
          </a:xfrm>
          <a:prstGeom prst="rect">
            <a:avLst/>
          </a:prstGeom>
          <a:noFill/>
          <a:ln>
            <a:noFill/>
          </a:ln>
        </p:spPr>
        <p:txBody>
          <a:bodyPr anchorCtr="0" anchor="t" bIns="91425" lIns="91425" spcFirstLastPara="1" rIns="91425" wrap="square" tIns="91425">
            <a:spAutoFit/>
          </a:bodyPr>
          <a:lstStyle/>
          <a:p>
            <a:pPr indent="-387350" lvl="0" marL="457200" rtl="0" algn="l">
              <a:spcBef>
                <a:spcPts val="0"/>
              </a:spcBef>
              <a:spcAft>
                <a:spcPts val="0"/>
              </a:spcAft>
              <a:buSzPts val="2500"/>
              <a:buFont typeface="Montserrat"/>
              <a:buChar char="●"/>
            </a:pPr>
            <a:r>
              <a:rPr b="1" lang="en" sz="2500">
                <a:latin typeface="Montserrat"/>
                <a:ea typeface="Montserrat"/>
                <a:cs typeface="Montserrat"/>
                <a:sym typeface="Montserrat"/>
              </a:rPr>
              <a:t>Models Inputs and Outputs</a:t>
            </a:r>
            <a:endParaRPr b="1"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Once we combine the ideas we learn about here with Data Connection and Chains, you’ll have a very clear idea of why a developer may choose to use Langchain rather than building our their own solution.</a:t>
            </a:r>
            <a:endParaRPr sz="2500">
              <a:latin typeface="Montserrat"/>
              <a:ea typeface="Montserrat"/>
              <a:cs typeface="Montserrat"/>
              <a:sym typeface="Montserrat"/>
            </a:endParaRPr>
          </a:p>
          <a:p>
            <a:pPr indent="-387350" lvl="1" marL="914400" rtl="0" algn="l">
              <a:spcBef>
                <a:spcPts val="0"/>
              </a:spcBef>
              <a:spcAft>
                <a:spcPts val="0"/>
              </a:spcAft>
              <a:buSzPts val="2500"/>
              <a:buFont typeface="Montserrat"/>
              <a:buChar char="○"/>
            </a:pPr>
            <a:r>
              <a:rPr lang="en" sz="2500">
                <a:latin typeface="Montserrat"/>
                <a:ea typeface="Montserrat"/>
                <a:cs typeface="Montserrat"/>
                <a:sym typeface="Montserrat"/>
              </a:rPr>
              <a:t>It will save us a lot of time and give us greater flexibility, but first we need to understand the basics of interacting with Models for input and output with Langchain!</a:t>
            </a:r>
            <a:endParaRPr sz="2500">
              <a:latin typeface="Montserrat"/>
              <a:ea typeface="Montserrat"/>
              <a:cs typeface="Montserrat"/>
              <a:sym typeface="Montserrat"/>
            </a:endParaRPr>
          </a:p>
        </p:txBody>
      </p:sp>
      <p:pic>
        <p:nvPicPr>
          <p:cNvPr id="145" name="Google Shape;145;p31"/>
          <p:cNvPicPr preferRelativeResize="0"/>
          <p:nvPr/>
        </p:nvPicPr>
        <p:blipFill>
          <a:blip r:embed="rId4">
            <a:alphaModFix/>
          </a:blip>
          <a:stretch>
            <a:fillRect/>
          </a:stretch>
        </p:blipFill>
        <p:spPr>
          <a:xfrm>
            <a:off x="30775" y="4788475"/>
            <a:ext cx="1906676" cy="3089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149" name="Shape 149"/>
        <p:cNvGrpSpPr/>
        <p:nvPr/>
      </p:nvGrpSpPr>
      <p:grpSpPr>
        <a:xfrm>
          <a:off x="0" y="0"/>
          <a:ext cx="0" cy="0"/>
          <a:chOff x="0" y="0"/>
          <a:chExt cx="0" cy="0"/>
        </a:xfrm>
      </p:grpSpPr>
      <p:pic>
        <p:nvPicPr>
          <p:cNvPr id="150" name="Google Shape;150;p32"/>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151" name="Google Shape;151;p32"/>
          <p:cNvSpPr txBox="1"/>
          <p:nvPr/>
        </p:nvSpPr>
        <p:spPr>
          <a:xfrm>
            <a:off x="527250" y="1709850"/>
            <a:ext cx="80895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Let’s get started!</a:t>
            </a:r>
            <a:endParaRPr b="1" sz="5000">
              <a:solidFill>
                <a:srgbClr val="F3F3F3"/>
              </a:solidFill>
              <a:latin typeface="Montserrat"/>
              <a:ea typeface="Montserrat"/>
              <a:cs typeface="Montserrat"/>
              <a:sym typeface="Montserrat"/>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7932FC"/>
        </a:solidFill>
      </p:bgPr>
    </p:bg>
    <p:spTree>
      <p:nvGrpSpPr>
        <p:cNvPr id="155" name="Shape 155"/>
        <p:cNvGrpSpPr/>
        <p:nvPr/>
      </p:nvGrpSpPr>
      <p:grpSpPr>
        <a:xfrm>
          <a:off x="0" y="0"/>
          <a:ext cx="0" cy="0"/>
          <a:chOff x="0" y="0"/>
          <a:chExt cx="0" cy="0"/>
        </a:xfrm>
      </p:grpSpPr>
      <p:pic>
        <p:nvPicPr>
          <p:cNvPr id="156" name="Google Shape;156;p33"/>
          <p:cNvPicPr preferRelativeResize="0"/>
          <p:nvPr/>
        </p:nvPicPr>
        <p:blipFill>
          <a:blip r:embed="rId3">
            <a:alphaModFix/>
          </a:blip>
          <a:stretch>
            <a:fillRect/>
          </a:stretch>
        </p:blipFill>
        <p:spPr>
          <a:xfrm>
            <a:off x="3561249" y="4729022"/>
            <a:ext cx="2021501" cy="338275"/>
          </a:xfrm>
          <a:prstGeom prst="rect">
            <a:avLst/>
          </a:prstGeom>
          <a:noFill/>
          <a:ln>
            <a:noFill/>
          </a:ln>
        </p:spPr>
      </p:pic>
      <p:sp>
        <p:nvSpPr>
          <p:cNvPr id="157" name="Google Shape;157;p33"/>
          <p:cNvSpPr txBox="1"/>
          <p:nvPr/>
        </p:nvSpPr>
        <p:spPr>
          <a:xfrm>
            <a:off x="527250" y="1709850"/>
            <a:ext cx="8089500" cy="9543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 sz="5000">
                <a:solidFill>
                  <a:srgbClr val="F3F3F3"/>
                </a:solidFill>
                <a:latin typeface="Montserrat"/>
                <a:ea typeface="Montserrat"/>
                <a:cs typeface="Montserrat"/>
                <a:sym typeface="Montserrat"/>
              </a:rPr>
              <a:t>LLMs</a:t>
            </a:r>
            <a:endParaRPr b="1" sz="5000">
              <a:solidFill>
                <a:srgbClr val="F3F3F3"/>
              </a:solidFill>
              <a:latin typeface="Montserrat"/>
              <a:ea typeface="Montserrat"/>
              <a:cs typeface="Montserrat"/>
              <a:sym typeface="Montserrat"/>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imple Dark">
  <a:themeElements>
    <a:clrScheme name="Simple Dark">
      <a:dk1>
        <a:srgbClr val="FFFFFF"/>
      </a:dk1>
      <a:lt1>
        <a:srgbClr val="212121"/>
      </a:lt1>
      <a:dk2>
        <a:srgbClr val="303030"/>
      </a:dk2>
      <a:lt2>
        <a:srgbClr val="ADADAD"/>
      </a:lt2>
      <a:accent1>
        <a:srgbClr val="009688"/>
      </a:accent1>
      <a:accent2>
        <a:srgbClr val="EEEEEE"/>
      </a:accent2>
      <a:accent3>
        <a:srgbClr val="78909C"/>
      </a:accent3>
      <a:accent4>
        <a:srgbClr val="FFAB40"/>
      </a:accent4>
      <a:accent5>
        <a:srgbClr val="4DD0E1"/>
      </a:accent5>
      <a:accent6>
        <a:srgbClr val="EEFF41"/>
      </a:accent6>
      <a:hlink>
        <a:srgbClr val="4DD0E1"/>
      </a:hlink>
      <a:folHlink>
        <a:srgbClr val="4DD0E1"/>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