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84" d="100"/>
          <a:sy n="84" d="100"/>
        </p:scale>
        <p:origin x="494" y="72"/>
      </p:cViewPr>
      <p:guideLst>
        <p:guide orient="horz" pos="285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github.com/NaveenMV-19/TNSDC_GenAI_Projects.git" TargetMode="External"/><Relationship Id="rId3" Type="http://schemas.openxmlformats.org/officeDocument/2006/relationships/hyperlink" Target="https://github.com/VijayaVarmanT/TNSDC_GenAI_Projects.git"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1520" y="1036955"/>
            <a:ext cx="2087880" cy="161480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457200" y="320167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362200" y="411607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39624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2362200" y="2209800"/>
            <a:ext cx="4038600" cy="1323439"/>
          </a:xfrm>
          <a:prstGeom prst="rect">
            <a:avLst/>
          </a:prstGeom>
          <a:noFill/>
        </p:spPr>
        <p:txBody>
          <a:bodyPr wrap="square" rtlCol="0">
            <a:spAutoFit/>
          </a:bodyPr>
          <a:lstStyle/>
          <a:p>
            <a:r>
              <a:rPr lang="en-IN" sz="4000" dirty="0"/>
              <a:t>Generative AI For Engineering</a:t>
            </a:r>
            <a:endParaRPr lang="en-IN" sz="4000" dirty="0"/>
          </a:p>
        </p:txBody>
      </p:sp>
      <p:sp>
        <p:nvSpPr>
          <p:cNvPr id="12" name="TextBox 11"/>
          <p:cNvSpPr txBox="1"/>
          <p:nvPr/>
        </p:nvSpPr>
        <p:spPr>
          <a:xfrm>
            <a:off x="4876800" y="4316730"/>
            <a:ext cx="4843145" cy="1845310"/>
          </a:xfrm>
          <a:prstGeom prst="rect">
            <a:avLst/>
          </a:prstGeom>
          <a:noFill/>
        </p:spPr>
        <p:txBody>
          <a:bodyPr wrap="squar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 </a:t>
            </a:r>
            <a:r>
              <a:rPr lang="en-US" altLang="en-IN" sz="2400" dirty="0">
                <a:latin typeface="Aptos Display" panose="020B0004020202020204" pitchFamily="34" charset="0"/>
                <a:ea typeface="Sans Serif Collection" panose="020B0502040504020204" pitchFamily="34" charset="0"/>
                <a:cs typeface="Sans Serif Collection" panose="020B0502040504020204" pitchFamily="34" charset="0"/>
              </a:rPr>
              <a:t>Vijaya Varman T</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 813821104</a:t>
            </a:r>
            <a:r>
              <a:rPr lang="en-US" altLang="en-IN" sz="2400" dirty="0">
                <a:latin typeface="Aptos Display" panose="020B0004020202020204" pitchFamily="34" charset="0"/>
                <a:ea typeface="Sans Serif Collection" panose="020B0502040504020204" pitchFamily="34" charset="0"/>
                <a:cs typeface="Sans Serif Collection" panose="020B0502040504020204" pitchFamily="34" charset="0"/>
              </a:rPr>
              <a:t>121</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hlinkClick r:id="rId3" action="ppaction://hlinkfile"/>
          </p:cNvPr>
          <p:cNvSpPr txBox="1"/>
          <p:nvPr/>
        </p:nvSpPr>
        <p:spPr>
          <a:xfrm>
            <a:off x="914400" y="6172200"/>
            <a:ext cx="8915400" cy="368300"/>
          </a:xfrm>
          <a:prstGeom prst="rect">
            <a:avLst/>
          </a:prstGeom>
          <a:noFill/>
        </p:spPr>
        <p:txBody>
          <a:bodyPr wrap="square" rtlCol="0">
            <a:spAutoFit/>
          </a:bodyPr>
          <a:lstStyle/>
          <a:p>
            <a:r>
              <a:rPr lang="en-IN" dirty="0">
                <a:hlinkClick r:id="rId4"/>
              </a:rPr>
              <a:t>https://github.com/VijayaVarmanT/TNSDC_GenAI_Projects.git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33400" y="380999"/>
            <a:ext cx="9764395" cy="112236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1" name="object 4"/>
          <p:cNvSpPr/>
          <p:nvPr/>
        </p:nvSpPr>
        <p:spPr>
          <a:xfrm>
            <a:off x="914400" y="242443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p:txBody>
      </p:sp>
      <p:sp>
        <p:nvSpPr>
          <p:cNvPr id="23" name="object 5"/>
          <p:cNvSpPr txBox="1"/>
          <p:nvPr/>
        </p:nvSpPr>
        <p:spPr>
          <a:xfrm>
            <a:off x="2642235" y="4010025"/>
            <a:ext cx="7655791" cy="1029335"/>
          </a:xfrm>
          <a:prstGeom prst="rect">
            <a:avLst/>
          </a:prstGeom>
        </p:spPr>
        <p:txBody>
          <a:bodyPr vert="horz" wrap="square" lIns="0" tIns="13970" rIns="0" bIns="0" rtlCol="0">
            <a:spAutoFit/>
          </a:bodyPr>
          <a:lstStyle/>
          <a:p>
            <a:pPr marL="12700" algn="just" eaLnBrk="1" fontAlgn="auto" latinLnBrk="0" hangingPunct="1">
              <a:spcBef>
                <a:spcPts val="100"/>
              </a:spcBef>
              <a:tabLst>
                <a:tab pos="4608195" algn="l"/>
              </a:tabLst>
            </a:pPr>
            <a:r>
              <a:rPr lang="en-IN" sz="6600" b="1" u="none" strike="noStrike" kern="0" cap="none" spc="240" normalizeH="0" dirty="0">
                <a:solidFill>
                  <a:srgbClr val="231F20"/>
                </a:solidFill>
                <a:uFillTx/>
                <a:latin typeface="Segoe UI Semilight" panose="020B0402040204020203" pitchFamily="34" charset="0"/>
                <a:ea typeface="+mj-ea"/>
                <a:cs typeface="Segoe UI Semilight" panose="020B0402040204020203" pitchFamily="34" charset="0"/>
              </a:rPr>
              <a:t>Powered By AI</a:t>
            </a:r>
            <a:endParaRPr lang="en-IN" sz="6600" b="1" u="none" strike="noStrike" kern="0" cap="none" spc="240" normalizeH="0" dirty="0">
              <a:solidFill>
                <a:srgbClr val="231F20"/>
              </a:solidFill>
              <a:uFillTx/>
              <a:latin typeface="Segoe UI Semilight" panose="020B0402040204020203" pitchFamily="34" charset="0"/>
              <a:ea typeface="+mj-ea"/>
              <a:cs typeface="Segoe UI Semilight" panose="020B0402040204020203" pitchFamily="34" charset="0"/>
            </a:endParaRPr>
          </a:p>
        </p:txBody>
      </p:sp>
      <p:sp>
        <p:nvSpPr>
          <p:cNvPr id="24" name="object 7"/>
          <p:cNvSpPr txBox="1"/>
          <p:nvPr/>
        </p:nvSpPr>
        <p:spPr>
          <a:xfrm>
            <a:off x="1905000" y="2895600"/>
            <a:ext cx="7569835" cy="1248410"/>
          </a:xfrm>
          <a:prstGeom prst="rect">
            <a:avLst/>
          </a:prstGeom>
        </p:spPr>
        <p:txBody>
          <a:bodyPr vert="horz" wrap="square" lIns="0" tIns="1778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just" eaLnBrk="1" fontAlgn="auto" latinLnBrk="0" hangingPunct="1">
              <a:spcBef>
                <a:spcPts val="100"/>
              </a:spcBef>
              <a:tabLst>
                <a:tab pos="4608195" algn="l"/>
              </a:tabLst>
            </a:pPr>
            <a:r>
              <a:rPr lang="en-IN" sz="6600" dirty="0">
                <a:solidFill>
                  <a:schemeClr val="tx1"/>
                </a:solidFill>
                <a:uFillTx/>
                <a:latin typeface="Segoe UI Semilight" panose="020B0402040204020203" pitchFamily="34" charset="0"/>
                <a:cs typeface="Segoe UI Semilight" panose="020B0402040204020203" pitchFamily="34" charset="0"/>
              </a:rPr>
              <a:t> </a:t>
            </a:r>
            <a:r>
              <a:rPr lang="en-IN" sz="8000" dirty="0">
                <a:solidFill>
                  <a:schemeClr val="tx1"/>
                </a:solidFill>
                <a:uFillTx/>
                <a:latin typeface="Segoe UI Semilight" panose="020B0402040204020203" pitchFamily="34" charset="0"/>
                <a:cs typeface="Segoe UI Semilight" panose="020B0402040204020203" pitchFamily="34" charset="0"/>
              </a:rPr>
              <a:t>Health Chat</a:t>
            </a:r>
            <a:r>
              <a:rPr lang="en-US" altLang="en-IN" sz="8000" dirty="0">
                <a:solidFill>
                  <a:schemeClr val="tx1"/>
                </a:solidFill>
                <a:uFillTx/>
                <a:latin typeface="Segoe UI Semilight" panose="020B0402040204020203" pitchFamily="34" charset="0"/>
                <a:cs typeface="Segoe UI Semilight" panose="020B0402040204020203" pitchFamily="34" charset="0"/>
              </a:rPr>
              <a:t>Bot</a:t>
            </a:r>
            <a:endParaRPr lang="en-US" altLang="en-IN" sz="8000" dirty="0">
              <a:solidFill>
                <a:schemeClr val="tx1"/>
              </a:solidFill>
              <a:uFillTx/>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Project Overview</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Who Are The End Users?</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WOW in Solution</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endParaRPr lang="en-IN" sz="3600" dirty="0">
              <a:latin typeface="Microsoft PhagsPa"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4" name="Rectangle 3"/>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7" name="TextBox 6"/>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endParaRPr lang="en-IN" sz="3200" dirty="0"/>
          </a:p>
          <a:p>
            <a:pPr marL="457200" indent="-457200">
              <a:buFont typeface="Arial" panose="020B0604020202020204" pitchFamily="34" charset="0"/>
              <a:buChar char="•"/>
            </a:pPr>
            <a:r>
              <a:rPr lang="en-IN" sz="3200" dirty="0"/>
              <a:t>Portable</a:t>
            </a:r>
            <a:endParaRPr lang="en-IN" sz="3200" dirty="0"/>
          </a:p>
          <a:p>
            <a:pPr marL="457200" indent="-457200">
              <a:buFont typeface="Arial" panose="020B0604020202020204" pitchFamily="34" charset="0"/>
              <a:buChar char="•"/>
            </a:pPr>
            <a:r>
              <a:rPr lang="en-IN" sz="3200" dirty="0"/>
              <a:t>Trustable Data Source</a:t>
            </a:r>
            <a:endParaRPr lang="en-IN" sz="3200" dirty="0"/>
          </a:p>
          <a:p>
            <a:pPr marL="457200" indent="-457200">
              <a:buFont typeface="Arial" panose="020B0604020202020204" pitchFamily="34" charset="0"/>
              <a:buChar char="•"/>
            </a:pPr>
            <a:r>
              <a:rPr lang="en-IN" sz="3200" dirty="0"/>
              <a:t>Recommendation And Suggestion generator</a:t>
            </a:r>
            <a:endParaRPr lang="en-IN" sz="3200" dirty="0"/>
          </a:p>
          <a:p>
            <a:pPr marL="457200" indent="-457200">
              <a:buFont typeface="Arial" panose="020B0604020202020204" pitchFamily="34" charset="0"/>
              <a:buChar char="•"/>
            </a:pPr>
            <a:r>
              <a:rPr lang="en-IN" sz="3200" dirty="0"/>
              <a:t>Realtime Solution</a:t>
            </a:r>
            <a:endParaRPr lang="en-IN" sz="3200" dirty="0"/>
          </a:p>
          <a:p>
            <a:pPr marL="457200" indent="-457200">
              <a:buFont typeface="Arial" panose="020B0604020202020204" pitchFamily="34" charset="0"/>
              <a:buChar char="•"/>
            </a:pPr>
            <a:r>
              <a:rPr lang="en-IN" sz="3200" dirty="0"/>
              <a:t>Fast Processing</a:t>
            </a:r>
            <a:endParaRPr lang="en-IN" sz="32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2723</Words>
  <Application>WPS Presentation</Application>
  <PresentationFormat>Widescreen</PresentationFormat>
  <Paragraphs>85</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Trebuchet MS</vt:lpstr>
      <vt:lpstr>Aptos Display</vt:lpstr>
      <vt:lpstr>苹方-简</vt:lpstr>
      <vt:lpstr>Sans Serif Collection</vt:lpstr>
      <vt:lpstr>Segoe UI Semilight</vt:lpstr>
      <vt:lpstr>Microsoft PhagsPa</vt:lpstr>
      <vt:lpstr>Söhne</vt:lpstr>
      <vt:lpstr>Microsoft YaHei</vt:lpstr>
      <vt:lpstr>汉仪旗黑</vt:lpstr>
      <vt:lpstr>Arial Unicode MS</vt:lpstr>
      <vt:lpstr>Calibri</vt:lpstr>
      <vt:lpstr>Helvetica Neue</vt:lpstr>
      <vt:lpstr>Thonburi</vt:lpstr>
      <vt:lpstr>宋体-简</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vijayavarman</cp:lastModifiedBy>
  <cp:revision>6</cp:revision>
  <dcterms:created xsi:type="dcterms:W3CDTF">2024-04-05T07:11:27Z</dcterms:created>
  <dcterms:modified xsi:type="dcterms:W3CDTF">2024-04-05T07:11:27Z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2024-04-04T11:00:00Z</vt:filetime>
  </property>
  <property fmtid="{D5CDD505-2E9C-101B-9397-08002B2CF9AE}" pid="4" name="KSOProductBuildVer">
    <vt:lpwstr>1033-5.6.0.8082</vt:lpwstr>
  </property>
</Properties>
</file>