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877C9B-700C-43C7-A42E-1F0969AFDC02}">
  <a:tblStyle styleId="{50877C9B-700C-43C7-A42E-1F0969AFDC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br>
              <a:rPr lang="en-US" sz="2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7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RAMAKRISHNAN COLLEGE OF ENGINEERING</a:t>
            </a:r>
            <a:br>
              <a:rPr lang="en-US" sz="24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/>
            </a:br>
            <a:endParaRPr sz="2400"/>
          </a:p>
        </p:txBody>
      </p:sp>
      <p:sp>
        <p:nvSpPr>
          <p:cNvPr id="89" name="Google Shape;89;p13"/>
          <p:cNvSpPr txBox="1"/>
          <p:nvPr/>
        </p:nvSpPr>
        <p:spPr>
          <a:xfrm>
            <a:off x="1447800" y="874719"/>
            <a:ext cx="58812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-US" sz="1792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18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ECE</a:t>
            </a:r>
            <a:endParaRPr sz="13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 flipH="1">
            <a:off x="570600" y="1655449"/>
            <a:ext cx="7887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PADDY LEAF DISEASE DETECTION WITH ENVIRONMENTAL PARAMATERS FERTILIZER RECOMMENDATION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015755" y="2919354"/>
            <a:ext cx="5881200" cy="2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VIJAYABHARATH A             -   8115U21EC184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AKTHISIDHARTHAN 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-   8115U21EC144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SAKTHISARATHI                   -   8115U21EC145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57200" y="4957616"/>
            <a:ext cx="6859200" cy="15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 :</a:t>
            </a: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Mrs.KAMALITTA /ASSISTANT HOD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b="1" i="0" u="none" strike="noStrike" cap="none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EXISTING ISSUES</a:t>
            </a:r>
            <a:endParaRPr sz="3200" b="1"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Manual disease detection is time-consuming and prone to errors, leading to delayed treatment and crop loss. 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Lack of real-time environmental monitoring and data-driven fertilizer recommendations results in inefficient farming practices.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DRAWBACKS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Manual disease detection is time-consuming and error-prone. </a:t>
            </a:r>
            <a:endParaRPr/>
          </a:p>
          <a:p>
            <a:pPr marL="457200" lvl="0" indent="-4572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Lack of real-time monitoring affects timely disease prevention.</a:t>
            </a:r>
            <a:endParaRPr/>
          </a:p>
          <a:p>
            <a:pPr marL="0" lvl="0" indent="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body" idx="1"/>
          </p:nvPr>
        </p:nvSpPr>
        <p:spPr>
          <a:xfrm>
            <a:off x="685800" y="1752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 AI-Powered Disease Detection – Vision Transformers and deep learning accurately detect paddy leaf diseases, enabling automated and early diagnosis.</a:t>
            </a:r>
            <a:endParaRPr sz="2000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45720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 Smart Farming with IoT – Real-time environmental monitoring and AI-driven fertilizer recommendations improve decision-making, reduce costs, and promote sustainable farming.</a:t>
            </a: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ARCHITECTUE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24"/>
          <p:cNvGrpSpPr/>
          <p:nvPr/>
        </p:nvGrpSpPr>
        <p:grpSpPr>
          <a:xfrm>
            <a:off x="1295400" y="1219200"/>
            <a:ext cx="6276975" cy="4859338"/>
            <a:chOff x="3819" y="2039"/>
            <a:chExt cx="7604" cy="5887"/>
          </a:xfrm>
        </p:grpSpPr>
        <p:sp>
          <p:nvSpPr>
            <p:cNvPr id="157" name="Google Shape;157;p24"/>
            <p:cNvSpPr/>
            <p:nvPr/>
          </p:nvSpPr>
          <p:spPr>
            <a:xfrm>
              <a:off x="3819" y="2039"/>
              <a:ext cx="7604" cy="5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4189" y="6193"/>
              <a:ext cx="1685" cy="681"/>
            </a:xfrm>
            <a:prstGeom prst="can">
              <a:avLst>
                <a:gd name="adj" fmla="val 40598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Trained data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4281" y="7301"/>
              <a:ext cx="1914" cy="43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Times New Roman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Identification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24"/>
            <p:cNvCxnSpPr/>
            <p:nvPr/>
          </p:nvCxnSpPr>
          <p:spPr>
            <a:xfrm>
              <a:off x="5204" y="6839"/>
              <a:ext cx="55" cy="46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161" name="Google Shape;161;p24"/>
          <p:cNvCxnSpPr/>
          <p:nvPr/>
        </p:nvCxnSpPr>
        <p:spPr>
          <a:xfrm>
            <a:off x="4191000" y="30480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4267200" y="2438400"/>
            <a:ext cx="0" cy="25717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4267200" y="1752600"/>
            <a:ext cx="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4"/>
          <p:cNvSpPr/>
          <p:nvPr/>
        </p:nvSpPr>
        <p:spPr>
          <a:xfrm>
            <a:off x="3124200" y="1371600"/>
            <a:ext cx="2095500" cy="352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3124200" y="2057400"/>
            <a:ext cx="2095500" cy="333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acquisition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3124200" y="2743200"/>
            <a:ext cx="2095500" cy="323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Noise filtering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2971800" y="3352800"/>
            <a:ext cx="2095500" cy="333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2209800" y="3962400"/>
            <a:ext cx="1447800" cy="390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4343400" y="3962400"/>
            <a:ext cx="1590675" cy="352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240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24"/>
          <p:cNvCxnSpPr>
            <a:stCxn id="167" idx="2"/>
            <a:endCxn id="168" idx="0"/>
          </p:cNvCxnSpPr>
          <p:nvPr/>
        </p:nvCxnSpPr>
        <p:spPr>
          <a:xfrm flipH="1">
            <a:off x="2933850" y="3686175"/>
            <a:ext cx="10857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2" name="Google Shape;172;p24"/>
          <p:cNvCxnSpPr>
            <a:stCxn id="167" idx="2"/>
            <a:endCxn id="169" idx="0"/>
          </p:cNvCxnSpPr>
          <p:nvPr/>
        </p:nvCxnSpPr>
        <p:spPr>
          <a:xfrm>
            <a:off x="4019550" y="3686175"/>
            <a:ext cx="1119300" cy="2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3" name="Google Shape;173;p24"/>
          <p:cNvCxnSpPr>
            <a:stCxn id="168" idx="2"/>
          </p:cNvCxnSpPr>
          <p:nvPr/>
        </p:nvCxnSpPr>
        <p:spPr>
          <a:xfrm flipH="1">
            <a:off x="2514600" y="4352925"/>
            <a:ext cx="419100" cy="29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ADVANTAGE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457212" y="1884074"/>
            <a:ext cx="82296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disease detection ensures high accuracy and early treatment.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IoT real-time monitoring improves farming efficiency and productivity.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fertilizer recommendations reduce waste and enhance soil health.</a:t>
            </a:r>
            <a:endParaRPr sz="2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 LIST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457189" y="1417638"/>
            <a:ext cx="8229600" cy="5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500" b="1"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Image acquisition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Pre-processing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Feature Extraction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VT classification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Fertilizer recommendation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5500" b="1"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Connection system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Sensor detection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Fertilizer matching</a:t>
            </a:r>
            <a:endParaRPr/>
          </a:p>
          <a:p>
            <a:pPr marL="342900" lvl="0" indent="-342931" algn="just" rtl="0">
              <a:lnSpc>
                <a:spcPct val="150000"/>
              </a:lnSpc>
              <a:spcBef>
                <a:spcPts val="357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SMS alert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SOFTWARE REQUIREMENT 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SOFTWARE REQUIREMENTS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Front End          	:  Python, Embedded C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IDE 				:  Pycharm Community Edition 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platform			:  windows 10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IOT TOOL 			:   Arduino</a:t>
            </a:r>
            <a:endParaRPr/>
          </a:p>
          <a:p>
            <a:pPr marL="342900" lvl="0" indent="-215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Software Process: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Image Acquisition: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Captures paddy leaf images using IoT-enabled cameras for disease detection.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Pre-processing: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Enhances image quality by noise reduction and contrast adjustment for better analysis.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Feature Extraction: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Identifies key disease-related patterns using Gaussian Feature Extraction.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Training: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Vision Transformers (VT) model is trained with labeled disease data for accurate classification.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VT Classification: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Uses AI to classify paddy leaf diseases based on extracted features.</a:t>
            </a:r>
            <a:endParaRPr/>
          </a:p>
          <a:p>
            <a:pPr marL="342900" lvl="0" indent="-34290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Fertilizer Recommendation: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Suggests optimal fertilizers based on disease type and soil conditions.</a:t>
            </a:r>
            <a:endParaRPr/>
          </a:p>
          <a:p>
            <a:pPr marL="342900" lvl="0" indent="-13970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Hardware Process: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Connection System: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Integrates IoT devices, cameras, and sensors for real-time data collection.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Sensor Detection: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Monitors environmental parameters like soil moisture and temperature.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Fertilizer Matching: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Matches detected disease with the best-suited fertilizer for effective treatment.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SMS Alert: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Sends disease detection and fertilizer recommendation alerts to farmers via SMS.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533400" y="1951543"/>
            <a:ext cx="8077200" cy="4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Accurate Disease Detection – AI with Vision Transformers and Gaussian Feature Extraction helps classify paddy leaf diseases with high accuracy.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Smart Monitoring and Alerts – IoT sensors provide real-time environmental data and instant alerts, helping farmers take quick action.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Sustainable Farming – The system gives smart fertilizer recommendations, reducing waste, preventing crop loss, and improving overall farm efficiency.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457200" y="1948500"/>
            <a:ext cx="8229600" cy="49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5755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Better Disease Detection – Improving AI models for more accurate paddy leaf disease identification and treatment suggestions.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Smart Fertilizer Use – Using real-time weather and soil data to give better fertilizer advice and boost crop growth.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755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Support for More Crops – Expanding the system to detect diseases and give recommendations for different types of crops.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533400" y="2286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914400" y="1219200"/>
            <a:ext cx="7391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objective of the Smart Paddy Leaf Disease Detection with Environmental Parameters &amp; Fertilizer Recommendation system is to enhance crop health and productivity by leveraging artificial intelligence and IoT-based environmental monitoring.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u="sng">
                <a:latin typeface="Times New Roman"/>
                <a:ea typeface="Times New Roman"/>
                <a:cs typeface="Times New Roman"/>
                <a:sym typeface="Times New Roman"/>
              </a:rPr>
              <a:t>Primary Objective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 Detect the disease with fertilizer recommendation in paddy crop.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u="sng">
                <a:latin typeface="Times New Roman"/>
                <a:ea typeface="Times New Roman"/>
                <a:cs typeface="Times New Roman"/>
                <a:sym typeface="Times New Roman"/>
              </a:rPr>
              <a:t>Secondary Objective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– Help the farmers to recommend fertilizer for the best environmental paramaters.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Paddy Disease Detection and Classification Using Computer Vision Techniques: A Mobile Application to Detect Paddy Disease, arXiv, 2024.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Enhancement of CNN Algorithm for Rice Leaf Disease Image Classification in Mobile Applications, arXiv, 2024. Precision Agriculture Technology for Crop Farming, CRC Press, 2016.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 IoT-based Smart Irrigation Management System Using Machine Learning and Open Source Technologies, Computers and Electronics in Agriculture, 2018. </a:t>
            </a:r>
            <a:endParaRPr/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Determining and Predicting Soil Chemistry with a Point-of-Use Sensor Toolkit and Machine Learning Model, bioRxiv, 2020.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lang="en-US"/>
              <a:t> 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381000" y="1281499"/>
            <a:ext cx="85344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Disease Detection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The system uses AI, specifically Vision Transformers with Gaussian Feature Extraction, to detect diseases in paddy leaves.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IoT-Based Environmental Monitoring</a:t>
            </a: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IoT sensors collect real-time environmental data to help in better crop     management.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Fertilizer Recommendation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Based on detected diseases and soil conditions, the system suggests optimal fertilizers to enhance yield while reducing excessive usage.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 &amp; Sustainable Farming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The solution bridges traditional farming with modern AI-driven decision-making, ensuring minimal crop loss and improved efficiency.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752604"/>
            <a:ext cx="79248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AI-Powered Disease Detection – The system uses Vision Transformers and deep learning to accurately identify paddy leaf diseases.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Real-Time Environmental Monitoring – IoT sensors track soil moisture, temperature, and humidity to help farmers make better decisions.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Smart Fertilizer Recommendations – AI analyzes crop conditions to suggest the right amount of fertilizer, reducing waste and improving yield.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457200" y="66501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457200" y="2211943"/>
            <a:ext cx="8229600" cy="50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 Slow and Inaccurate Disease Detection – Manual checking of crops takes time, can be wrong, and delays treatment, harming crop health and yield.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Lack of Smart Farming – Without AI and IoT, farmers can't monitor crops in real time or make data-driven decisions, leading to wasted resources and lower productivity.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9"/>
          <p:cNvGraphicFramePr/>
          <p:nvPr/>
        </p:nvGraphicFramePr>
        <p:xfrm>
          <a:off x="0" y="914400"/>
          <a:ext cx="9143925" cy="5429250"/>
        </p:xfrm>
        <a:graphic>
          <a:graphicData uri="http://schemas.openxmlformats.org/drawingml/2006/table">
            <a:tbl>
              <a:tblPr>
                <a:noFill/>
                <a:tableStyleId>{50877C9B-700C-43C7-A42E-1F0969AFDC02}</a:tableStyleId>
              </a:tblPr>
              <a:tblGrid>
                <a:gridCol w="1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Paddy Leaf Diseases Identification on Infrared Images Based on CNN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Petchiammal A., Briskline Kiruba S., D. Murugan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on infrared images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88.28% accuracy in classifying five paddy diseases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Small dataset (636 images), potential overfitting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Channel Attention-Driven Hybrid CNN Framework for Paddy Leaf Disease Detection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Pandiyaraju V., Shravan V., Abeshek A., Pavan Kumar S., et al.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Hybrid CNN with channel attention and Swish ReLU activation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99.76% F1-score, 99.74% accuracy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Increased complexity due to attention mechanism</a:t>
                      </a:r>
                      <a:endParaRPr sz="12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p20"/>
          <p:cNvGraphicFramePr/>
          <p:nvPr/>
        </p:nvGraphicFramePr>
        <p:xfrm>
          <a:off x="-2" y="762000"/>
          <a:ext cx="9143925" cy="5429250"/>
        </p:xfrm>
        <a:graphic>
          <a:graphicData uri="http://schemas.openxmlformats.org/drawingml/2006/table">
            <a:tbl>
              <a:tblPr>
                <a:noFill/>
                <a:tableStyleId>{50877C9B-700C-43C7-A42E-1F0969AFDC02}</a:tableStyleId>
              </a:tblPr>
              <a:tblGrid>
                <a:gridCol w="1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Paddy Doctor: A Visual Image Dataset for Automated Paddy Disease Classification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Petchiammal A., Briskline Kiruba S., Murugan D., Pandarasamy A.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and transfer learning on 16,225 annotated images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dataset, ResNet34 achieved 97.50% F1-score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imbalance may affect classification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Plant Diseases Recognition Using CNN: A Systematic Review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Andre S. Abade, Paulo A. Ferreira, Flavio de B. Vidal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of CNN applications in plant disease detection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Overview of trends, highlights gaps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specific to paddy diseases, broad scope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Google Shape;136;p21"/>
          <p:cNvGraphicFramePr/>
          <p:nvPr/>
        </p:nvGraphicFramePr>
        <p:xfrm>
          <a:off x="0" y="914400"/>
          <a:ext cx="9143925" cy="5429250"/>
        </p:xfrm>
        <a:graphic>
          <a:graphicData uri="http://schemas.openxmlformats.org/drawingml/2006/table">
            <a:tbl>
              <a:tblPr>
                <a:noFill/>
                <a:tableStyleId>{50877C9B-700C-43C7-A42E-1F0969AFDC02}</a:tableStyleId>
              </a:tblPr>
              <a:tblGrid>
                <a:gridCol w="1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0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Publisher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Year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Technique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Disadvantages</a:t>
                      </a:r>
                      <a:endParaRPr sz="13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750" marR="6750" marT="6750" marB="6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2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PubMed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Advancements in Rice Disease Detection Through CNN: A Comprehensive Review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specified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Review of CNN for rice disease detection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Analyzes datasets and models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new methodologies, lacks implementation details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IJISA Engineering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Rice Leaf Disease Detection and Remedies Using Deep Learning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Ravindra Gahane, Rajani P. K., et al.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for real-time rice leaf disease diagnosis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98% accuracy, user-friendly web interface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to four specific diseases</a:t>
                      </a:r>
                      <a:endParaRPr sz="11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5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0ZR (3)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1211</Words>
  <Application>Microsoft Office PowerPoint</Application>
  <PresentationFormat>On-screen Show (4:3)</PresentationFormat>
  <Paragraphs>183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Noto Sans Symbols</vt:lpstr>
      <vt:lpstr>Times New Roman</vt:lpstr>
      <vt:lpstr>0ZR (3)</vt:lpstr>
      <vt:lpstr> K. RAMAKRISHNAN COLLEGE OF ENGINEERING  </vt:lpstr>
      <vt:lpstr>OBJECTIVES</vt:lpstr>
      <vt:lpstr>ABSTRACT </vt:lpstr>
      <vt:lpstr>INTRODUCTION</vt:lpstr>
      <vt:lpstr>PROBLEM DESCRIPTION</vt:lpstr>
      <vt:lpstr>LITERATURE SURVEY</vt:lpstr>
      <vt:lpstr>PowerPoint Presentation</vt:lpstr>
      <vt:lpstr>PowerPoint Presentation</vt:lpstr>
      <vt:lpstr>PowerPoint Presentation</vt:lpstr>
      <vt:lpstr>EXISTING ISSUES</vt:lpstr>
      <vt:lpstr>PROPOSED SYSTEM</vt:lpstr>
      <vt:lpstr>SYSTEM ARCHITECTUE</vt:lpstr>
      <vt:lpstr>ADVANTAGE</vt:lpstr>
      <vt:lpstr>MODULE LIST</vt:lpstr>
      <vt:lpstr>SOFTWARE REQUIREMENT </vt:lpstr>
      <vt:lpstr>MODULE DESCRIPTION</vt:lpstr>
      <vt:lpstr>MODULE DESCRIPTION</vt:lpstr>
      <vt:lpstr>CONCLUSION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vijayabharth .A</dc:creator>
  <cp:lastModifiedBy>vijayabharth .A</cp:lastModifiedBy>
  <cp:revision>2</cp:revision>
  <dcterms:modified xsi:type="dcterms:W3CDTF">2025-07-07T11:42:57Z</dcterms:modified>
</cp:coreProperties>
</file>