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6" d="100"/>
          <a:sy n="86" d="100"/>
        </p:scale>
        <p:origin x="666" y="6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26-03-2024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3/26/2024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3/26/2024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3/26/2024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3/26/2024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3/26/2024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3/26/2024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3/26/2024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3/26/2024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3/26/2024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3/26/2024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4724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574041"/>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smtClean="0">
                <a:solidFill>
                  <a:schemeClr val="accent1">
                    <a:lumMod val="75000"/>
                  </a:schemeClr>
                </a:solidFill>
                <a:latin typeface="Arial"/>
                <a:cs typeface="Arial"/>
              </a:rPr>
              <a:t>V</a:t>
            </a:r>
            <a:r>
              <a:rPr b="1" dirty="0" sz="2000" lang="en-US" smtClean="0">
                <a:solidFill>
                  <a:schemeClr val="accent1">
                    <a:lumMod val="75000"/>
                  </a:schemeClr>
                </a:solidFill>
                <a:latin typeface="Arial"/>
                <a:cs typeface="Arial"/>
              </a:rPr>
              <a:t>I</a:t>
            </a:r>
            <a:r>
              <a:rPr b="1" dirty="0" sz="2000" lang="en-US" smtClean="0">
                <a:solidFill>
                  <a:schemeClr val="accent1">
                    <a:lumMod val="75000"/>
                  </a:schemeClr>
                </a:solidFill>
                <a:latin typeface="Arial"/>
                <a:cs typeface="Arial"/>
              </a:rPr>
              <a:t>J</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Y</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D</a:t>
            </a:r>
            <a:r>
              <a:rPr b="1" dirty="0" sz="2000" lang="en-US" smtClean="0">
                <a:solidFill>
                  <a:schemeClr val="accent1">
                    <a:lumMod val="75000"/>
                  </a:schemeClr>
                </a:solidFill>
                <a:latin typeface="Arial"/>
                <a:cs typeface="Arial"/>
              </a:rPr>
              <a:t>H</a:t>
            </a:r>
            <a:r>
              <a:rPr b="1" dirty="0" sz="2000" lang="en-US" smtClean="0">
                <a:solidFill>
                  <a:schemeClr val="accent1">
                    <a:lumMod val="75000"/>
                  </a:schemeClr>
                </a:solidFill>
                <a:latin typeface="Arial"/>
                <a:cs typeface="Arial"/>
              </a:rPr>
              <a:t>I</a:t>
            </a:r>
            <a:r>
              <a:rPr b="1" dirty="0" sz="2000" lang="en-US" smtClean="0">
                <a:solidFill>
                  <a:schemeClr val="accent1">
                    <a:lumMod val="75000"/>
                  </a:schemeClr>
                </a:solidFill>
                <a:latin typeface="Arial"/>
                <a:cs typeface="Arial"/>
              </a:rPr>
              <a:t>T</a:t>
            </a:r>
            <a:r>
              <a:rPr b="1" dirty="0" sz="2000" lang="en-US" smtClean="0">
                <a:solidFill>
                  <a:schemeClr val="accent1">
                    <a:lumMod val="75000"/>
                  </a:schemeClr>
                </a:solidFill>
                <a:latin typeface="Arial"/>
                <a:cs typeface="Arial"/>
              </a:rPr>
              <a:t>H</a:t>
            </a:r>
            <a:r>
              <a:rPr b="1" dirty="0" sz="2000" lang="en-US" smtClean="0">
                <a:solidFill>
                  <a:schemeClr val="accent1">
                    <a:lumMod val="75000"/>
                  </a:schemeClr>
                </a:solidFill>
                <a:latin typeface="Arial"/>
                <a:cs typeface="Arial"/>
              </a:rPr>
              <a:t>I</a:t>
            </a:r>
            <a:r>
              <a:rPr b="1" dirty="0" sz="2000" lang="en-US" smtClean="0">
                <a:solidFill>
                  <a:schemeClr val="accent1">
                    <a:lumMod val="75000"/>
                  </a:schemeClr>
                </a:solidFill>
                <a:latin typeface="Arial"/>
                <a:cs typeface="Arial"/>
              </a:rPr>
              <a:t>Y</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M</a:t>
            </a:r>
            <a:r>
              <a:rPr b="1" dirty="0" sz="2000" lang="en-US">
                <a:solidFill>
                  <a:schemeClr val="accent1">
                    <a:lumMod val="75000"/>
                  </a:schemeClr>
                </a:solidFill>
                <a:latin typeface="Arial"/>
                <a:cs typeface="Arial"/>
              </a:rPr>
              <a:t>– GTEC </a:t>
            </a:r>
            <a:r>
              <a:rPr b="1" dirty="0" sz="2000" lang="en-US" smtClean="0">
                <a:solidFill>
                  <a:schemeClr val="accent1">
                    <a:lumMod val="75000"/>
                  </a:schemeClr>
                </a:solidFill>
                <a:latin typeface="Arial"/>
                <a:cs typeface="Arial"/>
              </a:rPr>
              <a:t>- IT</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338554"/>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338554"/>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USER</cp:lastModifiedBy>
  <dcterms:created xsi:type="dcterms:W3CDTF">2021-05-26T05:50:10Z</dcterms:created>
  <dcterms:modified xsi:type="dcterms:W3CDTF">2024-04-01T10:26:48Z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6c18a9c5c47c42c9888132a5dc3afab2</vt:lpwstr>
  </property>
</Properties>
</file>