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60" r:id="rId6"/>
    <p:sldMasterId id="214748366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6858000" cx="12192000"/>
  <p:notesSz cx="6858000" cy="9313850"/>
  <p:embeddedFontLs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9xzTyPMqQcAanDg1ouytYWZta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ArialBlack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5" name="Google Shape;1005;p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0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6" name="Google Shape;1086;p11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2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3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4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5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6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7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8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9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0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21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2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9" name="Google Shape;1029;p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6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7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8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8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9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- image">
  <p:cSld name="2_Title - image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2700000" scaled="0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660400" y="1600200"/>
            <a:ext cx="10515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3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660400" y="685800"/>
            <a:ext cx="480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24"/>
          <p:cNvSpPr txBox="1"/>
          <p:nvPr>
            <p:ph idx="2" type="body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24"/>
          <p:cNvSpPr txBox="1"/>
          <p:nvPr>
            <p:ph idx="3" type="body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24"/>
          <p:cNvSpPr txBox="1"/>
          <p:nvPr>
            <p:ph idx="4" type="body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type="title"/>
          </p:nvPr>
        </p:nvSpPr>
        <p:spPr>
          <a:xfrm>
            <a:off x="560918" y="1217294"/>
            <a:ext cx="4011084" cy="1026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67"/>
              <a:buFont typeface="Arial Black"/>
              <a:buNone/>
              <a:defRPr b="0" i="0" sz="2667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34"/>
          <p:cNvSpPr txBox="1"/>
          <p:nvPr>
            <p:ph idx="1" type="body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2" name="Google Shape;582;p34"/>
          <p:cNvSpPr txBox="1"/>
          <p:nvPr>
            <p:ph idx="2" type="body"/>
          </p:nvPr>
        </p:nvSpPr>
        <p:spPr>
          <a:xfrm>
            <a:off x="4724400" y="1217293"/>
            <a:ext cx="6477000" cy="4954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34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4" name="Google Shape;584;p34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ondary title" type="title">
  <p:cSld name="TITLE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"/>
          <p:cNvSpPr txBox="1"/>
          <p:nvPr>
            <p:ph type="ctrTitle"/>
          </p:nvPr>
        </p:nvSpPr>
        <p:spPr>
          <a:xfrm>
            <a:off x="914400" y="2129791"/>
            <a:ext cx="1036320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  <a:defRPr b="1" i="0" sz="6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36"/>
          <p:cNvSpPr txBox="1"/>
          <p:nvPr>
            <p:ph idx="1" type="subTitle"/>
          </p:nvPr>
        </p:nvSpPr>
        <p:spPr>
          <a:xfrm>
            <a:off x="1828800" y="379476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8" name="Google Shape;768;p36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9" name="Google Shape;769;p36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of point impact">
  <p:cSld name="Proof point impact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"/>
          <p:cNvSpPr txBox="1"/>
          <p:nvPr>
            <p:ph type="title"/>
          </p:nvPr>
        </p:nvSpPr>
        <p:spPr>
          <a:xfrm>
            <a:off x="609600" y="2884838"/>
            <a:ext cx="109728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37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37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Content" type="obj">
  <p:cSld name="OBJECT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/>
          <p:nvPr>
            <p:ph type="title"/>
          </p:nvPr>
        </p:nvSpPr>
        <p:spPr>
          <a:xfrm>
            <a:off x="609600" y="1066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38"/>
          <p:cNvSpPr txBox="1"/>
          <p:nvPr>
            <p:ph idx="1" type="body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7" name="Google Shape;777;p38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38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wer Third">
  <p:cSld name="Lower Third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/>
          <p:nvPr>
            <p:ph type="title"/>
          </p:nvPr>
        </p:nvSpPr>
        <p:spPr>
          <a:xfrm>
            <a:off x="963084" y="5029200"/>
            <a:ext cx="10363200" cy="10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  <a:defRPr b="1" i="0" sz="4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39"/>
          <p:cNvSpPr txBox="1"/>
          <p:nvPr>
            <p:ph idx="1" type="body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2" name="Google Shape;782;p39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3" name="Google Shape;783;p39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0"/>
          <p:cNvSpPr txBox="1"/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40"/>
          <p:cNvSpPr txBox="1"/>
          <p:nvPr>
            <p:ph idx="1" type="body"/>
          </p:nvPr>
        </p:nvSpPr>
        <p:spPr>
          <a:xfrm>
            <a:off x="609600" y="2286000"/>
            <a:ext cx="5384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–"/>
              <a:defRPr sz="3200"/>
            </a:lvl2pPr>
            <a:lvl3pPr indent="-397954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67"/>
              <a:buChar char="•"/>
              <a:defRPr sz="2667"/>
            </a:lvl3pPr>
            <a:lvl4pPr indent="-3810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787" name="Google Shape;787;p40"/>
          <p:cNvSpPr txBox="1"/>
          <p:nvPr>
            <p:ph idx="2" type="body"/>
          </p:nvPr>
        </p:nvSpPr>
        <p:spPr>
          <a:xfrm>
            <a:off x="6197600" y="2286000"/>
            <a:ext cx="5384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–"/>
              <a:defRPr sz="3200"/>
            </a:lvl2pPr>
            <a:lvl3pPr indent="-397954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67"/>
              <a:buChar char="•"/>
              <a:defRPr sz="2667"/>
            </a:lvl3pPr>
            <a:lvl4pPr indent="-3810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788" name="Google Shape;788;p40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9" name="Google Shape;789;p40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"/>
          <p:cNvSpPr txBox="1"/>
          <p:nvPr>
            <p:ph type="title"/>
          </p:nvPr>
        </p:nvSpPr>
        <p:spPr>
          <a:xfrm>
            <a:off x="560918" y="1217294"/>
            <a:ext cx="4011084" cy="1026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 Black"/>
              <a:buNone/>
              <a:defRPr b="0" i="0" sz="2667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41"/>
          <p:cNvSpPr txBox="1"/>
          <p:nvPr>
            <p:ph idx="1" type="body"/>
          </p:nvPr>
        </p:nvSpPr>
        <p:spPr>
          <a:xfrm>
            <a:off x="560918" y="2362201"/>
            <a:ext cx="401108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93" name="Google Shape;793;p41"/>
          <p:cNvSpPr txBox="1"/>
          <p:nvPr>
            <p:ph idx="2" type="body"/>
          </p:nvPr>
        </p:nvSpPr>
        <p:spPr>
          <a:xfrm>
            <a:off x="4724400" y="1217293"/>
            <a:ext cx="6477000" cy="4954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p41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5" name="Google Shape;795;p41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2"/>
          <p:cNvSpPr txBox="1"/>
          <p:nvPr>
            <p:ph type="title"/>
          </p:nvPr>
        </p:nvSpPr>
        <p:spPr>
          <a:xfrm>
            <a:off x="2389717" y="5105400"/>
            <a:ext cx="7315200" cy="567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 Black"/>
              <a:buNone/>
              <a:defRPr b="0" i="0" sz="2667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42"/>
          <p:cNvSpPr/>
          <p:nvPr>
            <p:ph idx="2" type="pic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9" name="Google Shape;799;p42"/>
          <p:cNvSpPr txBox="1"/>
          <p:nvPr>
            <p:ph idx="1" type="body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0" name="Google Shape;800;p42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2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ondary title" type="title">
  <p:cSld name="TITLE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4"/>
          <p:cNvSpPr txBox="1"/>
          <p:nvPr>
            <p:ph type="ctrTitle"/>
          </p:nvPr>
        </p:nvSpPr>
        <p:spPr>
          <a:xfrm>
            <a:off x="4454434" y="1651561"/>
            <a:ext cx="6342017" cy="194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Black"/>
              <a:buNone/>
              <a:defRPr b="1" i="0" sz="66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44"/>
          <p:cNvSpPr txBox="1"/>
          <p:nvPr>
            <p:ph idx="1" type="subTitle"/>
          </p:nvPr>
        </p:nvSpPr>
        <p:spPr>
          <a:xfrm>
            <a:off x="4454434" y="3947161"/>
            <a:ext cx="5908766" cy="161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4" name="Google Shape;984;p44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5" name="Google Shape;985;p44"/>
          <p:cNvSpPr txBox="1"/>
          <p:nvPr>
            <p:ph idx="11" type="ftr"/>
          </p:nvPr>
        </p:nvSpPr>
        <p:spPr>
          <a:xfrm>
            <a:off x="151280" y="108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left">
  <p:cSld name="Header left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/>
          <p:nvPr>
            <p:ph type="title"/>
          </p:nvPr>
        </p:nvSpPr>
        <p:spPr>
          <a:xfrm>
            <a:off x="486290" y="3487783"/>
            <a:ext cx="2910053" cy="2131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1" i="0" sz="4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45"/>
          <p:cNvSpPr txBox="1"/>
          <p:nvPr>
            <p:ph idx="1" type="body"/>
          </p:nvPr>
        </p:nvSpPr>
        <p:spPr>
          <a:xfrm>
            <a:off x="486290" y="1456509"/>
            <a:ext cx="2910053" cy="18028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9" name="Google Shape;989;p45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0" name="Google Shape;990;p45"/>
          <p:cNvSpPr/>
          <p:nvPr>
            <p:ph idx="2" type="pic"/>
          </p:nvPr>
        </p:nvSpPr>
        <p:spPr>
          <a:xfrm>
            <a:off x="3971109" y="515938"/>
            <a:ext cx="8220892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991" name="Google Shape;991;p45"/>
          <p:cNvSpPr txBox="1"/>
          <p:nvPr>
            <p:ph idx="11" type="ftr"/>
          </p:nvPr>
        </p:nvSpPr>
        <p:spPr>
          <a:xfrm>
            <a:off x="151280" y="108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image">
  <p:cSld name="Title -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type="title"/>
          </p:nvPr>
        </p:nvSpPr>
        <p:spPr>
          <a:xfrm>
            <a:off x="660400" y="1600200"/>
            <a:ext cx="10515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3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9"/>
          <p:cNvSpPr txBox="1"/>
          <p:nvPr>
            <p:ph idx="1" type="body"/>
          </p:nvPr>
        </p:nvSpPr>
        <p:spPr>
          <a:xfrm>
            <a:off x="660400" y="685800"/>
            <a:ext cx="480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29"/>
          <p:cNvSpPr txBox="1"/>
          <p:nvPr>
            <p:ph idx="2" type="body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idx="3" type="body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4" type="body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left II">
  <p:cSld name="Header left II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/>
          <p:nvPr>
            <p:ph type="title"/>
          </p:nvPr>
        </p:nvSpPr>
        <p:spPr>
          <a:xfrm>
            <a:off x="560918" y="1217294"/>
            <a:ext cx="2985648" cy="1026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 Black"/>
              <a:buNone/>
              <a:defRPr b="0" i="0" sz="2667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46"/>
          <p:cNvSpPr txBox="1"/>
          <p:nvPr>
            <p:ph idx="1" type="body"/>
          </p:nvPr>
        </p:nvSpPr>
        <p:spPr>
          <a:xfrm>
            <a:off x="560918" y="2362201"/>
            <a:ext cx="2985648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95" name="Google Shape;995;p46"/>
          <p:cNvSpPr/>
          <p:nvPr>
            <p:ph idx="2" type="pic"/>
          </p:nvPr>
        </p:nvSpPr>
        <p:spPr>
          <a:xfrm>
            <a:off x="3971109" y="515938"/>
            <a:ext cx="8220892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Google Shape;996;p46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7" name="Google Shape;997;p46"/>
          <p:cNvSpPr txBox="1"/>
          <p:nvPr>
            <p:ph idx="11" type="ftr"/>
          </p:nvPr>
        </p:nvSpPr>
        <p:spPr>
          <a:xfrm>
            <a:off x="151280" y="108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left III">
  <p:cSld name="Header left III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/>
          <p:nvPr>
            <p:ph type="title"/>
          </p:nvPr>
        </p:nvSpPr>
        <p:spPr>
          <a:xfrm>
            <a:off x="505100" y="1219326"/>
            <a:ext cx="3061063" cy="1066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47"/>
          <p:cNvSpPr/>
          <p:nvPr>
            <p:ph idx="2" type="pic"/>
          </p:nvPr>
        </p:nvSpPr>
        <p:spPr>
          <a:xfrm>
            <a:off x="3971109" y="515938"/>
            <a:ext cx="8220892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1" name="Google Shape;1001;p47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2" name="Google Shape;1002;p47"/>
          <p:cNvSpPr txBox="1"/>
          <p:nvPr>
            <p:ph idx="11" type="ftr"/>
          </p:nvPr>
        </p:nvSpPr>
        <p:spPr>
          <a:xfrm>
            <a:off x="151280" y="108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- image">
  <p:cSld name="1_Title -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660400" y="1600200"/>
            <a:ext cx="10515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3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660400" y="685800"/>
            <a:ext cx="480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30"/>
          <p:cNvSpPr txBox="1"/>
          <p:nvPr>
            <p:ph idx="2" type="body"/>
          </p:nvPr>
        </p:nvSpPr>
        <p:spPr>
          <a:xfrm>
            <a:off x="696686" y="5638800"/>
            <a:ext cx="349431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30"/>
          <p:cNvSpPr txBox="1"/>
          <p:nvPr>
            <p:ph idx="3" type="body"/>
          </p:nvPr>
        </p:nvSpPr>
        <p:spPr>
          <a:xfrm>
            <a:off x="696686" y="5867400"/>
            <a:ext cx="349431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30"/>
          <p:cNvSpPr txBox="1"/>
          <p:nvPr>
            <p:ph idx="4" type="body"/>
          </p:nvPr>
        </p:nvSpPr>
        <p:spPr>
          <a:xfrm>
            <a:off x="696913" y="4419600"/>
            <a:ext cx="76088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  <a:defRPr b="0" i="0" sz="18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6"/>
          <p:cNvSpPr txBox="1"/>
          <p:nvPr>
            <p:ph type="title"/>
          </p:nvPr>
        </p:nvSpPr>
        <p:spPr>
          <a:xfrm>
            <a:off x="609600" y="1066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6"/>
          <p:cNvSpPr txBox="1"/>
          <p:nvPr>
            <p:ph idx="1" type="body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1" name="Google Shape;551;p26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6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/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7"/>
          <p:cNvSpPr txBox="1"/>
          <p:nvPr>
            <p:ph idx="1" type="body"/>
          </p:nvPr>
        </p:nvSpPr>
        <p:spPr>
          <a:xfrm>
            <a:off x="609600" y="2286000"/>
            <a:ext cx="5384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–"/>
              <a:defRPr sz="3200"/>
            </a:lvl2pPr>
            <a:lvl3pPr indent="-397954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667"/>
              <a:buChar char="•"/>
              <a:defRPr sz="2667"/>
            </a:lvl3pPr>
            <a:lvl4pPr indent="-3810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556" name="Google Shape;556;p27"/>
          <p:cNvSpPr txBox="1"/>
          <p:nvPr>
            <p:ph idx="2" type="body"/>
          </p:nvPr>
        </p:nvSpPr>
        <p:spPr>
          <a:xfrm>
            <a:off x="6197600" y="2286000"/>
            <a:ext cx="5384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3200"/>
              <a:buChar char="–"/>
              <a:defRPr sz="3200"/>
            </a:lvl2pPr>
            <a:lvl3pPr indent="-397954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667"/>
              <a:buChar char="•"/>
              <a:defRPr sz="2667"/>
            </a:lvl3pPr>
            <a:lvl4pPr indent="-3810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557" name="Google Shape;557;p27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7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 txBox="1"/>
          <p:nvPr>
            <p:ph type="title"/>
          </p:nvPr>
        </p:nvSpPr>
        <p:spPr>
          <a:xfrm>
            <a:off x="2389717" y="5105400"/>
            <a:ext cx="7315200" cy="567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67"/>
              <a:buFont typeface="Arial Black"/>
              <a:buNone/>
              <a:defRPr b="0" i="0" sz="2667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8"/>
          <p:cNvSpPr/>
          <p:nvPr>
            <p:ph idx="2" type="pic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28"/>
          <p:cNvSpPr txBox="1"/>
          <p:nvPr>
            <p:ph idx="1" type="body"/>
          </p:nvPr>
        </p:nvSpPr>
        <p:spPr>
          <a:xfrm>
            <a:off x="2389717" y="5673091"/>
            <a:ext cx="7315200" cy="499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63" name="Google Shape;563;p28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28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title">
  <p:cSld name="TITLE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ctrTitle"/>
          </p:nvPr>
        </p:nvSpPr>
        <p:spPr>
          <a:xfrm>
            <a:off x="914400" y="2129791"/>
            <a:ext cx="1036320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 Black"/>
              <a:buNone/>
              <a:defRPr b="1" i="0" sz="6600" cap="non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31"/>
          <p:cNvSpPr txBox="1"/>
          <p:nvPr>
            <p:ph idx="1" type="subTitle"/>
          </p:nvPr>
        </p:nvSpPr>
        <p:spPr>
          <a:xfrm>
            <a:off x="1828800" y="3742509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8" name="Google Shape;568;p31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31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of point - Impact">
  <p:cSld name="Proof point - Impact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 txBox="1"/>
          <p:nvPr>
            <p:ph type="title"/>
          </p:nvPr>
        </p:nvSpPr>
        <p:spPr>
          <a:xfrm>
            <a:off x="609600" y="2891371"/>
            <a:ext cx="109728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32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32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>
            <p:ph type="title"/>
          </p:nvPr>
        </p:nvSpPr>
        <p:spPr>
          <a:xfrm>
            <a:off x="963084" y="5029200"/>
            <a:ext cx="10363200" cy="10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 Black"/>
              <a:buNone/>
              <a:defRPr b="1" i="0" sz="4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33"/>
          <p:cNvSpPr txBox="1"/>
          <p:nvPr>
            <p:ph idx="1" type="body"/>
          </p:nvPr>
        </p:nvSpPr>
        <p:spPr>
          <a:xfrm>
            <a:off x="963084" y="3352800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67"/>
              <a:buNone/>
              <a:defRPr sz="2667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7" name="Google Shape;577;p33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33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60400" y="1600200"/>
            <a:ext cx="10515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33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 Black"/>
              <a:buNone/>
              <a:defRPr b="1" i="0" sz="6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1" name="Google Shape;11;p23"/>
          <p:cNvCxnSpPr/>
          <p:nvPr/>
        </p:nvCxnSpPr>
        <p:spPr>
          <a:xfrm>
            <a:off x="838200" y="4140200"/>
            <a:ext cx="749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72600" y="5181600"/>
            <a:ext cx="2222927" cy="10917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3"/>
          <p:cNvGrpSpPr/>
          <p:nvPr/>
        </p:nvGrpSpPr>
        <p:grpSpPr>
          <a:xfrm>
            <a:off x="-342900" y="-153295"/>
            <a:ext cx="12806233" cy="270437"/>
            <a:chOff x="-228601" y="6444882"/>
            <a:chExt cx="12806233" cy="395947"/>
          </a:xfrm>
        </p:grpSpPr>
        <p:cxnSp>
          <p:nvCxnSpPr>
            <p:cNvPr id="14" name="Google Shape;14;p23"/>
            <p:cNvCxnSpPr/>
            <p:nvPr/>
          </p:nvCxnSpPr>
          <p:spPr>
            <a:xfrm>
              <a:off x="-114301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23"/>
            <p:cNvCxnSpPr/>
            <p:nvPr/>
          </p:nvCxnSpPr>
          <p:spPr>
            <a:xfrm>
              <a:off x="363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23"/>
            <p:cNvCxnSpPr/>
            <p:nvPr/>
          </p:nvCxnSpPr>
          <p:spPr>
            <a:xfrm>
              <a:off x="1869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23"/>
            <p:cNvCxnSpPr/>
            <p:nvPr/>
          </p:nvCxnSpPr>
          <p:spPr>
            <a:xfrm>
              <a:off x="3375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3"/>
            <p:cNvCxnSpPr/>
            <p:nvPr/>
          </p:nvCxnSpPr>
          <p:spPr>
            <a:xfrm>
              <a:off x="4882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3"/>
            <p:cNvCxnSpPr/>
            <p:nvPr/>
          </p:nvCxnSpPr>
          <p:spPr>
            <a:xfrm>
              <a:off x="6388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3"/>
            <p:cNvCxnSpPr/>
            <p:nvPr/>
          </p:nvCxnSpPr>
          <p:spPr>
            <a:xfrm>
              <a:off x="7894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3"/>
            <p:cNvCxnSpPr/>
            <p:nvPr/>
          </p:nvCxnSpPr>
          <p:spPr>
            <a:xfrm>
              <a:off x="9401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3"/>
            <p:cNvCxnSpPr/>
            <p:nvPr/>
          </p:nvCxnSpPr>
          <p:spPr>
            <a:xfrm>
              <a:off x="10907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3"/>
            <p:cNvCxnSpPr/>
            <p:nvPr/>
          </p:nvCxnSpPr>
          <p:spPr>
            <a:xfrm>
              <a:off x="12413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3"/>
            <p:cNvCxnSpPr/>
            <p:nvPr/>
          </p:nvCxnSpPr>
          <p:spPr>
            <a:xfrm>
              <a:off x="13919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3"/>
            <p:cNvCxnSpPr/>
            <p:nvPr/>
          </p:nvCxnSpPr>
          <p:spPr>
            <a:xfrm>
              <a:off x="15426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3"/>
            <p:cNvCxnSpPr/>
            <p:nvPr/>
          </p:nvCxnSpPr>
          <p:spPr>
            <a:xfrm>
              <a:off x="16932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3"/>
            <p:cNvCxnSpPr/>
            <p:nvPr/>
          </p:nvCxnSpPr>
          <p:spPr>
            <a:xfrm>
              <a:off x="18438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23"/>
            <p:cNvCxnSpPr/>
            <p:nvPr/>
          </p:nvCxnSpPr>
          <p:spPr>
            <a:xfrm>
              <a:off x="19945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3"/>
            <p:cNvCxnSpPr/>
            <p:nvPr/>
          </p:nvCxnSpPr>
          <p:spPr>
            <a:xfrm>
              <a:off x="21451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23"/>
            <p:cNvCxnSpPr/>
            <p:nvPr/>
          </p:nvCxnSpPr>
          <p:spPr>
            <a:xfrm>
              <a:off x="22957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23"/>
            <p:cNvCxnSpPr/>
            <p:nvPr/>
          </p:nvCxnSpPr>
          <p:spPr>
            <a:xfrm>
              <a:off x="24464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3"/>
            <p:cNvCxnSpPr/>
            <p:nvPr/>
          </p:nvCxnSpPr>
          <p:spPr>
            <a:xfrm>
              <a:off x="25970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3"/>
            <p:cNvCxnSpPr/>
            <p:nvPr/>
          </p:nvCxnSpPr>
          <p:spPr>
            <a:xfrm>
              <a:off x="27476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3"/>
            <p:cNvCxnSpPr/>
            <p:nvPr/>
          </p:nvCxnSpPr>
          <p:spPr>
            <a:xfrm>
              <a:off x="28982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3"/>
            <p:cNvCxnSpPr/>
            <p:nvPr/>
          </p:nvCxnSpPr>
          <p:spPr>
            <a:xfrm>
              <a:off x="30489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3"/>
            <p:cNvCxnSpPr/>
            <p:nvPr/>
          </p:nvCxnSpPr>
          <p:spPr>
            <a:xfrm>
              <a:off x="31995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23"/>
            <p:cNvCxnSpPr/>
            <p:nvPr/>
          </p:nvCxnSpPr>
          <p:spPr>
            <a:xfrm>
              <a:off x="33501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23"/>
            <p:cNvCxnSpPr/>
            <p:nvPr/>
          </p:nvCxnSpPr>
          <p:spPr>
            <a:xfrm>
              <a:off x="35008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23"/>
            <p:cNvCxnSpPr/>
            <p:nvPr/>
          </p:nvCxnSpPr>
          <p:spPr>
            <a:xfrm>
              <a:off x="36514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23"/>
            <p:cNvCxnSpPr/>
            <p:nvPr/>
          </p:nvCxnSpPr>
          <p:spPr>
            <a:xfrm>
              <a:off x="38020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23"/>
            <p:cNvCxnSpPr/>
            <p:nvPr/>
          </p:nvCxnSpPr>
          <p:spPr>
            <a:xfrm>
              <a:off x="39527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23"/>
            <p:cNvCxnSpPr/>
            <p:nvPr/>
          </p:nvCxnSpPr>
          <p:spPr>
            <a:xfrm>
              <a:off x="41033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23"/>
            <p:cNvCxnSpPr/>
            <p:nvPr/>
          </p:nvCxnSpPr>
          <p:spPr>
            <a:xfrm>
              <a:off x="42539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23"/>
            <p:cNvCxnSpPr/>
            <p:nvPr/>
          </p:nvCxnSpPr>
          <p:spPr>
            <a:xfrm>
              <a:off x="44045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23"/>
            <p:cNvCxnSpPr/>
            <p:nvPr/>
          </p:nvCxnSpPr>
          <p:spPr>
            <a:xfrm>
              <a:off x="45552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23"/>
            <p:cNvCxnSpPr/>
            <p:nvPr/>
          </p:nvCxnSpPr>
          <p:spPr>
            <a:xfrm>
              <a:off x="47058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23"/>
            <p:cNvCxnSpPr/>
            <p:nvPr/>
          </p:nvCxnSpPr>
          <p:spPr>
            <a:xfrm>
              <a:off x="48564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23"/>
            <p:cNvCxnSpPr/>
            <p:nvPr/>
          </p:nvCxnSpPr>
          <p:spPr>
            <a:xfrm>
              <a:off x="50071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23"/>
            <p:cNvCxnSpPr/>
            <p:nvPr/>
          </p:nvCxnSpPr>
          <p:spPr>
            <a:xfrm>
              <a:off x="51577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23"/>
            <p:cNvCxnSpPr/>
            <p:nvPr/>
          </p:nvCxnSpPr>
          <p:spPr>
            <a:xfrm>
              <a:off x="53083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23"/>
            <p:cNvCxnSpPr/>
            <p:nvPr/>
          </p:nvCxnSpPr>
          <p:spPr>
            <a:xfrm>
              <a:off x="54590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23"/>
            <p:cNvCxnSpPr/>
            <p:nvPr/>
          </p:nvCxnSpPr>
          <p:spPr>
            <a:xfrm>
              <a:off x="56096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23"/>
            <p:cNvCxnSpPr/>
            <p:nvPr/>
          </p:nvCxnSpPr>
          <p:spPr>
            <a:xfrm>
              <a:off x="57602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23"/>
            <p:cNvCxnSpPr/>
            <p:nvPr/>
          </p:nvCxnSpPr>
          <p:spPr>
            <a:xfrm>
              <a:off x="59108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23"/>
            <p:cNvCxnSpPr/>
            <p:nvPr/>
          </p:nvCxnSpPr>
          <p:spPr>
            <a:xfrm>
              <a:off x="60615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23"/>
            <p:cNvCxnSpPr/>
            <p:nvPr/>
          </p:nvCxnSpPr>
          <p:spPr>
            <a:xfrm>
              <a:off x="62121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23"/>
            <p:cNvCxnSpPr/>
            <p:nvPr/>
          </p:nvCxnSpPr>
          <p:spPr>
            <a:xfrm>
              <a:off x="63627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23"/>
            <p:cNvCxnSpPr/>
            <p:nvPr/>
          </p:nvCxnSpPr>
          <p:spPr>
            <a:xfrm>
              <a:off x="65134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23"/>
            <p:cNvCxnSpPr/>
            <p:nvPr/>
          </p:nvCxnSpPr>
          <p:spPr>
            <a:xfrm>
              <a:off x="66640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3"/>
            <p:cNvCxnSpPr/>
            <p:nvPr/>
          </p:nvCxnSpPr>
          <p:spPr>
            <a:xfrm>
              <a:off x="68146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23"/>
            <p:cNvCxnSpPr/>
            <p:nvPr/>
          </p:nvCxnSpPr>
          <p:spPr>
            <a:xfrm>
              <a:off x="69653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23"/>
            <p:cNvCxnSpPr/>
            <p:nvPr/>
          </p:nvCxnSpPr>
          <p:spPr>
            <a:xfrm>
              <a:off x="71159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23"/>
            <p:cNvCxnSpPr/>
            <p:nvPr/>
          </p:nvCxnSpPr>
          <p:spPr>
            <a:xfrm>
              <a:off x="72665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23"/>
            <p:cNvCxnSpPr/>
            <p:nvPr/>
          </p:nvCxnSpPr>
          <p:spPr>
            <a:xfrm>
              <a:off x="74171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23"/>
            <p:cNvCxnSpPr/>
            <p:nvPr/>
          </p:nvCxnSpPr>
          <p:spPr>
            <a:xfrm>
              <a:off x="75678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23"/>
            <p:cNvCxnSpPr/>
            <p:nvPr/>
          </p:nvCxnSpPr>
          <p:spPr>
            <a:xfrm>
              <a:off x="77184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23"/>
            <p:cNvCxnSpPr/>
            <p:nvPr/>
          </p:nvCxnSpPr>
          <p:spPr>
            <a:xfrm>
              <a:off x="78690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23"/>
            <p:cNvCxnSpPr/>
            <p:nvPr/>
          </p:nvCxnSpPr>
          <p:spPr>
            <a:xfrm>
              <a:off x="80197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3"/>
            <p:cNvCxnSpPr/>
            <p:nvPr/>
          </p:nvCxnSpPr>
          <p:spPr>
            <a:xfrm>
              <a:off x="81703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3"/>
            <p:cNvCxnSpPr/>
            <p:nvPr/>
          </p:nvCxnSpPr>
          <p:spPr>
            <a:xfrm>
              <a:off x="83209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3"/>
            <p:cNvCxnSpPr/>
            <p:nvPr/>
          </p:nvCxnSpPr>
          <p:spPr>
            <a:xfrm>
              <a:off x="84716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3"/>
            <p:cNvCxnSpPr/>
            <p:nvPr/>
          </p:nvCxnSpPr>
          <p:spPr>
            <a:xfrm>
              <a:off x="87728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3"/>
            <p:cNvCxnSpPr/>
            <p:nvPr/>
          </p:nvCxnSpPr>
          <p:spPr>
            <a:xfrm>
              <a:off x="90741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3"/>
            <p:cNvCxnSpPr/>
            <p:nvPr/>
          </p:nvCxnSpPr>
          <p:spPr>
            <a:xfrm>
              <a:off x="93753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3"/>
            <p:cNvCxnSpPr/>
            <p:nvPr/>
          </p:nvCxnSpPr>
          <p:spPr>
            <a:xfrm>
              <a:off x="96766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3"/>
            <p:cNvCxnSpPr/>
            <p:nvPr/>
          </p:nvCxnSpPr>
          <p:spPr>
            <a:xfrm>
              <a:off x="99779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3"/>
            <p:cNvCxnSpPr/>
            <p:nvPr/>
          </p:nvCxnSpPr>
          <p:spPr>
            <a:xfrm>
              <a:off x="86222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3"/>
            <p:cNvCxnSpPr/>
            <p:nvPr/>
          </p:nvCxnSpPr>
          <p:spPr>
            <a:xfrm>
              <a:off x="89234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3"/>
            <p:cNvCxnSpPr/>
            <p:nvPr/>
          </p:nvCxnSpPr>
          <p:spPr>
            <a:xfrm>
              <a:off x="92247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3"/>
            <p:cNvCxnSpPr/>
            <p:nvPr/>
          </p:nvCxnSpPr>
          <p:spPr>
            <a:xfrm>
              <a:off x="95260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3"/>
            <p:cNvCxnSpPr/>
            <p:nvPr/>
          </p:nvCxnSpPr>
          <p:spPr>
            <a:xfrm>
              <a:off x="98272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23"/>
            <p:cNvCxnSpPr/>
            <p:nvPr/>
          </p:nvCxnSpPr>
          <p:spPr>
            <a:xfrm>
              <a:off x="101285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3"/>
            <p:cNvCxnSpPr/>
            <p:nvPr/>
          </p:nvCxnSpPr>
          <p:spPr>
            <a:xfrm>
              <a:off x="102791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3"/>
            <p:cNvCxnSpPr/>
            <p:nvPr/>
          </p:nvCxnSpPr>
          <p:spPr>
            <a:xfrm>
              <a:off x="104297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23"/>
            <p:cNvCxnSpPr/>
            <p:nvPr/>
          </p:nvCxnSpPr>
          <p:spPr>
            <a:xfrm>
              <a:off x="105804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23"/>
            <p:cNvCxnSpPr/>
            <p:nvPr/>
          </p:nvCxnSpPr>
          <p:spPr>
            <a:xfrm>
              <a:off x="107310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23"/>
            <p:cNvCxnSpPr/>
            <p:nvPr/>
          </p:nvCxnSpPr>
          <p:spPr>
            <a:xfrm>
              <a:off x="108816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23"/>
            <p:cNvCxnSpPr/>
            <p:nvPr/>
          </p:nvCxnSpPr>
          <p:spPr>
            <a:xfrm>
              <a:off x="110323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23"/>
            <p:cNvCxnSpPr/>
            <p:nvPr/>
          </p:nvCxnSpPr>
          <p:spPr>
            <a:xfrm>
              <a:off x="111829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23"/>
            <p:cNvCxnSpPr/>
            <p:nvPr/>
          </p:nvCxnSpPr>
          <p:spPr>
            <a:xfrm>
              <a:off x="113335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23"/>
            <p:cNvCxnSpPr/>
            <p:nvPr/>
          </p:nvCxnSpPr>
          <p:spPr>
            <a:xfrm>
              <a:off x="114842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23"/>
            <p:cNvCxnSpPr/>
            <p:nvPr/>
          </p:nvCxnSpPr>
          <p:spPr>
            <a:xfrm>
              <a:off x="116348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23"/>
            <p:cNvCxnSpPr/>
            <p:nvPr/>
          </p:nvCxnSpPr>
          <p:spPr>
            <a:xfrm>
              <a:off x="117854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23"/>
            <p:cNvCxnSpPr/>
            <p:nvPr/>
          </p:nvCxnSpPr>
          <p:spPr>
            <a:xfrm>
              <a:off x="119360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23"/>
            <p:cNvCxnSpPr/>
            <p:nvPr/>
          </p:nvCxnSpPr>
          <p:spPr>
            <a:xfrm>
              <a:off x="120867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23"/>
            <p:cNvCxnSpPr/>
            <p:nvPr/>
          </p:nvCxnSpPr>
          <p:spPr>
            <a:xfrm>
              <a:off x="122373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23"/>
            <p:cNvCxnSpPr/>
            <p:nvPr/>
          </p:nvCxnSpPr>
          <p:spPr>
            <a:xfrm>
              <a:off x="123879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23"/>
            <p:cNvCxnSpPr/>
            <p:nvPr/>
          </p:nvCxnSpPr>
          <p:spPr>
            <a:xfrm>
              <a:off x="-38986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23"/>
            <p:cNvCxnSpPr/>
            <p:nvPr/>
          </p:nvCxnSpPr>
          <p:spPr>
            <a:xfrm>
              <a:off x="1116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23"/>
            <p:cNvCxnSpPr/>
            <p:nvPr/>
          </p:nvCxnSpPr>
          <p:spPr>
            <a:xfrm>
              <a:off x="262274" y="6435038"/>
              <a:ext cx="0" cy="41563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23"/>
            <p:cNvCxnSpPr/>
            <p:nvPr/>
          </p:nvCxnSpPr>
          <p:spPr>
            <a:xfrm>
              <a:off x="4129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3"/>
            <p:cNvCxnSpPr/>
            <p:nvPr/>
          </p:nvCxnSpPr>
          <p:spPr>
            <a:xfrm>
              <a:off x="5635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23"/>
            <p:cNvCxnSpPr/>
            <p:nvPr/>
          </p:nvCxnSpPr>
          <p:spPr>
            <a:xfrm>
              <a:off x="7141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23"/>
            <p:cNvCxnSpPr/>
            <p:nvPr/>
          </p:nvCxnSpPr>
          <p:spPr>
            <a:xfrm>
              <a:off x="8647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23"/>
            <p:cNvCxnSpPr/>
            <p:nvPr/>
          </p:nvCxnSpPr>
          <p:spPr>
            <a:xfrm>
              <a:off x="10154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23"/>
            <p:cNvCxnSpPr/>
            <p:nvPr/>
          </p:nvCxnSpPr>
          <p:spPr>
            <a:xfrm>
              <a:off x="11660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23"/>
            <p:cNvCxnSpPr/>
            <p:nvPr/>
          </p:nvCxnSpPr>
          <p:spPr>
            <a:xfrm>
              <a:off x="13166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3"/>
            <p:cNvCxnSpPr/>
            <p:nvPr/>
          </p:nvCxnSpPr>
          <p:spPr>
            <a:xfrm>
              <a:off x="14673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3"/>
            <p:cNvCxnSpPr/>
            <p:nvPr/>
          </p:nvCxnSpPr>
          <p:spPr>
            <a:xfrm>
              <a:off x="16179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3"/>
            <p:cNvCxnSpPr/>
            <p:nvPr/>
          </p:nvCxnSpPr>
          <p:spPr>
            <a:xfrm>
              <a:off x="17685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3"/>
            <p:cNvCxnSpPr/>
            <p:nvPr/>
          </p:nvCxnSpPr>
          <p:spPr>
            <a:xfrm>
              <a:off x="19192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23"/>
            <p:cNvCxnSpPr/>
            <p:nvPr/>
          </p:nvCxnSpPr>
          <p:spPr>
            <a:xfrm>
              <a:off x="20698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23"/>
            <p:cNvCxnSpPr/>
            <p:nvPr/>
          </p:nvCxnSpPr>
          <p:spPr>
            <a:xfrm>
              <a:off x="22204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3"/>
            <p:cNvCxnSpPr/>
            <p:nvPr/>
          </p:nvCxnSpPr>
          <p:spPr>
            <a:xfrm>
              <a:off x="23710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3"/>
            <p:cNvCxnSpPr/>
            <p:nvPr/>
          </p:nvCxnSpPr>
          <p:spPr>
            <a:xfrm>
              <a:off x="25217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3"/>
            <p:cNvCxnSpPr/>
            <p:nvPr/>
          </p:nvCxnSpPr>
          <p:spPr>
            <a:xfrm>
              <a:off x="26723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3"/>
            <p:cNvCxnSpPr/>
            <p:nvPr/>
          </p:nvCxnSpPr>
          <p:spPr>
            <a:xfrm>
              <a:off x="28229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3"/>
            <p:cNvCxnSpPr/>
            <p:nvPr/>
          </p:nvCxnSpPr>
          <p:spPr>
            <a:xfrm>
              <a:off x="29736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3"/>
            <p:cNvCxnSpPr/>
            <p:nvPr/>
          </p:nvCxnSpPr>
          <p:spPr>
            <a:xfrm>
              <a:off x="31242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3"/>
            <p:cNvCxnSpPr/>
            <p:nvPr/>
          </p:nvCxnSpPr>
          <p:spPr>
            <a:xfrm>
              <a:off x="32748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3"/>
            <p:cNvCxnSpPr/>
            <p:nvPr/>
          </p:nvCxnSpPr>
          <p:spPr>
            <a:xfrm>
              <a:off x="34255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35761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23"/>
            <p:cNvCxnSpPr/>
            <p:nvPr/>
          </p:nvCxnSpPr>
          <p:spPr>
            <a:xfrm>
              <a:off x="37267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23"/>
            <p:cNvCxnSpPr/>
            <p:nvPr/>
          </p:nvCxnSpPr>
          <p:spPr>
            <a:xfrm>
              <a:off x="38773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23"/>
            <p:cNvCxnSpPr/>
            <p:nvPr/>
          </p:nvCxnSpPr>
          <p:spPr>
            <a:xfrm>
              <a:off x="40280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23"/>
            <p:cNvCxnSpPr/>
            <p:nvPr/>
          </p:nvCxnSpPr>
          <p:spPr>
            <a:xfrm>
              <a:off x="41786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23"/>
            <p:cNvCxnSpPr/>
            <p:nvPr/>
          </p:nvCxnSpPr>
          <p:spPr>
            <a:xfrm>
              <a:off x="43292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23"/>
            <p:cNvCxnSpPr/>
            <p:nvPr/>
          </p:nvCxnSpPr>
          <p:spPr>
            <a:xfrm>
              <a:off x="44799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23"/>
            <p:cNvCxnSpPr/>
            <p:nvPr/>
          </p:nvCxnSpPr>
          <p:spPr>
            <a:xfrm>
              <a:off x="46305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23"/>
            <p:cNvCxnSpPr/>
            <p:nvPr/>
          </p:nvCxnSpPr>
          <p:spPr>
            <a:xfrm>
              <a:off x="47811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23"/>
            <p:cNvCxnSpPr/>
            <p:nvPr/>
          </p:nvCxnSpPr>
          <p:spPr>
            <a:xfrm>
              <a:off x="49318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23"/>
            <p:cNvCxnSpPr/>
            <p:nvPr/>
          </p:nvCxnSpPr>
          <p:spPr>
            <a:xfrm>
              <a:off x="50824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3"/>
            <p:cNvCxnSpPr/>
            <p:nvPr/>
          </p:nvCxnSpPr>
          <p:spPr>
            <a:xfrm>
              <a:off x="52330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23"/>
            <p:cNvCxnSpPr/>
            <p:nvPr/>
          </p:nvCxnSpPr>
          <p:spPr>
            <a:xfrm>
              <a:off x="53836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23"/>
            <p:cNvCxnSpPr/>
            <p:nvPr/>
          </p:nvCxnSpPr>
          <p:spPr>
            <a:xfrm>
              <a:off x="55343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23"/>
            <p:cNvCxnSpPr/>
            <p:nvPr/>
          </p:nvCxnSpPr>
          <p:spPr>
            <a:xfrm>
              <a:off x="56849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23"/>
            <p:cNvCxnSpPr/>
            <p:nvPr/>
          </p:nvCxnSpPr>
          <p:spPr>
            <a:xfrm>
              <a:off x="58355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3"/>
            <p:cNvCxnSpPr/>
            <p:nvPr/>
          </p:nvCxnSpPr>
          <p:spPr>
            <a:xfrm>
              <a:off x="59862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23"/>
            <p:cNvCxnSpPr/>
            <p:nvPr/>
          </p:nvCxnSpPr>
          <p:spPr>
            <a:xfrm>
              <a:off x="61368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23"/>
            <p:cNvCxnSpPr/>
            <p:nvPr/>
          </p:nvCxnSpPr>
          <p:spPr>
            <a:xfrm>
              <a:off x="62874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23"/>
            <p:cNvCxnSpPr/>
            <p:nvPr/>
          </p:nvCxnSpPr>
          <p:spPr>
            <a:xfrm>
              <a:off x="64381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23"/>
            <p:cNvCxnSpPr/>
            <p:nvPr/>
          </p:nvCxnSpPr>
          <p:spPr>
            <a:xfrm>
              <a:off x="65887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23"/>
            <p:cNvCxnSpPr/>
            <p:nvPr/>
          </p:nvCxnSpPr>
          <p:spPr>
            <a:xfrm>
              <a:off x="67393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23"/>
            <p:cNvCxnSpPr/>
            <p:nvPr/>
          </p:nvCxnSpPr>
          <p:spPr>
            <a:xfrm>
              <a:off x="68899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23"/>
            <p:cNvCxnSpPr/>
            <p:nvPr/>
          </p:nvCxnSpPr>
          <p:spPr>
            <a:xfrm>
              <a:off x="70406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23"/>
            <p:cNvCxnSpPr/>
            <p:nvPr/>
          </p:nvCxnSpPr>
          <p:spPr>
            <a:xfrm>
              <a:off x="71912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23"/>
            <p:cNvCxnSpPr/>
            <p:nvPr/>
          </p:nvCxnSpPr>
          <p:spPr>
            <a:xfrm>
              <a:off x="73418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23"/>
            <p:cNvCxnSpPr/>
            <p:nvPr/>
          </p:nvCxnSpPr>
          <p:spPr>
            <a:xfrm>
              <a:off x="74925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23"/>
            <p:cNvCxnSpPr/>
            <p:nvPr/>
          </p:nvCxnSpPr>
          <p:spPr>
            <a:xfrm>
              <a:off x="76431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23"/>
            <p:cNvCxnSpPr/>
            <p:nvPr/>
          </p:nvCxnSpPr>
          <p:spPr>
            <a:xfrm>
              <a:off x="77937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23"/>
            <p:cNvCxnSpPr/>
            <p:nvPr/>
          </p:nvCxnSpPr>
          <p:spPr>
            <a:xfrm>
              <a:off x="79444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23"/>
            <p:cNvCxnSpPr/>
            <p:nvPr/>
          </p:nvCxnSpPr>
          <p:spPr>
            <a:xfrm>
              <a:off x="80950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23"/>
            <p:cNvCxnSpPr/>
            <p:nvPr/>
          </p:nvCxnSpPr>
          <p:spPr>
            <a:xfrm>
              <a:off x="82456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23"/>
            <p:cNvCxnSpPr/>
            <p:nvPr/>
          </p:nvCxnSpPr>
          <p:spPr>
            <a:xfrm>
              <a:off x="83962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23"/>
            <p:cNvCxnSpPr/>
            <p:nvPr/>
          </p:nvCxnSpPr>
          <p:spPr>
            <a:xfrm>
              <a:off x="85469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3"/>
            <p:cNvCxnSpPr/>
            <p:nvPr/>
          </p:nvCxnSpPr>
          <p:spPr>
            <a:xfrm>
              <a:off x="88481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3"/>
            <p:cNvCxnSpPr/>
            <p:nvPr/>
          </p:nvCxnSpPr>
          <p:spPr>
            <a:xfrm>
              <a:off x="91494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3"/>
            <p:cNvCxnSpPr/>
            <p:nvPr/>
          </p:nvCxnSpPr>
          <p:spPr>
            <a:xfrm>
              <a:off x="94507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97519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3"/>
            <p:cNvCxnSpPr/>
            <p:nvPr/>
          </p:nvCxnSpPr>
          <p:spPr>
            <a:xfrm>
              <a:off x="100532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3"/>
            <p:cNvCxnSpPr/>
            <p:nvPr/>
          </p:nvCxnSpPr>
          <p:spPr>
            <a:xfrm>
              <a:off x="86975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>
              <a:off x="89988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3"/>
            <p:cNvCxnSpPr/>
            <p:nvPr/>
          </p:nvCxnSpPr>
          <p:spPr>
            <a:xfrm>
              <a:off x="93000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3"/>
            <p:cNvCxnSpPr/>
            <p:nvPr/>
          </p:nvCxnSpPr>
          <p:spPr>
            <a:xfrm>
              <a:off x="96013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3"/>
            <p:cNvCxnSpPr/>
            <p:nvPr/>
          </p:nvCxnSpPr>
          <p:spPr>
            <a:xfrm>
              <a:off x="99025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3"/>
            <p:cNvCxnSpPr/>
            <p:nvPr/>
          </p:nvCxnSpPr>
          <p:spPr>
            <a:xfrm>
              <a:off x="102038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3"/>
            <p:cNvCxnSpPr/>
            <p:nvPr/>
          </p:nvCxnSpPr>
          <p:spPr>
            <a:xfrm>
              <a:off x="103544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3"/>
            <p:cNvCxnSpPr/>
            <p:nvPr/>
          </p:nvCxnSpPr>
          <p:spPr>
            <a:xfrm>
              <a:off x="105051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3"/>
            <p:cNvCxnSpPr/>
            <p:nvPr/>
          </p:nvCxnSpPr>
          <p:spPr>
            <a:xfrm>
              <a:off x="106557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3"/>
            <p:cNvCxnSpPr/>
            <p:nvPr/>
          </p:nvCxnSpPr>
          <p:spPr>
            <a:xfrm>
              <a:off x="108063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>
              <a:off x="109570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23"/>
            <p:cNvCxnSpPr/>
            <p:nvPr/>
          </p:nvCxnSpPr>
          <p:spPr>
            <a:xfrm>
              <a:off x="111076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3"/>
            <p:cNvCxnSpPr/>
            <p:nvPr/>
          </p:nvCxnSpPr>
          <p:spPr>
            <a:xfrm>
              <a:off x="112582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3"/>
            <p:cNvCxnSpPr/>
            <p:nvPr/>
          </p:nvCxnSpPr>
          <p:spPr>
            <a:xfrm>
              <a:off x="114088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3"/>
            <p:cNvCxnSpPr/>
            <p:nvPr/>
          </p:nvCxnSpPr>
          <p:spPr>
            <a:xfrm>
              <a:off x="115595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3"/>
            <p:cNvCxnSpPr/>
            <p:nvPr/>
          </p:nvCxnSpPr>
          <p:spPr>
            <a:xfrm>
              <a:off x="117101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3"/>
            <p:cNvCxnSpPr/>
            <p:nvPr/>
          </p:nvCxnSpPr>
          <p:spPr>
            <a:xfrm>
              <a:off x="118607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3"/>
            <p:cNvCxnSpPr/>
            <p:nvPr/>
          </p:nvCxnSpPr>
          <p:spPr>
            <a:xfrm>
              <a:off x="120114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3"/>
            <p:cNvCxnSpPr/>
            <p:nvPr/>
          </p:nvCxnSpPr>
          <p:spPr>
            <a:xfrm>
              <a:off x="121620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3"/>
            <p:cNvCxnSpPr/>
            <p:nvPr/>
          </p:nvCxnSpPr>
          <p:spPr>
            <a:xfrm>
              <a:off x="123126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3"/>
            <p:cNvCxnSpPr/>
            <p:nvPr/>
          </p:nvCxnSpPr>
          <p:spPr>
            <a:xfrm>
              <a:off x="12463332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2" name="Google Shape;182;p23"/>
          <p:cNvGrpSpPr/>
          <p:nvPr/>
        </p:nvGrpSpPr>
        <p:grpSpPr>
          <a:xfrm>
            <a:off x="-266700" y="6701118"/>
            <a:ext cx="12806233" cy="270437"/>
            <a:chOff x="-228601" y="6444882"/>
            <a:chExt cx="12806233" cy="395947"/>
          </a:xfrm>
        </p:grpSpPr>
        <p:cxnSp>
          <p:nvCxnSpPr>
            <p:cNvPr id="183" name="Google Shape;183;p23"/>
            <p:cNvCxnSpPr/>
            <p:nvPr/>
          </p:nvCxnSpPr>
          <p:spPr>
            <a:xfrm>
              <a:off x="-114301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23"/>
            <p:cNvCxnSpPr/>
            <p:nvPr/>
          </p:nvCxnSpPr>
          <p:spPr>
            <a:xfrm>
              <a:off x="363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23"/>
            <p:cNvCxnSpPr/>
            <p:nvPr/>
          </p:nvCxnSpPr>
          <p:spPr>
            <a:xfrm>
              <a:off x="1869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23"/>
            <p:cNvCxnSpPr/>
            <p:nvPr/>
          </p:nvCxnSpPr>
          <p:spPr>
            <a:xfrm>
              <a:off x="3375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23"/>
            <p:cNvCxnSpPr/>
            <p:nvPr/>
          </p:nvCxnSpPr>
          <p:spPr>
            <a:xfrm>
              <a:off x="4882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6388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>
              <a:off x="7894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23"/>
            <p:cNvCxnSpPr/>
            <p:nvPr/>
          </p:nvCxnSpPr>
          <p:spPr>
            <a:xfrm>
              <a:off x="9401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23"/>
            <p:cNvCxnSpPr/>
            <p:nvPr/>
          </p:nvCxnSpPr>
          <p:spPr>
            <a:xfrm>
              <a:off x="10907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23"/>
            <p:cNvCxnSpPr/>
            <p:nvPr/>
          </p:nvCxnSpPr>
          <p:spPr>
            <a:xfrm>
              <a:off x="12413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13919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15426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23"/>
            <p:cNvCxnSpPr/>
            <p:nvPr/>
          </p:nvCxnSpPr>
          <p:spPr>
            <a:xfrm>
              <a:off x="16932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3"/>
            <p:cNvCxnSpPr/>
            <p:nvPr/>
          </p:nvCxnSpPr>
          <p:spPr>
            <a:xfrm>
              <a:off x="18438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3"/>
            <p:cNvCxnSpPr/>
            <p:nvPr/>
          </p:nvCxnSpPr>
          <p:spPr>
            <a:xfrm>
              <a:off x="19945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3"/>
            <p:cNvCxnSpPr/>
            <p:nvPr/>
          </p:nvCxnSpPr>
          <p:spPr>
            <a:xfrm>
              <a:off x="21451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3"/>
            <p:cNvCxnSpPr/>
            <p:nvPr/>
          </p:nvCxnSpPr>
          <p:spPr>
            <a:xfrm>
              <a:off x="22957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3"/>
            <p:cNvCxnSpPr/>
            <p:nvPr/>
          </p:nvCxnSpPr>
          <p:spPr>
            <a:xfrm>
              <a:off x="24464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3"/>
            <p:cNvCxnSpPr/>
            <p:nvPr/>
          </p:nvCxnSpPr>
          <p:spPr>
            <a:xfrm>
              <a:off x="25970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3"/>
            <p:cNvCxnSpPr/>
            <p:nvPr/>
          </p:nvCxnSpPr>
          <p:spPr>
            <a:xfrm>
              <a:off x="27476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3"/>
            <p:cNvCxnSpPr/>
            <p:nvPr/>
          </p:nvCxnSpPr>
          <p:spPr>
            <a:xfrm>
              <a:off x="28982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3"/>
            <p:cNvCxnSpPr/>
            <p:nvPr/>
          </p:nvCxnSpPr>
          <p:spPr>
            <a:xfrm>
              <a:off x="30489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3"/>
            <p:cNvCxnSpPr/>
            <p:nvPr/>
          </p:nvCxnSpPr>
          <p:spPr>
            <a:xfrm>
              <a:off x="31995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3"/>
            <p:cNvCxnSpPr/>
            <p:nvPr/>
          </p:nvCxnSpPr>
          <p:spPr>
            <a:xfrm>
              <a:off x="33501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3"/>
            <p:cNvCxnSpPr/>
            <p:nvPr/>
          </p:nvCxnSpPr>
          <p:spPr>
            <a:xfrm>
              <a:off x="35008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3"/>
            <p:cNvCxnSpPr/>
            <p:nvPr/>
          </p:nvCxnSpPr>
          <p:spPr>
            <a:xfrm>
              <a:off x="36514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3"/>
            <p:cNvCxnSpPr/>
            <p:nvPr/>
          </p:nvCxnSpPr>
          <p:spPr>
            <a:xfrm>
              <a:off x="38020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3"/>
            <p:cNvCxnSpPr/>
            <p:nvPr/>
          </p:nvCxnSpPr>
          <p:spPr>
            <a:xfrm>
              <a:off x="39527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3"/>
            <p:cNvCxnSpPr/>
            <p:nvPr/>
          </p:nvCxnSpPr>
          <p:spPr>
            <a:xfrm>
              <a:off x="41033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3"/>
            <p:cNvCxnSpPr/>
            <p:nvPr/>
          </p:nvCxnSpPr>
          <p:spPr>
            <a:xfrm>
              <a:off x="42539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3"/>
            <p:cNvCxnSpPr/>
            <p:nvPr/>
          </p:nvCxnSpPr>
          <p:spPr>
            <a:xfrm>
              <a:off x="44045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3"/>
            <p:cNvCxnSpPr/>
            <p:nvPr/>
          </p:nvCxnSpPr>
          <p:spPr>
            <a:xfrm>
              <a:off x="45552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3"/>
            <p:cNvCxnSpPr/>
            <p:nvPr/>
          </p:nvCxnSpPr>
          <p:spPr>
            <a:xfrm>
              <a:off x="47058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48564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3"/>
            <p:cNvCxnSpPr/>
            <p:nvPr/>
          </p:nvCxnSpPr>
          <p:spPr>
            <a:xfrm>
              <a:off x="50071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3"/>
            <p:cNvCxnSpPr/>
            <p:nvPr/>
          </p:nvCxnSpPr>
          <p:spPr>
            <a:xfrm>
              <a:off x="51577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3"/>
            <p:cNvCxnSpPr/>
            <p:nvPr/>
          </p:nvCxnSpPr>
          <p:spPr>
            <a:xfrm>
              <a:off x="53083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3"/>
            <p:cNvCxnSpPr/>
            <p:nvPr/>
          </p:nvCxnSpPr>
          <p:spPr>
            <a:xfrm>
              <a:off x="54590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3"/>
            <p:cNvCxnSpPr/>
            <p:nvPr/>
          </p:nvCxnSpPr>
          <p:spPr>
            <a:xfrm>
              <a:off x="56096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23"/>
            <p:cNvCxnSpPr/>
            <p:nvPr/>
          </p:nvCxnSpPr>
          <p:spPr>
            <a:xfrm>
              <a:off x="57602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23"/>
            <p:cNvCxnSpPr/>
            <p:nvPr/>
          </p:nvCxnSpPr>
          <p:spPr>
            <a:xfrm>
              <a:off x="59108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23"/>
            <p:cNvCxnSpPr/>
            <p:nvPr/>
          </p:nvCxnSpPr>
          <p:spPr>
            <a:xfrm>
              <a:off x="60615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23"/>
            <p:cNvCxnSpPr/>
            <p:nvPr/>
          </p:nvCxnSpPr>
          <p:spPr>
            <a:xfrm>
              <a:off x="62121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23"/>
            <p:cNvCxnSpPr/>
            <p:nvPr/>
          </p:nvCxnSpPr>
          <p:spPr>
            <a:xfrm>
              <a:off x="63627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23"/>
            <p:cNvCxnSpPr/>
            <p:nvPr/>
          </p:nvCxnSpPr>
          <p:spPr>
            <a:xfrm>
              <a:off x="65134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66640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3"/>
            <p:cNvCxnSpPr/>
            <p:nvPr/>
          </p:nvCxnSpPr>
          <p:spPr>
            <a:xfrm>
              <a:off x="68146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3"/>
            <p:cNvCxnSpPr/>
            <p:nvPr/>
          </p:nvCxnSpPr>
          <p:spPr>
            <a:xfrm>
              <a:off x="69653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3"/>
            <p:cNvCxnSpPr/>
            <p:nvPr/>
          </p:nvCxnSpPr>
          <p:spPr>
            <a:xfrm>
              <a:off x="71159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3"/>
            <p:cNvCxnSpPr/>
            <p:nvPr/>
          </p:nvCxnSpPr>
          <p:spPr>
            <a:xfrm>
              <a:off x="72665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3"/>
            <p:cNvCxnSpPr/>
            <p:nvPr/>
          </p:nvCxnSpPr>
          <p:spPr>
            <a:xfrm>
              <a:off x="74171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3"/>
            <p:cNvCxnSpPr/>
            <p:nvPr/>
          </p:nvCxnSpPr>
          <p:spPr>
            <a:xfrm>
              <a:off x="75678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3"/>
            <p:cNvCxnSpPr/>
            <p:nvPr/>
          </p:nvCxnSpPr>
          <p:spPr>
            <a:xfrm>
              <a:off x="77184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3"/>
            <p:cNvCxnSpPr/>
            <p:nvPr/>
          </p:nvCxnSpPr>
          <p:spPr>
            <a:xfrm>
              <a:off x="78690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80197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81703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83209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>
              <a:off x="84716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3"/>
            <p:cNvCxnSpPr/>
            <p:nvPr/>
          </p:nvCxnSpPr>
          <p:spPr>
            <a:xfrm>
              <a:off x="87728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3"/>
            <p:cNvCxnSpPr/>
            <p:nvPr/>
          </p:nvCxnSpPr>
          <p:spPr>
            <a:xfrm>
              <a:off x="90741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3"/>
            <p:cNvCxnSpPr/>
            <p:nvPr/>
          </p:nvCxnSpPr>
          <p:spPr>
            <a:xfrm>
              <a:off x="93753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3"/>
            <p:cNvCxnSpPr/>
            <p:nvPr/>
          </p:nvCxnSpPr>
          <p:spPr>
            <a:xfrm>
              <a:off x="96766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3"/>
            <p:cNvCxnSpPr/>
            <p:nvPr/>
          </p:nvCxnSpPr>
          <p:spPr>
            <a:xfrm>
              <a:off x="99779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3"/>
            <p:cNvCxnSpPr/>
            <p:nvPr/>
          </p:nvCxnSpPr>
          <p:spPr>
            <a:xfrm>
              <a:off x="86222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3"/>
            <p:cNvCxnSpPr/>
            <p:nvPr/>
          </p:nvCxnSpPr>
          <p:spPr>
            <a:xfrm>
              <a:off x="89234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92247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>
              <a:off x="95260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3"/>
            <p:cNvCxnSpPr/>
            <p:nvPr/>
          </p:nvCxnSpPr>
          <p:spPr>
            <a:xfrm>
              <a:off x="98272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3"/>
            <p:cNvCxnSpPr/>
            <p:nvPr/>
          </p:nvCxnSpPr>
          <p:spPr>
            <a:xfrm>
              <a:off x="101285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3"/>
            <p:cNvCxnSpPr/>
            <p:nvPr/>
          </p:nvCxnSpPr>
          <p:spPr>
            <a:xfrm>
              <a:off x="102791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3"/>
            <p:cNvCxnSpPr/>
            <p:nvPr/>
          </p:nvCxnSpPr>
          <p:spPr>
            <a:xfrm>
              <a:off x="104297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3"/>
            <p:cNvCxnSpPr/>
            <p:nvPr/>
          </p:nvCxnSpPr>
          <p:spPr>
            <a:xfrm>
              <a:off x="105804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3"/>
            <p:cNvCxnSpPr/>
            <p:nvPr/>
          </p:nvCxnSpPr>
          <p:spPr>
            <a:xfrm>
              <a:off x="107310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3"/>
            <p:cNvCxnSpPr/>
            <p:nvPr/>
          </p:nvCxnSpPr>
          <p:spPr>
            <a:xfrm>
              <a:off x="108816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3"/>
            <p:cNvCxnSpPr/>
            <p:nvPr/>
          </p:nvCxnSpPr>
          <p:spPr>
            <a:xfrm>
              <a:off x="1103231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3"/>
            <p:cNvCxnSpPr/>
            <p:nvPr/>
          </p:nvCxnSpPr>
          <p:spPr>
            <a:xfrm>
              <a:off x="1118294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1133357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1148420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3"/>
            <p:cNvCxnSpPr/>
            <p:nvPr/>
          </p:nvCxnSpPr>
          <p:spPr>
            <a:xfrm>
              <a:off x="1163483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1178546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3"/>
            <p:cNvCxnSpPr/>
            <p:nvPr/>
          </p:nvCxnSpPr>
          <p:spPr>
            <a:xfrm>
              <a:off x="1193609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3"/>
            <p:cNvCxnSpPr/>
            <p:nvPr/>
          </p:nvCxnSpPr>
          <p:spPr>
            <a:xfrm>
              <a:off x="1208672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3"/>
            <p:cNvCxnSpPr/>
            <p:nvPr/>
          </p:nvCxnSpPr>
          <p:spPr>
            <a:xfrm>
              <a:off x="1223735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3"/>
            <p:cNvCxnSpPr/>
            <p:nvPr/>
          </p:nvCxnSpPr>
          <p:spPr>
            <a:xfrm>
              <a:off x="12387989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3"/>
            <p:cNvCxnSpPr/>
            <p:nvPr/>
          </p:nvCxnSpPr>
          <p:spPr>
            <a:xfrm>
              <a:off x="-38986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3"/>
            <p:cNvCxnSpPr/>
            <p:nvPr/>
          </p:nvCxnSpPr>
          <p:spPr>
            <a:xfrm>
              <a:off x="1116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2622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3"/>
            <p:cNvCxnSpPr/>
            <p:nvPr/>
          </p:nvCxnSpPr>
          <p:spPr>
            <a:xfrm>
              <a:off x="4129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3"/>
            <p:cNvCxnSpPr/>
            <p:nvPr/>
          </p:nvCxnSpPr>
          <p:spPr>
            <a:xfrm>
              <a:off x="5635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3"/>
            <p:cNvCxnSpPr/>
            <p:nvPr/>
          </p:nvCxnSpPr>
          <p:spPr>
            <a:xfrm>
              <a:off x="7141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3"/>
            <p:cNvCxnSpPr/>
            <p:nvPr/>
          </p:nvCxnSpPr>
          <p:spPr>
            <a:xfrm>
              <a:off x="8647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3"/>
            <p:cNvCxnSpPr/>
            <p:nvPr/>
          </p:nvCxnSpPr>
          <p:spPr>
            <a:xfrm>
              <a:off x="10154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>
              <a:off x="11660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3"/>
            <p:cNvCxnSpPr/>
            <p:nvPr/>
          </p:nvCxnSpPr>
          <p:spPr>
            <a:xfrm>
              <a:off x="13166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3"/>
            <p:cNvCxnSpPr/>
            <p:nvPr/>
          </p:nvCxnSpPr>
          <p:spPr>
            <a:xfrm>
              <a:off x="14673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3"/>
            <p:cNvCxnSpPr/>
            <p:nvPr/>
          </p:nvCxnSpPr>
          <p:spPr>
            <a:xfrm>
              <a:off x="16179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3"/>
            <p:cNvCxnSpPr/>
            <p:nvPr/>
          </p:nvCxnSpPr>
          <p:spPr>
            <a:xfrm>
              <a:off x="17685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3"/>
            <p:cNvCxnSpPr/>
            <p:nvPr/>
          </p:nvCxnSpPr>
          <p:spPr>
            <a:xfrm>
              <a:off x="19192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3"/>
            <p:cNvCxnSpPr/>
            <p:nvPr/>
          </p:nvCxnSpPr>
          <p:spPr>
            <a:xfrm>
              <a:off x="20698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3"/>
            <p:cNvCxnSpPr/>
            <p:nvPr/>
          </p:nvCxnSpPr>
          <p:spPr>
            <a:xfrm>
              <a:off x="22204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3"/>
            <p:cNvCxnSpPr/>
            <p:nvPr/>
          </p:nvCxnSpPr>
          <p:spPr>
            <a:xfrm>
              <a:off x="23710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3"/>
            <p:cNvCxnSpPr/>
            <p:nvPr/>
          </p:nvCxnSpPr>
          <p:spPr>
            <a:xfrm>
              <a:off x="25217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3"/>
            <p:cNvCxnSpPr/>
            <p:nvPr/>
          </p:nvCxnSpPr>
          <p:spPr>
            <a:xfrm>
              <a:off x="26723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3"/>
            <p:cNvCxnSpPr/>
            <p:nvPr/>
          </p:nvCxnSpPr>
          <p:spPr>
            <a:xfrm>
              <a:off x="28229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3"/>
            <p:cNvCxnSpPr/>
            <p:nvPr/>
          </p:nvCxnSpPr>
          <p:spPr>
            <a:xfrm>
              <a:off x="29736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3"/>
            <p:cNvCxnSpPr/>
            <p:nvPr/>
          </p:nvCxnSpPr>
          <p:spPr>
            <a:xfrm>
              <a:off x="31242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3"/>
            <p:cNvCxnSpPr/>
            <p:nvPr/>
          </p:nvCxnSpPr>
          <p:spPr>
            <a:xfrm>
              <a:off x="32748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3"/>
            <p:cNvCxnSpPr/>
            <p:nvPr/>
          </p:nvCxnSpPr>
          <p:spPr>
            <a:xfrm>
              <a:off x="34255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3"/>
            <p:cNvCxnSpPr/>
            <p:nvPr/>
          </p:nvCxnSpPr>
          <p:spPr>
            <a:xfrm>
              <a:off x="35761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3"/>
            <p:cNvCxnSpPr/>
            <p:nvPr/>
          </p:nvCxnSpPr>
          <p:spPr>
            <a:xfrm>
              <a:off x="37267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3"/>
            <p:cNvCxnSpPr/>
            <p:nvPr/>
          </p:nvCxnSpPr>
          <p:spPr>
            <a:xfrm>
              <a:off x="38773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3"/>
            <p:cNvCxnSpPr/>
            <p:nvPr/>
          </p:nvCxnSpPr>
          <p:spPr>
            <a:xfrm>
              <a:off x="40280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3"/>
            <p:cNvCxnSpPr/>
            <p:nvPr/>
          </p:nvCxnSpPr>
          <p:spPr>
            <a:xfrm>
              <a:off x="41786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3"/>
            <p:cNvCxnSpPr/>
            <p:nvPr/>
          </p:nvCxnSpPr>
          <p:spPr>
            <a:xfrm>
              <a:off x="43292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3"/>
            <p:cNvCxnSpPr/>
            <p:nvPr/>
          </p:nvCxnSpPr>
          <p:spPr>
            <a:xfrm>
              <a:off x="44799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3"/>
            <p:cNvCxnSpPr/>
            <p:nvPr/>
          </p:nvCxnSpPr>
          <p:spPr>
            <a:xfrm>
              <a:off x="46305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23"/>
            <p:cNvCxnSpPr/>
            <p:nvPr/>
          </p:nvCxnSpPr>
          <p:spPr>
            <a:xfrm>
              <a:off x="47811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23"/>
            <p:cNvCxnSpPr/>
            <p:nvPr/>
          </p:nvCxnSpPr>
          <p:spPr>
            <a:xfrm>
              <a:off x="49318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3"/>
            <p:cNvCxnSpPr/>
            <p:nvPr/>
          </p:nvCxnSpPr>
          <p:spPr>
            <a:xfrm>
              <a:off x="50824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23"/>
            <p:cNvCxnSpPr/>
            <p:nvPr/>
          </p:nvCxnSpPr>
          <p:spPr>
            <a:xfrm>
              <a:off x="52330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3"/>
            <p:cNvCxnSpPr/>
            <p:nvPr/>
          </p:nvCxnSpPr>
          <p:spPr>
            <a:xfrm>
              <a:off x="53836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3"/>
            <p:cNvCxnSpPr/>
            <p:nvPr/>
          </p:nvCxnSpPr>
          <p:spPr>
            <a:xfrm>
              <a:off x="55343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3"/>
            <p:cNvCxnSpPr/>
            <p:nvPr/>
          </p:nvCxnSpPr>
          <p:spPr>
            <a:xfrm>
              <a:off x="56849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3"/>
            <p:cNvCxnSpPr/>
            <p:nvPr/>
          </p:nvCxnSpPr>
          <p:spPr>
            <a:xfrm>
              <a:off x="58355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3"/>
            <p:cNvCxnSpPr/>
            <p:nvPr/>
          </p:nvCxnSpPr>
          <p:spPr>
            <a:xfrm>
              <a:off x="59862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23"/>
            <p:cNvCxnSpPr/>
            <p:nvPr/>
          </p:nvCxnSpPr>
          <p:spPr>
            <a:xfrm>
              <a:off x="61368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23"/>
            <p:cNvCxnSpPr/>
            <p:nvPr/>
          </p:nvCxnSpPr>
          <p:spPr>
            <a:xfrm>
              <a:off x="62874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23"/>
            <p:cNvCxnSpPr/>
            <p:nvPr/>
          </p:nvCxnSpPr>
          <p:spPr>
            <a:xfrm>
              <a:off x="64381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23"/>
            <p:cNvCxnSpPr/>
            <p:nvPr/>
          </p:nvCxnSpPr>
          <p:spPr>
            <a:xfrm>
              <a:off x="65887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3"/>
            <p:cNvCxnSpPr/>
            <p:nvPr/>
          </p:nvCxnSpPr>
          <p:spPr>
            <a:xfrm>
              <a:off x="67393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68899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23"/>
            <p:cNvCxnSpPr/>
            <p:nvPr/>
          </p:nvCxnSpPr>
          <p:spPr>
            <a:xfrm>
              <a:off x="70406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3"/>
            <p:cNvCxnSpPr/>
            <p:nvPr/>
          </p:nvCxnSpPr>
          <p:spPr>
            <a:xfrm>
              <a:off x="71912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3"/>
            <p:cNvCxnSpPr/>
            <p:nvPr/>
          </p:nvCxnSpPr>
          <p:spPr>
            <a:xfrm>
              <a:off x="73418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3"/>
            <p:cNvCxnSpPr/>
            <p:nvPr/>
          </p:nvCxnSpPr>
          <p:spPr>
            <a:xfrm>
              <a:off x="74925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23"/>
            <p:cNvCxnSpPr/>
            <p:nvPr/>
          </p:nvCxnSpPr>
          <p:spPr>
            <a:xfrm>
              <a:off x="76431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23"/>
            <p:cNvCxnSpPr/>
            <p:nvPr/>
          </p:nvCxnSpPr>
          <p:spPr>
            <a:xfrm>
              <a:off x="77937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23"/>
            <p:cNvCxnSpPr/>
            <p:nvPr/>
          </p:nvCxnSpPr>
          <p:spPr>
            <a:xfrm>
              <a:off x="79444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23"/>
            <p:cNvCxnSpPr/>
            <p:nvPr/>
          </p:nvCxnSpPr>
          <p:spPr>
            <a:xfrm>
              <a:off x="80950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23"/>
            <p:cNvCxnSpPr/>
            <p:nvPr/>
          </p:nvCxnSpPr>
          <p:spPr>
            <a:xfrm>
              <a:off x="82456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23"/>
            <p:cNvCxnSpPr/>
            <p:nvPr/>
          </p:nvCxnSpPr>
          <p:spPr>
            <a:xfrm>
              <a:off x="83962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23"/>
            <p:cNvCxnSpPr/>
            <p:nvPr/>
          </p:nvCxnSpPr>
          <p:spPr>
            <a:xfrm>
              <a:off x="85469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23"/>
            <p:cNvCxnSpPr/>
            <p:nvPr/>
          </p:nvCxnSpPr>
          <p:spPr>
            <a:xfrm>
              <a:off x="88481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23"/>
            <p:cNvCxnSpPr/>
            <p:nvPr/>
          </p:nvCxnSpPr>
          <p:spPr>
            <a:xfrm>
              <a:off x="91494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23"/>
            <p:cNvCxnSpPr/>
            <p:nvPr/>
          </p:nvCxnSpPr>
          <p:spPr>
            <a:xfrm>
              <a:off x="94507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23"/>
            <p:cNvCxnSpPr/>
            <p:nvPr/>
          </p:nvCxnSpPr>
          <p:spPr>
            <a:xfrm>
              <a:off x="97519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100532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3"/>
            <p:cNvCxnSpPr/>
            <p:nvPr/>
          </p:nvCxnSpPr>
          <p:spPr>
            <a:xfrm>
              <a:off x="86975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3"/>
            <p:cNvCxnSpPr/>
            <p:nvPr/>
          </p:nvCxnSpPr>
          <p:spPr>
            <a:xfrm>
              <a:off x="89988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3"/>
            <p:cNvCxnSpPr/>
            <p:nvPr/>
          </p:nvCxnSpPr>
          <p:spPr>
            <a:xfrm>
              <a:off x="93000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3"/>
            <p:cNvCxnSpPr/>
            <p:nvPr/>
          </p:nvCxnSpPr>
          <p:spPr>
            <a:xfrm>
              <a:off x="96013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3"/>
            <p:cNvCxnSpPr/>
            <p:nvPr/>
          </p:nvCxnSpPr>
          <p:spPr>
            <a:xfrm>
              <a:off x="99025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3"/>
            <p:cNvCxnSpPr/>
            <p:nvPr/>
          </p:nvCxnSpPr>
          <p:spPr>
            <a:xfrm>
              <a:off x="102038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3"/>
            <p:cNvCxnSpPr/>
            <p:nvPr/>
          </p:nvCxnSpPr>
          <p:spPr>
            <a:xfrm>
              <a:off x="103544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23"/>
            <p:cNvCxnSpPr/>
            <p:nvPr/>
          </p:nvCxnSpPr>
          <p:spPr>
            <a:xfrm>
              <a:off x="105051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3"/>
            <p:cNvCxnSpPr/>
            <p:nvPr/>
          </p:nvCxnSpPr>
          <p:spPr>
            <a:xfrm>
              <a:off x="106557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3"/>
            <p:cNvCxnSpPr/>
            <p:nvPr/>
          </p:nvCxnSpPr>
          <p:spPr>
            <a:xfrm>
              <a:off x="108063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3"/>
            <p:cNvCxnSpPr/>
            <p:nvPr/>
          </p:nvCxnSpPr>
          <p:spPr>
            <a:xfrm>
              <a:off x="1095700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3"/>
            <p:cNvCxnSpPr/>
            <p:nvPr/>
          </p:nvCxnSpPr>
          <p:spPr>
            <a:xfrm>
              <a:off x="1110763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3"/>
            <p:cNvCxnSpPr/>
            <p:nvPr/>
          </p:nvCxnSpPr>
          <p:spPr>
            <a:xfrm>
              <a:off x="1125826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3"/>
            <p:cNvCxnSpPr/>
            <p:nvPr/>
          </p:nvCxnSpPr>
          <p:spPr>
            <a:xfrm>
              <a:off x="1140889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23"/>
            <p:cNvCxnSpPr/>
            <p:nvPr/>
          </p:nvCxnSpPr>
          <p:spPr>
            <a:xfrm>
              <a:off x="1155952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23"/>
            <p:cNvCxnSpPr/>
            <p:nvPr/>
          </p:nvCxnSpPr>
          <p:spPr>
            <a:xfrm>
              <a:off x="1171015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23"/>
            <p:cNvCxnSpPr/>
            <p:nvPr/>
          </p:nvCxnSpPr>
          <p:spPr>
            <a:xfrm>
              <a:off x="1186078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23"/>
            <p:cNvCxnSpPr/>
            <p:nvPr/>
          </p:nvCxnSpPr>
          <p:spPr>
            <a:xfrm>
              <a:off x="1201141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23"/>
            <p:cNvCxnSpPr/>
            <p:nvPr/>
          </p:nvCxnSpPr>
          <p:spPr>
            <a:xfrm>
              <a:off x="1216204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23"/>
            <p:cNvCxnSpPr/>
            <p:nvPr/>
          </p:nvCxnSpPr>
          <p:spPr>
            <a:xfrm>
              <a:off x="12312674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23"/>
            <p:cNvCxnSpPr/>
            <p:nvPr/>
          </p:nvCxnSpPr>
          <p:spPr>
            <a:xfrm>
              <a:off x="12463332" y="6414255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/>
          <p:nvPr/>
        </p:nvSpPr>
        <p:spPr>
          <a:xfrm>
            <a:off x="7952282" y="-10884"/>
            <a:ext cx="4315918" cy="6074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9843937" y="-2743200"/>
            <a:ext cx="3581400" cy="35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 txBox="1"/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500"/>
              <a:buFont typeface="Arial"/>
              <a:buNone/>
              <a:defRPr b="1" i="0" sz="5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3" name="Google Shape;373;p25"/>
          <p:cNvSpPr/>
          <p:nvPr/>
        </p:nvSpPr>
        <p:spPr>
          <a:xfrm>
            <a:off x="-178557" y="-10884"/>
            <a:ext cx="8889274" cy="607422"/>
          </a:xfrm>
          <a:custGeom>
            <a:rect b="b" l="l" r="r" t="t"/>
            <a:pathLst>
              <a:path extrusionOk="0" h="607422" w="8889274">
                <a:moveTo>
                  <a:pt x="0" y="6531"/>
                </a:moveTo>
                <a:lnTo>
                  <a:pt x="8557563" y="0"/>
                </a:lnTo>
                <a:lnTo>
                  <a:pt x="8889274" y="607422"/>
                </a:lnTo>
                <a:lnTo>
                  <a:pt x="6531" y="607422"/>
                </a:lnTo>
                <a:lnTo>
                  <a:pt x="0" y="6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grpSp>
        <p:nvGrpSpPr>
          <p:cNvPr id="374" name="Google Shape;374;p25"/>
          <p:cNvGrpSpPr/>
          <p:nvPr/>
        </p:nvGrpSpPr>
        <p:grpSpPr>
          <a:xfrm>
            <a:off x="-228601" y="6305485"/>
            <a:ext cx="12646213" cy="118784"/>
            <a:chOff x="-228601" y="6172471"/>
            <a:chExt cx="12646213" cy="118784"/>
          </a:xfrm>
        </p:grpSpPr>
        <p:cxnSp>
          <p:nvCxnSpPr>
            <p:cNvPr id="375" name="Google Shape;375;p25"/>
            <p:cNvCxnSpPr/>
            <p:nvPr/>
          </p:nvCxnSpPr>
          <p:spPr>
            <a:xfrm>
              <a:off x="-194311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25"/>
            <p:cNvCxnSpPr/>
            <p:nvPr/>
          </p:nvCxnSpPr>
          <p:spPr>
            <a:xfrm>
              <a:off x="-43681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1069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25"/>
            <p:cNvCxnSpPr/>
            <p:nvPr/>
          </p:nvCxnSpPr>
          <p:spPr>
            <a:xfrm>
              <a:off x="2575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25"/>
            <p:cNvCxnSpPr/>
            <p:nvPr/>
          </p:nvCxnSpPr>
          <p:spPr>
            <a:xfrm>
              <a:off x="4082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25"/>
            <p:cNvCxnSpPr/>
            <p:nvPr/>
          </p:nvCxnSpPr>
          <p:spPr>
            <a:xfrm>
              <a:off x="5588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5"/>
            <p:cNvCxnSpPr/>
            <p:nvPr/>
          </p:nvCxnSpPr>
          <p:spPr>
            <a:xfrm>
              <a:off x="7094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25"/>
            <p:cNvCxnSpPr/>
            <p:nvPr/>
          </p:nvCxnSpPr>
          <p:spPr>
            <a:xfrm>
              <a:off x="8600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25"/>
            <p:cNvCxnSpPr/>
            <p:nvPr/>
          </p:nvCxnSpPr>
          <p:spPr>
            <a:xfrm>
              <a:off x="10107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25"/>
            <p:cNvCxnSpPr/>
            <p:nvPr/>
          </p:nvCxnSpPr>
          <p:spPr>
            <a:xfrm>
              <a:off x="11613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25"/>
            <p:cNvCxnSpPr/>
            <p:nvPr/>
          </p:nvCxnSpPr>
          <p:spPr>
            <a:xfrm>
              <a:off x="13119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25"/>
            <p:cNvCxnSpPr/>
            <p:nvPr/>
          </p:nvCxnSpPr>
          <p:spPr>
            <a:xfrm>
              <a:off x="14626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5"/>
            <p:cNvCxnSpPr/>
            <p:nvPr/>
          </p:nvCxnSpPr>
          <p:spPr>
            <a:xfrm>
              <a:off x="16132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25"/>
            <p:cNvCxnSpPr/>
            <p:nvPr/>
          </p:nvCxnSpPr>
          <p:spPr>
            <a:xfrm>
              <a:off x="17638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25"/>
            <p:cNvCxnSpPr/>
            <p:nvPr/>
          </p:nvCxnSpPr>
          <p:spPr>
            <a:xfrm>
              <a:off x="19145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25"/>
            <p:cNvCxnSpPr/>
            <p:nvPr/>
          </p:nvCxnSpPr>
          <p:spPr>
            <a:xfrm>
              <a:off x="20651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25"/>
            <p:cNvCxnSpPr/>
            <p:nvPr/>
          </p:nvCxnSpPr>
          <p:spPr>
            <a:xfrm>
              <a:off x="22157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25"/>
            <p:cNvCxnSpPr/>
            <p:nvPr/>
          </p:nvCxnSpPr>
          <p:spPr>
            <a:xfrm>
              <a:off x="23663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25"/>
            <p:cNvCxnSpPr/>
            <p:nvPr/>
          </p:nvCxnSpPr>
          <p:spPr>
            <a:xfrm>
              <a:off x="25170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25"/>
            <p:cNvCxnSpPr/>
            <p:nvPr/>
          </p:nvCxnSpPr>
          <p:spPr>
            <a:xfrm>
              <a:off x="26676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25"/>
            <p:cNvCxnSpPr/>
            <p:nvPr/>
          </p:nvCxnSpPr>
          <p:spPr>
            <a:xfrm>
              <a:off x="28182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25"/>
            <p:cNvCxnSpPr/>
            <p:nvPr/>
          </p:nvCxnSpPr>
          <p:spPr>
            <a:xfrm>
              <a:off x="29689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25"/>
            <p:cNvCxnSpPr/>
            <p:nvPr/>
          </p:nvCxnSpPr>
          <p:spPr>
            <a:xfrm>
              <a:off x="31195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25"/>
            <p:cNvCxnSpPr/>
            <p:nvPr/>
          </p:nvCxnSpPr>
          <p:spPr>
            <a:xfrm>
              <a:off x="32701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25"/>
            <p:cNvCxnSpPr/>
            <p:nvPr/>
          </p:nvCxnSpPr>
          <p:spPr>
            <a:xfrm>
              <a:off x="34208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25"/>
            <p:cNvCxnSpPr/>
            <p:nvPr/>
          </p:nvCxnSpPr>
          <p:spPr>
            <a:xfrm>
              <a:off x="35714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25"/>
            <p:cNvCxnSpPr/>
            <p:nvPr/>
          </p:nvCxnSpPr>
          <p:spPr>
            <a:xfrm>
              <a:off x="37220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25"/>
            <p:cNvCxnSpPr/>
            <p:nvPr/>
          </p:nvCxnSpPr>
          <p:spPr>
            <a:xfrm>
              <a:off x="38726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3" name="Google Shape;403;p25"/>
            <p:cNvCxnSpPr/>
            <p:nvPr/>
          </p:nvCxnSpPr>
          <p:spPr>
            <a:xfrm>
              <a:off x="40233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4" name="Google Shape;404;p25"/>
            <p:cNvCxnSpPr/>
            <p:nvPr/>
          </p:nvCxnSpPr>
          <p:spPr>
            <a:xfrm>
              <a:off x="41739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5" name="Google Shape;405;p25"/>
            <p:cNvCxnSpPr/>
            <p:nvPr/>
          </p:nvCxnSpPr>
          <p:spPr>
            <a:xfrm>
              <a:off x="43245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p25"/>
            <p:cNvCxnSpPr/>
            <p:nvPr/>
          </p:nvCxnSpPr>
          <p:spPr>
            <a:xfrm>
              <a:off x="44752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25"/>
            <p:cNvCxnSpPr/>
            <p:nvPr/>
          </p:nvCxnSpPr>
          <p:spPr>
            <a:xfrm>
              <a:off x="46258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25"/>
            <p:cNvCxnSpPr/>
            <p:nvPr/>
          </p:nvCxnSpPr>
          <p:spPr>
            <a:xfrm>
              <a:off x="47764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25"/>
            <p:cNvCxnSpPr/>
            <p:nvPr/>
          </p:nvCxnSpPr>
          <p:spPr>
            <a:xfrm>
              <a:off x="49271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25"/>
            <p:cNvCxnSpPr/>
            <p:nvPr/>
          </p:nvCxnSpPr>
          <p:spPr>
            <a:xfrm>
              <a:off x="50777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25"/>
            <p:cNvCxnSpPr/>
            <p:nvPr/>
          </p:nvCxnSpPr>
          <p:spPr>
            <a:xfrm>
              <a:off x="52283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25"/>
            <p:cNvCxnSpPr/>
            <p:nvPr/>
          </p:nvCxnSpPr>
          <p:spPr>
            <a:xfrm>
              <a:off x="53789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25"/>
            <p:cNvCxnSpPr/>
            <p:nvPr/>
          </p:nvCxnSpPr>
          <p:spPr>
            <a:xfrm>
              <a:off x="55296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25"/>
            <p:cNvCxnSpPr/>
            <p:nvPr/>
          </p:nvCxnSpPr>
          <p:spPr>
            <a:xfrm>
              <a:off x="56802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25"/>
            <p:cNvCxnSpPr/>
            <p:nvPr/>
          </p:nvCxnSpPr>
          <p:spPr>
            <a:xfrm>
              <a:off x="58308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25"/>
            <p:cNvCxnSpPr/>
            <p:nvPr/>
          </p:nvCxnSpPr>
          <p:spPr>
            <a:xfrm>
              <a:off x="59815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25"/>
            <p:cNvCxnSpPr/>
            <p:nvPr/>
          </p:nvCxnSpPr>
          <p:spPr>
            <a:xfrm>
              <a:off x="61321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25"/>
            <p:cNvCxnSpPr/>
            <p:nvPr/>
          </p:nvCxnSpPr>
          <p:spPr>
            <a:xfrm>
              <a:off x="62827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25"/>
            <p:cNvCxnSpPr/>
            <p:nvPr/>
          </p:nvCxnSpPr>
          <p:spPr>
            <a:xfrm>
              <a:off x="64334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25"/>
            <p:cNvCxnSpPr/>
            <p:nvPr/>
          </p:nvCxnSpPr>
          <p:spPr>
            <a:xfrm>
              <a:off x="65840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25"/>
            <p:cNvCxnSpPr/>
            <p:nvPr/>
          </p:nvCxnSpPr>
          <p:spPr>
            <a:xfrm>
              <a:off x="67346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25"/>
            <p:cNvCxnSpPr/>
            <p:nvPr/>
          </p:nvCxnSpPr>
          <p:spPr>
            <a:xfrm>
              <a:off x="68852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25"/>
            <p:cNvCxnSpPr/>
            <p:nvPr/>
          </p:nvCxnSpPr>
          <p:spPr>
            <a:xfrm>
              <a:off x="70359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25"/>
            <p:cNvCxnSpPr/>
            <p:nvPr/>
          </p:nvCxnSpPr>
          <p:spPr>
            <a:xfrm>
              <a:off x="71865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25"/>
            <p:cNvCxnSpPr/>
            <p:nvPr/>
          </p:nvCxnSpPr>
          <p:spPr>
            <a:xfrm>
              <a:off x="73371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25"/>
            <p:cNvCxnSpPr/>
            <p:nvPr/>
          </p:nvCxnSpPr>
          <p:spPr>
            <a:xfrm>
              <a:off x="74878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25"/>
            <p:cNvCxnSpPr/>
            <p:nvPr/>
          </p:nvCxnSpPr>
          <p:spPr>
            <a:xfrm>
              <a:off x="76384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25"/>
            <p:cNvCxnSpPr/>
            <p:nvPr/>
          </p:nvCxnSpPr>
          <p:spPr>
            <a:xfrm>
              <a:off x="77890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5"/>
            <p:cNvCxnSpPr/>
            <p:nvPr/>
          </p:nvCxnSpPr>
          <p:spPr>
            <a:xfrm>
              <a:off x="79397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25"/>
            <p:cNvCxnSpPr/>
            <p:nvPr/>
          </p:nvCxnSpPr>
          <p:spPr>
            <a:xfrm>
              <a:off x="80903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25"/>
            <p:cNvCxnSpPr/>
            <p:nvPr/>
          </p:nvCxnSpPr>
          <p:spPr>
            <a:xfrm>
              <a:off x="82409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25"/>
            <p:cNvCxnSpPr/>
            <p:nvPr/>
          </p:nvCxnSpPr>
          <p:spPr>
            <a:xfrm>
              <a:off x="83915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25"/>
            <p:cNvCxnSpPr/>
            <p:nvPr/>
          </p:nvCxnSpPr>
          <p:spPr>
            <a:xfrm>
              <a:off x="86928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25"/>
            <p:cNvCxnSpPr/>
            <p:nvPr/>
          </p:nvCxnSpPr>
          <p:spPr>
            <a:xfrm>
              <a:off x="89941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92953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25"/>
            <p:cNvCxnSpPr/>
            <p:nvPr/>
          </p:nvCxnSpPr>
          <p:spPr>
            <a:xfrm>
              <a:off x="95966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25"/>
            <p:cNvCxnSpPr/>
            <p:nvPr/>
          </p:nvCxnSpPr>
          <p:spPr>
            <a:xfrm>
              <a:off x="98978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5"/>
            <p:cNvCxnSpPr/>
            <p:nvPr/>
          </p:nvCxnSpPr>
          <p:spPr>
            <a:xfrm>
              <a:off x="85422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25"/>
            <p:cNvCxnSpPr/>
            <p:nvPr/>
          </p:nvCxnSpPr>
          <p:spPr>
            <a:xfrm>
              <a:off x="88434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25"/>
            <p:cNvCxnSpPr/>
            <p:nvPr/>
          </p:nvCxnSpPr>
          <p:spPr>
            <a:xfrm>
              <a:off x="91447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25"/>
            <p:cNvCxnSpPr/>
            <p:nvPr/>
          </p:nvCxnSpPr>
          <p:spPr>
            <a:xfrm>
              <a:off x="94460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25"/>
            <p:cNvCxnSpPr/>
            <p:nvPr/>
          </p:nvCxnSpPr>
          <p:spPr>
            <a:xfrm>
              <a:off x="97472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25"/>
            <p:cNvCxnSpPr/>
            <p:nvPr/>
          </p:nvCxnSpPr>
          <p:spPr>
            <a:xfrm>
              <a:off x="100485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25"/>
            <p:cNvCxnSpPr/>
            <p:nvPr/>
          </p:nvCxnSpPr>
          <p:spPr>
            <a:xfrm>
              <a:off x="101991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25"/>
            <p:cNvCxnSpPr/>
            <p:nvPr/>
          </p:nvCxnSpPr>
          <p:spPr>
            <a:xfrm>
              <a:off x="103497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25"/>
            <p:cNvCxnSpPr/>
            <p:nvPr/>
          </p:nvCxnSpPr>
          <p:spPr>
            <a:xfrm>
              <a:off x="105004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25"/>
            <p:cNvCxnSpPr/>
            <p:nvPr/>
          </p:nvCxnSpPr>
          <p:spPr>
            <a:xfrm>
              <a:off x="106510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25"/>
            <p:cNvCxnSpPr/>
            <p:nvPr/>
          </p:nvCxnSpPr>
          <p:spPr>
            <a:xfrm>
              <a:off x="108016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25"/>
            <p:cNvCxnSpPr/>
            <p:nvPr/>
          </p:nvCxnSpPr>
          <p:spPr>
            <a:xfrm>
              <a:off x="109523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25"/>
            <p:cNvCxnSpPr/>
            <p:nvPr/>
          </p:nvCxnSpPr>
          <p:spPr>
            <a:xfrm>
              <a:off x="111029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25"/>
            <p:cNvCxnSpPr/>
            <p:nvPr/>
          </p:nvCxnSpPr>
          <p:spPr>
            <a:xfrm>
              <a:off x="112535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25"/>
            <p:cNvCxnSpPr/>
            <p:nvPr/>
          </p:nvCxnSpPr>
          <p:spPr>
            <a:xfrm>
              <a:off x="114041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25"/>
            <p:cNvCxnSpPr/>
            <p:nvPr/>
          </p:nvCxnSpPr>
          <p:spPr>
            <a:xfrm>
              <a:off x="115548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25"/>
            <p:cNvCxnSpPr/>
            <p:nvPr/>
          </p:nvCxnSpPr>
          <p:spPr>
            <a:xfrm>
              <a:off x="117054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25"/>
            <p:cNvCxnSpPr/>
            <p:nvPr/>
          </p:nvCxnSpPr>
          <p:spPr>
            <a:xfrm>
              <a:off x="118560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6" name="Google Shape;456;p25"/>
            <p:cNvCxnSpPr/>
            <p:nvPr/>
          </p:nvCxnSpPr>
          <p:spPr>
            <a:xfrm>
              <a:off x="120067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Google Shape;457;p25"/>
            <p:cNvCxnSpPr/>
            <p:nvPr/>
          </p:nvCxnSpPr>
          <p:spPr>
            <a:xfrm>
              <a:off x="121573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25"/>
            <p:cNvCxnSpPr/>
            <p:nvPr/>
          </p:nvCxnSpPr>
          <p:spPr>
            <a:xfrm>
              <a:off x="123079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25"/>
            <p:cNvCxnSpPr/>
            <p:nvPr/>
          </p:nvCxnSpPr>
          <p:spPr>
            <a:xfrm>
              <a:off x="-118996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25"/>
            <p:cNvCxnSpPr/>
            <p:nvPr/>
          </p:nvCxnSpPr>
          <p:spPr>
            <a:xfrm>
              <a:off x="316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25"/>
            <p:cNvCxnSpPr/>
            <p:nvPr/>
          </p:nvCxnSpPr>
          <p:spPr>
            <a:xfrm>
              <a:off x="1822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25"/>
            <p:cNvCxnSpPr/>
            <p:nvPr/>
          </p:nvCxnSpPr>
          <p:spPr>
            <a:xfrm>
              <a:off x="3328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25"/>
            <p:cNvCxnSpPr/>
            <p:nvPr/>
          </p:nvCxnSpPr>
          <p:spPr>
            <a:xfrm>
              <a:off x="4835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25"/>
            <p:cNvCxnSpPr/>
            <p:nvPr/>
          </p:nvCxnSpPr>
          <p:spPr>
            <a:xfrm>
              <a:off x="6341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25"/>
            <p:cNvCxnSpPr/>
            <p:nvPr/>
          </p:nvCxnSpPr>
          <p:spPr>
            <a:xfrm>
              <a:off x="7847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25"/>
            <p:cNvCxnSpPr/>
            <p:nvPr/>
          </p:nvCxnSpPr>
          <p:spPr>
            <a:xfrm>
              <a:off x="9354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5"/>
            <p:cNvCxnSpPr/>
            <p:nvPr/>
          </p:nvCxnSpPr>
          <p:spPr>
            <a:xfrm>
              <a:off x="10860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25"/>
            <p:cNvCxnSpPr/>
            <p:nvPr/>
          </p:nvCxnSpPr>
          <p:spPr>
            <a:xfrm>
              <a:off x="12366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25"/>
            <p:cNvCxnSpPr/>
            <p:nvPr/>
          </p:nvCxnSpPr>
          <p:spPr>
            <a:xfrm>
              <a:off x="13873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25"/>
            <p:cNvCxnSpPr/>
            <p:nvPr/>
          </p:nvCxnSpPr>
          <p:spPr>
            <a:xfrm>
              <a:off x="15379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25"/>
            <p:cNvCxnSpPr/>
            <p:nvPr/>
          </p:nvCxnSpPr>
          <p:spPr>
            <a:xfrm>
              <a:off x="16885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25"/>
            <p:cNvCxnSpPr/>
            <p:nvPr/>
          </p:nvCxnSpPr>
          <p:spPr>
            <a:xfrm>
              <a:off x="18391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25"/>
            <p:cNvCxnSpPr/>
            <p:nvPr/>
          </p:nvCxnSpPr>
          <p:spPr>
            <a:xfrm>
              <a:off x="19898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25"/>
            <p:cNvCxnSpPr/>
            <p:nvPr/>
          </p:nvCxnSpPr>
          <p:spPr>
            <a:xfrm>
              <a:off x="21404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25"/>
            <p:cNvCxnSpPr/>
            <p:nvPr/>
          </p:nvCxnSpPr>
          <p:spPr>
            <a:xfrm>
              <a:off x="22910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25"/>
            <p:cNvCxnSpPr/>
            <p:nvPr/>
          </p:nvCxnSpPr>
          <p:spPr>
            <a:xfrm>
              <a:off x="24417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25"/>
            <p:cNvCxnSpPr/>
            <p:nvPr/>
          </p:nvCxnSpPr>
          <p:spPr>
            <a:xfrm>
              <a:off x="25923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25"/>
            <p:cNvCxnSpPr/>
            <p:nvPr/>
          </p:nvCxnSpPr>
          <p:spPr>
            <a:xfrm>
              <a:off x="27429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25"/>
            <p:cNvCxnSpPr/>
            <p:nvPr/>
          </p:nvCxnSpPr>
          <p:spPr>
            <a:xfrm>
              <a:off x="28936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25"/>
            <p:cNvCxnSpPr/>
            <p:nvPr/>
          </p:nvCxnSpPr>
          <p:spPr>
            <a:xfrm>
              <a:off x="30442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25"/>
            <p:cNvCxnSpPr/>
            <p:nvPr/>
          </p:nvCxnSpPr>
          <p:spPr>
            <a:xfrm>
              <a:off x="31948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25"/>
            <p:cNvCxnSpPr/>
            <p:nvPr/>
          </p:nvCxnSpPr>
          <p:spPr>
            <a:xfrm>
              <a:off x="33454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25"/>
            <p:cNvCxnSpPr/>
            <p:nvPr/>
          </p:nvCxnSpPr>
          <p:spPr>
            <a:xfrm>
              <a:off x="34961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25"/>
            <p:cNvCxnSpPr/>
            <p:nvPr/>
          </p:nvCxnSpPr>
          <p:spPr>
            <a:xfrm>
              <a:off x="36467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25"/>
            <p:cNvCxnSpPr/>
            <p:nvPr/>
          </p:nvCxnSpPr>
          <p:spPr>
            <a:xfrm>
              <a:off x="37973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25"/>
            <p:cNvCxnSpPr/>
            <p:nvPr/>
          </p:nvCxnSpPr>
          <p:spPr>
            <a:xfrm>
              <a:off x="39480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25"/>
            <p:cNvCxnSpPr/>
            <p:nvPr/>
          </p:nvCxnSpPr>
          <p:spPr>
            <a:xfrm>
              <a:off x="40986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25"/>
            <p:cNvCxnSpPr/>
            <p:nvPr/>
          </p:nvCxnSpPr>
          <p:spPr>
            <a:xfrm>
              <a:off x="42492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25"/>
            <p:cNvCxnSpPr/>
            <p:nvPr/>
          </p:nvCxnSpPr>
          <p:spPr>
            <a:xfrm>
              <a:off x="43999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45505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47011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48517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50024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25"/>
            <p:cNvCxnSpPr/>
            <p:nvPr/>
          </p:nvCxnSpPr>
          <p:spPr>
            <a:xfrm>
              <a:off x="51530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25"/>
            <p:cNvCxnSpPr/>
            <p:nvPr/>
          </p:nvCxnSpPr>
          <p:spPr>
            <a:xfrm>
              <a:off x="53036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25"/>
            <p:cNvCxnSpPr/>
            <p:nvPr/>
          </p:nvCxnSpPr>
          <p:spPr>
            <a:xfrm>
              <a:off x="54543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25"/>
            <p:cNvCxnSpPr/>
            <p:nvPr/>
          </p:nvCxnSpPr>
          <p:spPr>
            <a:xfrm>
              <a:off x="56049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25"/>
            <p:cNvCxnSpPr/>
            <p:nvPr/>
          </p:nvCxnSpPr>
          <p:spPr>
            <a:xfrm>
              <a:off x="57555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25"/>
            <p:cNvCxnSpPr/>
            <p:nvPr/>
          </p:nvCxnSpPr>
          <p:spPr>
            <a:xfrm>
              <a:off x="59062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5"/>
            <p:cNvCxnSpPr/>
            <p:nvPr/>
          </p:nvCxnSpPr>
          <p:spPr>
            <a:xfrm>
              <a:off x="60568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5"/>
            <p:cNvCxnSpPr/>
            <p:nvPr/>
          </p:nvCxnSpPr>
          <p:spPr>
            <a:xfrm>
              <a:off x="62074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5"/>
            <p:cNvCxnSpPr/>
            <p:nvPr/>
          </p:nvCxnSpPr>
          <p:spPr>
            <a:xfrm>
              <a:off x="63580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5"/>
            <p:cNvCxnSpPr/>
            <p:nvPr/>
          </p:nvCxnSpPr>
          <p:spPr>
            <a:xfrm>
              <a:off x="65087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5"/>
            <p:cNvCxnSpPr/>
            <p:nvPr/>
          </p:nvCxnSpPr>
          <p:spPr>
            <a:xfrm>
              <a:off x="66593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5"/>
            <p:cNvCxnSpPr/>
            <p:nvPr/>
          </p:nvCxnSpPr>
          <p:spPr>
            <a:xfrm>
              <a:off x="68099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5"/>
            <p:cNvCxnSpPr/>
            <p:nvPr/>
          </p:nvCxnSpPr>
          <p:spPr>
            <a:xfrm>
              <a:off x="69606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5"/>
            <p:cNvCxnSpPr/>
            <p:nvPr/>
          </p:nvCxnSpPr>
          <p:spPr>
            <a:xfrm>
              <a:off x="71112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5"/>
            <p:cNvCxnSpPr/>
            <p:nvPr/>
          </p:nvCxnSpPr>
          <p:spPr>
            <a:xfrm>
              <a:off x="72618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5"/>
            <p:cNvCxnSpPr/>
            <p:nvPr/>
          </p:nvCxnSpPr>
          <p:spPr>
            <a:xfrm>
              <a:off x="74125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5"/>
            <p:cNvCxnSpPr/>
            <p:nvPr/>
          </p:nvCxnSpPr>
          <p:spPr>
            <a:xfrm>
              <a:off x="75631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5"/>
            <p:cNvCxnSpPr/>
            <p:nvPr/>
          </p:nvCxnSpPr>
          <p:spPr>
            <a:xfrm>
              <a:off x="77137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5"/>
            <p:cNvCxnSpPr/>
            <p:nvPr/>
          </p:nvCxnSpPr>
          <p:spPr>
            <a:xfrm>
              <a:off x="78643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5"/>
            <p:cNvCxnSpPr/>
            <p:nvPr/>
          </p:nvCxnSpPr>
          <p:spPr>
            <a:xfrm>
              <a:off x="80150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5"/>
            <p:cNvCxnSpPr/>
            <p:nvPr/>
          </p:nvCxnSpPr>
          <p:spPr>
            <a:xfrm>
              <a:off x="81656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25"/>
            <p:cNvCxnSpPr/>
            <p:nvPr/>
          </p:nvCxnSpPr>
          <p:spPr>
            <a:xfrm>
              <a:off x="83162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25"/>
            <p:cNvCxnSpPr/>
            <p:nvPr/>
          </p:nvCxnSpPr>
          <p:spPr>
            <a:xfrm>
              <a:off x="84669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25"/>
            <p:cNvCxnSpPr/>
            <p:nvPr/>
          </p:nvCxnSpPr>
          <p:spPr>
            <a:xfrm>
              <a:off x="87681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5"/>
            <p:cNvCxnSpPr/>
            <p:nvPr/>
          </p:nvCxnSpPr>
          <p:spPr>
            <a:xfrm>
              <a:off x="90694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Google Shape;519;p25"/>
            <p:cNvCxnSpPr/>
            <p:nvPr/>
          </p:nvCxnSpPr>
          <p:spPr>
            <a:xfrm>
              <a:off x="93706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0" name="Google Shape;520;p25"/>
            <p:cNvCxnSpPr/>
            <p:nvPr/>
          </p:nvCxnSpPr>
          <p:spPr>
            <a:xfrm>
              <a:off x="96719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25"/>
            <p:cNvCxnSpPr/>
            <p:nvPr/>
          </p:nvCxnSpPr>
          <p:spPr>
            <a:xfrm>
              <a:off x="99732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25"/>
            <p:cNvCxnSpPr/>
            <p:nvPr/>
          </p:nvCxnSpPr>
          <p:spPr>
            <a:xfrm>
              <a:off x="86175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3" name="Google Shape;523;p25"/>
            <p:cNvCxnSpPr/>
            <p:nvPr/>
          </p:nvCxnSpPr>
          <p:spPr>
            <a:xfrm>
              <a:off x="89188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4" name="Google Shape;524;p25"/>
            <p:cNvCxnSpPr/>
            <p:nvPr/>
          </p:nvCxnSpPr>
          <p:spPr>
            <a:xfrm>
              <a:off x="92200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5" name="Google Shape;525;p25"/>
            <p:cNvCxnSpPr/>
            <p:nvPr/>
          </p:nvCxnSpPr>
          <p:spPr>
            <a:xfrm>
              <a:off x="95213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6" name="Google Shape;526;p25"/>
            <p:cNvCxnSpPr/>
            <p:nvPr/>
          </p:nvCxnSpPr>
          <p:spPr>
            <a:xfrm>
              <a:off x="98225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25"/>
            <p:cNvCxnSpPr/>
            <p:nvPr/>
          </p:nvCxnSpPr>
          <p:spPr>
            <a:xfrm>
              <a:off x="101238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25"/>
            <p:cNvCxnSpPr/>
            <p:nvPr/>
          </p:nvCxnSpPr>
          <p:spPr>
            <a:xfrm>
              <a:off x="102744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25"/>
            <p:cNvCxnSpPr/>
            <p:nvPr/>
          </p:nvCxnSpPr>
          <p:spPr>
            <a:xfrm>
              <a:off x="104251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25"/>
            <p:cNvCxnSpPr/>
            <p:nvPr/>
          </p:nvCxnSpPr>
          <p:spPr>
            <a:xfrm>
              <a:off x="105757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25"/>
            <p:cNvCxnSpPr/>
            <p:nvPr/>
          </p:nvCxnSpPr>
          <p:spPr>
            <a:xfrm>
              <a:off x="107263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25"/>
            <p:cNvCxnSpPr/>
            <p:nvPr/>
          </p:nvCxnSpPr>
          <p:spPr>
            <a:xfrm>
              <a:off x="108769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25"/>
            <p:cNvCxnSpPr/>
            <p:nvPr/>
          </p:nvCxnSpPr>
          <p:spPr>
            <a:xfrm>
              <a:off x="110276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4" name="Google Shape;534;p25"/>
            <p:cNvCxnSpPr/>
            <p:nvPr/>
          </p:nvCxnSpPr>
          <p:spPr>
            <a:xfrm>
              <a:off x="111782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5" name="Google Shape;535;p25"/>
            <p:cNvCxnSpPr/>
            <p:nvPr/>
          </p:nvCxnSpPr>
          <p:spPr>
            <a:xfrm>
              <a:off x="113288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25"/>
            <p:cNvCxnSpPr/>
            <p:nvPr/>
          </p:nvCxnSpPr>
          <p:spPr>
            <a:xfrm>
              <a:off x="114795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7" name="Google Shape;537;p25"/>
            <p:cNvCxnSpPr/>
            <p:nvPr/>
          </p:nvCxnSpPr>
          <p:spPr>
            <a:xfrm>
              <a:off x="116301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25"/>
            <p:cNvCxnSpPr/>
            <p:nvPr/>
          </p:nvCxnSpPr>
          <p:spPr>
            <a:xfrm>
              <a:off x="117807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25"/>
            <p:cNvCxnSpPr/>
            <p:nvPr/>
          </p:nvCxnSpPr>
          <p:spPr>
            <a:xfrm>
              <a:off x="119314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25"/>
            <p:cNvCxnSpPr/>
            <p:nvPr/>
          </p:nvCxnSpPr>
          <p:spPr>
            <a:xfrm>
              <a:off x="120820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25"/>
            <p:cNvCxnSpPr/>
            <p:nvPr/>
          </p:nvCxnSpPr>
          <p:spPr>
            <a:xfrm>
              <a:off x="122326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25"/>
            <p:cNvCxnSpPr/>
            <p:nvPr/>
          </p:nvCxnSpPr>
          <p:spPr>
            <a:xfrm>
              <a:off x="12383322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3" name="Google Shape;543;p25"/>
          <p:cNvSpPr txBox="1"/>
          <p:nvPr>
            <p:ph idx="1" type="body"/>
          </p:nvPr>
        </p:nvSpPr>
        <p:spPr>
          <a:xfrm>
            <a:off x="609600" y="2286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4" name="Google Shape;544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9864" y="6553200"/>
            <a:ext cx="2527300" cy="15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25"/>
          <p:cNvCxnSpPr/>
          <p:nvPr/>
        </p:nvCxnSpPr>
        <p:spPr>
          <a:xfrm>
            <a:off x="-16126" y="6433457"/>
            <a:ext cx="12208126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25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25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"/>
          <p:cNvSpPr/>
          <p:nvPr/>
        </p:nvSpPr>
        <p:spPr>
          <a:xfrm>
            <a:off x="0" y="545555"/>
            <a:ext cx="12192000" cy="588790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7952282" y="-10884"/>
            <a:ext cx="4315918" cy="6074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9843937" y="-2743200"/>
            <a:ext cx="3581400" cy="35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5"/>
          <p:cNvSpPr txBox="1"/>
          <p:nvPr>
            <p:ph type="title"/>
          </p:nvPr>
        </p:nvSpPr>
        <p:spPr>
          <a:xfrm>
            <a:off x="609600" y="1219326"/>
            <a:ext cx="109728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b="1" i="0" sz="5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0" name="Google Shape;590;p35"/>
          <p:cNvSpPr/>
          <p:nvPr/>
        </p:nvSpPr>
        <p:spPr>
          <a:xfrm>
            <a:off x="-178557" y="-10884"/>
            <a:ext cx="8889274" cy="607422"/>
          </a:xfrm>
          <a:custGeom>
            <a:rect b="b" l="l" r="r" t="t"/>
            <a:pathLst>
              <a:path extrusionOk="0" h="607422" w="8889274">
                <a:moveTo>
                  <a:pt x="0" y="6531"/>
                </a:moveTo>
                <a:lnTo>
                  <a:pt x="8557563" y="0"/>
                </a:lnTo>
                <a:lnTo>
                  <a:pt x="8889274" y="607422"/>
                </a:lnTo>
                <a:lnTo>
                  <a:pt x="6531" y="607422"/>
                </a:lnTo>
                <a:lnTo>
                  <a:pt x="0" y="6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grpSp>
        <p:nvGrpSpPr>
          <p:cNvPr id="591" name="Google Shape;591;p35"/>
          <p:cNvGrpSpPr/>
          <p:nvPr/>
        </p:nvGrpSpPr>
        <p:grpSpPr>
          <a:xfrm>
            <a:off x="-228601" y="6305485"/>
            <a:ext cx="12646213" cy="118784"/>
            <a:chOff x="-228601" y="6172471"/>
            <a:chExt cx="12646213" cy="118784"/>
          </a:xfrm>
        </p:grpSpPr>
        <p:cxnSp>
          <p:nvCxnSpPr>
            <p:cNvPr id="592" name="Google Shape;592;p35"/>
            <p:cNvCxnSpPr/>
            <p:nvPr/>
          </p:nvCxnSpPr>
          <p:spPr>
            <a:xfrm>
              <a:off x="-194311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35"/>
            <p:cNvCxnSpPr/>
            <p:nvPr/>
          </p:nvCxnSpPr>
          <p:spPr>
            <a:xfrm>
              <a:off x="-43681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" name="Google Shape;594;p35"/>
            <p:cNvCxnSpPr/>
            <p:nvPr/>
          </p:nvCxnSpPr>
          <p:spPr>
            <a:xfrm>
              <a:off x="1069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p35"/>
            <p:cNvCxnSpPr/>
            <p:nvPr/>
          </p:nvCxnSpPr>
          <p:spPr>
            <a:xfrm>
              <a:off x="2575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6" name="Google Shape;596;p35"/>
            <p:cNvCxnSpPr/>
            <p:nvPr/>
          </p:nvCxnSpPr>
          <p:spPr>
            <a:xfrm>
              <a:off x="4082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7" name="Google Shape;597;p35"/>
            <p:cNvCxnSpPr/>
            <p:nvPr/>
          </p:nvCxnSpPr>
          <p:spPr>
            <a:xfrm>
              <a:off x="5588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p35"/>
            <p:cNvCxnSpPr/>
            <p:nvPr/>
          </p:nvCxnSpPr>
          <p:spPr>
            <a:xfrm>
              <a:off x="7094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p35"/>
            <p:cNvCxnSpPr/>
            <p:nvPr/>
          </p:nvCxnSpPr>
          <p:spPr>
            <a:xfrm>
              <a:off x="8600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0" name="Google Shape;600;p35"/>
            <p:cNvCxnSpPr/>
            <p:nvPr/>
          </p:nvCxnSpPr>
          <p:spPr>
            <a:xfrm>
              <a:off x="10107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p35"/>
            <p:cNvCxnSpPr/>
            <p:nvPr/>
          </p:nvCxnSpPr>
          <p:spPr>
            <a:xfrm>
              <a:off x="11613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p35"/>
            <p:cNvCxnSpPr/>
            <p:nvPr/>
          </p:nvCxnSpPr>
          <p:spPr>
            <a:xfrm>
              <a:off x="13119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35"/>
            <p:cNvCxnSpPr/>
            <p:nvPr/>
          </p:nvCxnSpPr>
          <p:spPr>
            <a:xfrm>
              <a:off x="14626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35"/>
            <p:cNvCxnSpPr/>
            <p:nvPr/>
          </p:nvCxnSpPr>
          <p:spPr>
            <a:xfrm>
              <a:off x="16132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35"/>
            <p:cNvCxnSpPr/>
            <p:nvPr/>
          </p:nvCxnSpPr>
          <p:spPr>
            <a:xfrm>
              <a:off x="17638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35"/>
            <p:cNvCxnSpPr/>
            <p:nvPr/>
          </p:nvCxnSpPr>
          <p:spPr>
            <a:xfrm>
              <a:off x="19145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35"/>
            <p:cNvCxnSpPr/>
            <p:nvPr/>
          </p:nvCxnSpPr>
          <p:spPr>
            <a:xfrm>
              <a:off x="20651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35"/>
            <p:cNvCxnSpPr/>
            <p:nvPr/>
          </p:nvCxnSpPr>
          <p:spPr>
            <a:xfrm>
              <a:off x="22157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35"/>
            <p:cNvCxnSpPr/>
            <p:nvPr/>
          </p:nvCxnSpPr>
          <p:spPr>
            <a:xfrm>
              <a:off x="23663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35"/>
            <p:cNvCxnSpPr/>
            <p:nvPr/>
          </p:nvCxnSpPr>
          <p:spPr>
            <a:xfrm>
              <a:off x="25170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35"/>
            <p:cNvCxnSpPr/>
            <p:nvPr/>
          </p:nvCxnSpPr>
          <p:spPr>
            <a:xfrm>
              <a:off x="26676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35"/>
            <p:cNvCxnSpPr/>
            <p:nvPr/>
          </p:nvCxnSpPr>
          <p:spPr>
            <a:xfrm>
              <a:off x="28182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35"/>
            <p:cNvCxnSpPr/>
            <p:nvPr/>
          </p:nvCxnSpPr>
          <p:spPr>
            <a:xfrm>
              <a:off x="29689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35"/>
            <p:cNvCxnSpPr/>
            <p:nvPr/>
          </p:nvCxnSpPr>
          <p:spPr>
            <a:xfrm>
              <a:off x="31195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5" name="Google Shape;615;p35"/>
            <p:cNvCxnSpPr/>
            <p:nvPr/>
          </p:nvCxnSpPr>
          <p:spPr>
            <a:xfrm>
              <a:off x="32701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35"/>
            <p:cNvCxnSpPr/>
            <p:nvPr/>
          </p:nvCxnSpPr>
          <p:spPr>
            <a:xfrm>
              <a:off x="34208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35"/>
            <p:cNvCxnSpPr/>
            <p:nvPr/>
          </p:nvCxnSpPr>
          <p:spPr>
            <a:xfrm>
              <a:off x="35714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8" name="Google Shape;618;p35"/>
            <p:cNvCxnSpPr/>
            <p:nvPr/>
          </p:nvCxnSpPr>
          <p:spPr>
            <a:xfrm>
              <a:off x="37220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9" name="Google Shape;619;p35"/>
            <p:cNvCxnSpPr/>
            <p:nvPr/>
          </p:nvCxnSpPr>
          <p:spPr>
            <a:xfrm>
              <a:off x="38726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35"/>
            <p:cNvCxnSpPr/>
            <p:nvPr/>
          </p:nvCxnSpPr>
          <p:spPr>
            <a:xfrm>
              <a:off x="40233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1" name="Google Shape;621;p35"/>
            <p:cNvCxnSpPr/>
            <p:nvPr/>
          </p:nvCxnSpPr>
          <p:spPr>
            <a:xfrm>
              <a:off x="41739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35"/>
            <p:cNvCxnSpPr/>
            <p:nvPr/>
          </p:nvCxnSpPr>
          <p:spPr>
            <a:xfrm>
              <a:off x="43245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35"/>
            <p:cNvCxnSpPr/>
            <p:nvPr/>
          </p:nvCxnSpPr>
          <p:spPr>
            <a:xfrm>
              <a:off x="44752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p35"/>
            <p:cNvCxnSpPr/>
            <p:nvPr/>
          </p:nvCxnSpPr>
          <p:spPr>
            <a:xfrm>
              <a:off x="46258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35"/>
            <p:cNvCxnSpPr/>
            <p:nvPr/>
          </p:nvCxnSpPr>
          <p:spPr>
            <a:xfrm>
              <a:off x="47764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35"/>
            <p:cNvCxnSpPr/>
            <p:nvPr/>
          </p:nvCxnSpPr>
          <p:spPr>
            <a:xfrm>
              <a:off x="49271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35"/>
            <p:cNvCxnSpPr/>
            <p:nvPr/>
          </p:nvCxnSpPr>
          <p:spPr>
            <a:xfrm>
              <a:off x="50777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35"/>
            <p:cNvCxnSpPr/>
            <p:nvPr/>
          </p:nvCxnSpPr>
          <p:spPr>
            <a:xfrm>
              <a:off x="52283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35"/>
            <p:cNvCxnSpPr/>
            <p:nvPr/>
          </p:nvCxnSpPr>
          <p:spPr>
            <a:xfrm>
              <a:off x="53789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35"/>
            <p:cNvCxnSpPr/>
            <p:nvPr/>
          </p:nvCxnSpPr>
          <p:spPr>
            <a:xfrm>
              <a:off x="55296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35"/>
            <p:cNvCxnSpPr/>
            <p:nvPr/>
          </p:nvCxnSpPr>
          <p:spPr>
            <a:xfrm>
              <a:off x="56802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35"/>
            <p:cNvCxnSpPr/>
            <p:nvPr/>
          </p:nvCxnSpPr>
          <p:spPr>
            <a:xfrm>
              <a:off x="58308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3" name="Google Shape;633;p35"/>
            <p:cNvCxnSpPr/>
            <p:nvPr/>
          </p:nvCxnSpPr>
          <p:spPr>
            <a:xfrm>
              <a:off x="59815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4" name="Google Shape;634;p35"/>
            <p:cNvCxnSpPr/>
            <p:nvPr/>
          </p:nvCxnSpPr>
          <p:spPr>
            <a:xfrm>
              <a:off x="61321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p35"/>
            <p:cNvCxnSpPr/>
            <p:nvPr/>
          </p:nvCxnSpPr>
          <p:spPr>
            <a:xfrm>
              <a:off x="62827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6" name="Google Shape;636;p35"/>
            <p:cNvCxnSpPr/>
            <p:nvPr/>
          </p:nvCxnSpPr>
          <p:spPr>
            <a:xfrm>
              <a:off x="64334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p35"/>
            <p:cNvCxnSpPr/>
            <p:nvPr/>
          </p:nvCxnSpPr>
          <p:spPr>
            <a:xfrm>
              <a:off x="65840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8" name="Google Shape;638;p35"/>
            <p:cNvCxnSpPr/>
            <p:nvPr/>
          </p:nvCxnSpPr>
          <p:spPr>
            <a:xfrm>
              <a:off x="67346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9" name="Google Shape;639;p35"/>
            <p:cNvCxnSpPr/>
            <p:nvPr/>
          </p:nvCxnSpPr>
          <p:spPr>
            <a:xfrm>
              <a:off x="68852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0" name="Google Shape;640;p35"/>
            <p:cNvCxnSpPr/>
            <p:nvPr/>
          </p:nvCxnSpPr>
          <p:spPr>
            <a:xfrm>
              <a:off x="70359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35"/>
            <p:cNvCxnSpPr/>
            <p:nvPr/>
          </p:nvCxnSpPr>
          <p:spPr>
            <a:xfrm>
              <a:off x="71865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35"/>
            <p:cNvCxnSpPr/>
            <p:nvPr/>
          </p:nvCxnSpPr>
          <p:spPr>
            <a:xfrm>
              <a:off x="73371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35"/>
            <p:cNvCxnSpPr/>
            <p:nvPr/>
          </p:nvCxnSpPr>
          <p:spPr>
            <a:xfrm>
              <a:off x="74878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p35"/>
            <p:cNvCxnSpPr/>
            <p:nvPr/>
          </p:nvCxnSpPr>
          <p:spPr>
            <a:xfrm>
              <a:off x="76384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5" name="Google Shape;645;p35"/>
            <p:cNvCxnSpPr/>
            <p:nvPr/>
          </p:nvCxnSpPr>
          <p:spPr>
            <a:xfrm>
              <a:off x="77890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35"/>
            <p:cNvCxnSpPr/>
            <p:nvPr/>
          </p:nvCxnSpPr>
          <p:spPr>
            <a:xfrm>
              <a:off x="79397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7" name="Google Shape;647;p35"/>
            <p:cNvCxnSpPr/>
            <p:nvPr/>
          </p:nvCxnSpPr>
          <p:spPr>
            <a:xfrm>
              <a:off x="80903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8" name="Google Shape;648;p35"/>
            <p:cNvCxnSpPr/>
            <p:nvPr/>
          </p:nvCxnSpPr>
          <p:spPr>
            <a:xfrm>
              <a:off x="82409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9" name="Google Shape;649;p35"/>
            <p:cNvCxnSpPr/>
            <p:nvPr/>
          </p:nvCxnSpPr>
          <p:spPr>
            <a:xfrm>
              <a:off x="83915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0" name="Google Shape;650;p35"/>
            <p:cNvCxnSpPr/>
            <p:nvPr/>
          </p:nvCxnSpPr>
          <p:spPr>
            <a:xfrm>
              <a:off x="86928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1" name="Google Shape;651;p35"/>
            <p:cNvCxnSpPr/>
            <p:nvPr/>
          </p:nvCxnSpPr>
          <p:spPr>
            <a:xfrm>
              <a:off x="89941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2" name="Google Shape;652;p35"/>
            <p:cNvCxnSpPr/>
            <p:nvPr/>
          </p:nvCxnSpPr>
          <p:spPr>
            <a:xfrm>
              <a:off x="92953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p35"/>
            <p:cNvCxnSpPr/>
            <p:nvPr/>
          </p:nvCxnSpPr>
          <p:spPr>
            <a:xfrm>
              <a:off x="95966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35"/>
            <p:cNvCxnSpPr/>
            <p:nvPr/>
          </p:nvCxnSpPr>
          <p:spPr>
            <a:xfrm>
              <a:off x="98978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5" name="Google Shape;655;p35"/>
            <p:cNvCxnSpPr/>
            <p:nvPr/>
          </p:nvCxnSpPr>
          <p:spPr>
            <a:xfrm>
              <a:off x="85422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6" name="Google Shape;656;p35"/>
            <p:cNvCxnSpPr/>
            <p:nvPr/>
          </p:nvCxnSpPr>
          <p:spPr>
            <a:xfrm>
              <a:off x="88434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p35"/>
            <p:cNvCxnSpPr/>
            <p:nvPr/>
          </p:nvCxnSpPr>
          <p:spPr>
            <a:xfrm>
              <a:off x="91447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p35"/>
            <p:cNvCxnSpPr/>
            <p:nvPr/>
          </p:nvCxnSpPr>
          <p:spPr>
            <a:xfrm>
              <a:off x="94460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35"/>
            <p:cNvCxnSpPr/>
            <p:nvPr/>
          </p:nvCxnSpPr>
          <p:spPr>
            <a:xfrm>
              <a:off x="97472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0" name="Google Shape;660;p35"/>
            <p:cNvCxnSpPr/>
            <p:nvPr/>
          </p:nvCxnSpPr>
          <p:spPr>
            <a:xfrm>
              <a:off x="100485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1" name="Google Shape;661;p35"/>
            <p:cNvCxnSpPr/>
            <p:nvPr/>
          </p:nvCxnSpPr>
          <p:spPr>
            <a:xfrm>
              <a:off x="101991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p35"/>
            <p:cNvCxnSpPr/>
            <p:nvPr/>
          </p:nvCxnSpPr>
          <p:spPr>
            <a:xfrm>
              <a:off x="103497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35"/>
            <p:cNvCxnSpPr/>
            <p:nvPr/>
          </p:nvCxnSpPr>
          <p:spPr>
            <a:xfrm>
              <a:off x="105004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4" name="Google Shape;664;p35"/>
            <p:cNvCxnSpPr/>
            <p:nvPr/>
          </p:nvCxnSpPr>
          <p:spPr>
            <a:xfrm>
              <a:off x="106510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5" name="Google Shape;665;p35"/>
            <p:cNvCxnSpPr/>
            <p:nvPr/>
          </p:nvCxnSpPr>
          <p:spPr>
            <a:xfrm>
              <a:off x="108016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6" name="Google Shape;666;p35"/>
            <p:cNvCxnSpPr/>
            <p:nvPr/>
          </p:nvCxnSpPr>
          <p:spPr>
            <a:xfrm>
              <a:off x="109523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7" name="Google Shape;667;p35"/>
            <p:cNvCxnSpPr/>
            <p:nvPr/>
          </p:nvCxnSpPr>
          <p:spPr>
            <a:xfrm>
              <a:off x="111029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35"/>
            <p:cNvCxnSpPr/>
            <p:nvPr/>
          </p:nvCxnSpPr>
          <p:spPr>
            <a:xfrm>
              <a:off x="112535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35"/>
            <p:cNvCxnSpPr/>
            <p:nvPr/>
          </p:nvCxnSpPr>
          <p:spPr>
            <a:xfrm>
              <a:off x="114041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35"/>
            <p:cNvCxnSpPr/>
            <p:nvPr/>
          </p:nvCxnSpPr>
          <p:spPr>
            <a:xfrm>
              <a:off x="115548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1" name="Google Shape;671;p35"/>
            <p:cNvCxnSpPr/>
            <p:nvPr/>
          </p:nvCxnSpPr>
          <p:spPr>
            <a:xfrm>
              <a:off x="117054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2" name="Google Shape;672;p35"/>
            <p:cNvCxnSpPr/>
            <p:nvPr/>
          </p:nvCxnSpPr>
          <p:spPr>
            <a:xfrm>
              <a:off x="118560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3" name="Google Shape;673;p35"/>
            <p:cNvCxnSpPr/>
            <p:nvPr/>
          </p:nvCxnSpPr>
          <p:spPr>
            <a:xfrm>
              <a:off x="120067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4" name="Google Shape;674;p35"/>
            <p:cNvCxnSpPr/>
            <p:nvPr/>
          </p:nvCxnSpPr>
          <p:spPr>
            <a:xfrm>
              <a:off x="121573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5" name="Google Shape;675;p35"/>
            <p:cNvCxnSpPr/>
            <p:nvPr/>
          </p:nvCxnSpPr>
          <p:spPr>
            <a:xfrm>
              <a:off x="123079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6" name="Google Shape;676;p35"/>
            <p:cNvCxnSpPr/>
            <p:nvPr/>
          </p:nvCxnSpPr>
          <p:spPr>
            <a:xfrm>
              <a:off x="-118996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7" name="Google Shape;677;p35"/>
            <p:cNvCxnSpPr/>
            <p:nvPr/>
          </p:nvCxnSpPr>
          <p:spPr>
            <a:xfrm>
              <a:off x="316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8" name="Google Shape;678;p35"/>
            <p:cNvCxnSpPr/>
            <p:nvPr/>
          </p:nvCxnSpPr>
          <p:spPr>
            <a:xfrm>
              <a:off x="1822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9" name="Google Shape;679;p35"/>
            <p:cNvCxnSpPr/>
            <p:nvPr/>
          </p:nvCxnSpPr>
          <p:spPr>
            <a:xfrm>
              <a:off x="3328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0" name="Google Shape;680;p35"/>
            <p:cNvCxnSpPr/>
            <p:nvPr/>
          </p:nvCxnSpPr>
          <p:spPr>
            <a:xfrm>
              <a:off x="4835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1" name="Google Shape;681;p35"/>
            <p:cNvCxnSpPr/>
            <p:nvPr/>
          </p:nvCxnSpPr>
          <p:spPr>
            <a:xfrm>
              <a:off x="6341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35"/>
            <p:cNvCxnSpPr/>
            <p:nvPr/>
          </p:nvCxnSpPr>
          <p:spPr>
            <a:xfrm>
              <a:off x="7847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35"/>
            <p:cNvCxnSpPr/>
            <p:nvPr/>
          </p:nvCxnSpPr>
          <p:spPr>
            <a:xfrm>
              <a:off x="9354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35"/>
            <p:cNvCxnSpPr/>
            <p:nvPr/>
          </p:nvCxnSpPr>
          <p:spPr>
            <a:xfrm>
              <a:off x="10860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35"/>
            <p:cNvCxnSpPr/>
            <p:nvPr/>
          </p:nvCxnSpPr>
          <p:spPr>
            <a:xfrm>
              <a:off x="12366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p35"/>
            <p:cNvCxnSpPr/>
            <p:nvPr/>
          </p:nvCxnSpPr>
          <p:spPr>
            <a:xfrm>
              <a:off x="13873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35"/>
            <p:cNvCxnSpPr/>
            <p:nvPr/>
          </p:nvCxnSpPr>
          <p:spPr>
            <a:xfrm>
              <a:off x="15379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35"/>
            <p:cNvCxnSpPr/>
            <p:nvPr/>
          </p:nvCxnSpPr>
          <p:spPr>
            <a:xfrm>
              <a:off x="16885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9" name="Google Shape;689;p35"/>
            <p:cNvCxnSpPr/>
            <p:nvPr/>
          </p:nvCxnSpPr>
          <p:spPr>
            <a:xfrm>
              <a:off x="18391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35"/>
            <p:cNvCxnSpPr/>
            <p:nvPr/>
          </p:nvCxnSpPr>
          <p:spPr>
            <a:xfrm>
              <a:off x="19898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35"/>
            <p:cNvCxnSpPr/>
            <p:nvPr/>
          </p:nvCxnSpPr>
          <p:spPr>
            <a:xfrm>
              <a:off x="21404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35"/>
            <p:cNvCxnSpPr/>
            <p:nvPr/>
          </p:nvCxnSpPr>
          <p:spPr>
            <a:xfrm>
              <a:off x="22910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35"/>
            <p:cNvCxnSpPr/>
            <p:nvPr/>
          </p:nvCxnSpPr>
          <p:spPr>
            <a:xfrm>
              <a:off x="24417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p35"/>
            <p:cNvCxnSpPr/>
            <p:nvPr/>
          </p:nvCxnSpPr>
          <p:spPr>
            <a:xfrm>
              <a:off x="25923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5" name="Google Shape;695;p35"/>
            <p:cNvCxnSpPr/>
            <p:nvPr/>
          </p:nvCxnSpPr>
          <p:spPr>
            <a:xfrm>
              <a:off x="27429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6" name="Google Shape;696;p35"/>
            <p:cNvCxnSpPr/>
            <p:nvPr/>
          </p:nvCxnSpPr>
          <p:spPr>
            <a:xfrm>
              <a:off x="28936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7" name="Google Shape;697;p35"/>
            <p:cNvCxnSpPr/>
            <p:nvPr/>
          </p:nvCxnSpPr>
          <p:spPr>
            <a:xfrm>
              <a:off x="30442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8" name="Google Shape;698;p35"/>
            <p:cNvCxnSpPr/>
            <p:nvPr/>
          </p:nvCxnSpPr>
          <p:spPr>
            <a:xfrm>
              <a:off x="31948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9" name="Google Shape;699;p35"/>
            <p:cNvCxnSpPr/>
            <p:nvPr/>
          </p:nvCxnSpPr>
          <p:spPr>
            <a:xfrm>
              <a:off x="33454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35"/>
            <p:cNvCxnSpPr/>
            <p:nvPr/>
          </p:nvCxnSpPr>
          <p:spPr>
            <a:xfrm>
              <a:off x="34961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35"/>
            <p:cNvCxnSpPr/>
            <p:nvPr/>
          </p:nvCxnSpPr>
          <p:spPr>
            <a:xfrm>
              <a:off x="36467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2" name="Google Shape;702;p35"/>
            <p:cNvCxnSpPr/>
            <p:nvPr/>
          </p:nvCxnSpPr>
          <p:spPr>
            <a:xfrm>
              <a:off x="37973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35"/>
            <p:cNvCxnSpPr/>
            <p:nvPr/>
          </p:nvCxnSpPr>
          <p:spPr>
            <a:xfrm>
              <a:off x="39480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4" name="Google Shape;704;p35"/>
            <p:cNvCxnSpPr/>
            <p:nvPr/>
          </p:nvCxnSpPr>
          <p:spPr>
            <a:xfrm>
              <a:off x="40986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42492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43999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45505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8" name="Google Shape;708;p35"/>
            <p:cNvCxnSpPr/>
            <p:nvPr/>
          </p:nvCxnSpPr>
          <p:spPr>
            <a:xfrm>
              <a:off x="47011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9" name="Google Shape;709;p35"/>
            <p:cNvCxnSpPr/>
            <p:nvPr/>
          </p:nvCxnSpPr>
          <p:spPr>
            <a:xfrm>
              <a:off x="48517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35"/>
            <p:cNvCxnSpPr/>
            <p:nvPr/>
          </p:nvCxnSpPr>
          <p:spPr>
            <a:xfrm>
              <a:off x="50024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1" name="Google Shape;711;p35"/>
            <p:cNvCxnSpPr/>
            <p:nvPr/>
          </p:nvCxnSpPr>
          <p:spPr>
            <a:xfrm>
              <a:off x="51530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2" name="Google Shape;712;p35"/>
            <p:cNvCxnSpPr/>
            <p:nvPr/>
          </p:nvCxnSpPr>
          <p:spPr>
            <a:xfrm>
              <a:off x="53036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3" name="Google Shape;713;p35"/>
            <p:cNvCxnSpPr/>
            <p:nvPr/>
          </p:nvCxnSpPr>
          <p:spPr>
            <a:xfrm>
              <a:off x="54543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35"/>
            <p:cNvCxnSpPr/>
            <p:nvPr/>
          </p:nvCxnSpPr>
          <p:spPr>
            <a:xfrm>
              <a:off x="56049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p35"/>
            <p:cNvCxnSpPr/>
            <p:nvPr/>
          </p:nvCxnSpPr>
          <p:spPr>
            <a:xfrm>
              <a:off x="57555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6" name="Google Shape;716;p35"/>
            <p:cNvCxnSpPr/>
            <p:nvPr/>
          </p:nvCxnSpPr>
          <p:spPr>
            <a:xfrm>
              <a:off x="59062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7" name="Google Shape;717;p35"/>
            <p:cNvCxnSpPr/>
            <p:nvPr/>
          </p:nvCxnSpPr>
          <p:spPr>
            <a:xfrm>
              <a:off x="60568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8" name="Google Shape;718;p35"/>
            <p:cNvCxnSpPr/>
            <p:nvPr/>
          </p:nvCxnSpPr>
          <p:spPr>
            <a:xfrm>
              <a:off x="62074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9" name="Google Shape;719;p35"/>
            <p:cNvCxnSpPr/>
            <p:nvPr/>
          </p:nvCxnSpPr>
          <p:spPr>
            <a:xfrm>
              <a:off x="63580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p35"/>
            <p:cNvCxnSpPr/>
            <p:nvPr/>
          </p:nvCxnSpPr>
          <p:spPr>
            <a:xfrm>
              <a:off x="65087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1" name="Google Shape;721;p35"/>
            <p:cNvCxnSpPr/>
            <p:nvPr/>
          </p:nvCxnSpPr>
          <p:spPr>
            <a:xfrm>
              <a:off x="66593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p35"/>
            <p:cNvCxnSpPr/>
            <p:nvPr/>
          </p:nvCxnSpPr>
          <p:spPr>
            <a:xfrm>
              <a:off x="68099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35"/>
            <p:cNvCxnSpPr/>
            <p:nvPr/>
          </p:nvCxnSpPr>
          <p:spPr>
            <a:xfrm>
              <a:off x="69606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4" name="Google Shape;724;p35"/>
            <p:cNvCxnSpPr/>
            <p:nvPr/>
          </p:nvCxnSpPr>
          <p:spPr>
            <a:xfrm>
              <a:off x="71112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35"/>
            <p:cNvCxnSpPr/>
            <p:nvPr/>
          </p:nvCxnSpPr>
          <p:spPr>
            <a:xfrm>
              <a:off x="72618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35"/>
            <p:cNvCxnSpPr/>
            <p:nvPr/>
          </p:nvCxnSpPr>
          <p:spPr>
            <a:xfrm>
              <a:off x="74125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7" name="Google Shape;727;p35"/>
            <p:cNvCxnSpPr/>
            <p:nvPr/>
          </p:nvCxnSpPr>
          <p:spPr>
            <a:xfrm>
              <a:off x="75631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8" name="Google Shape;728;p35"/>
            <p:cNvCxnSpPr/>
            <p:nvPr/>
          </p:nvCxnSpPr>
          <p:spPr>
            <a:xfrm>
              <a:off x="77137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9" name="Google Shape;729;p35"/>
            <p:cNvCxnSpPr/>
            <p:nvPr/>
          </p:nvCxnSpPr>
          <p:spPr>
            <a:xfrm>
              <a:off x="78643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0" name="Google Shape;730;p35"/>
            <p:cNvCxnSpPr/>
            <p:nvPr/>
          </p:nvCxnSpPr>
          <p:spPr>
            <a:xfrm>
              <a:off x="80150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1" name="Google Shape;731;p35"/>
            <p:cNvCxnSpPr/>
            <p:nvPr/>
          </p:nvCxnSpPr>
          <p:spPr>
            <a:xfrm>
              <a:off x="81656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35"/>
            <p:cNvCxnSpPr/>
            <p:nvPr/>
          </p:nvCxnSpPr>
          <p:spPr>
            <a:xfrm>
              <a:off x="83162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3" name="Google Shape;733;p35"/>
            <p:cNvCxnSpPr/>
            <p:nvPr/>
          </p:nvCxnSpPr>
          <p:spPr>
            <a:xfrm>
              <a:off x="84669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4" name="Google Shape;734;p35"/>
            <p:cNvCxnSpPr/>
            <p:nvPr/>
          </p:nvCxnSpPr>
          <p:spPr>
            <a:xfrm>
              <a:off x="87681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5" name="Google Shape;735;p35"/>
            <p:cNvCxnSpPr/>
            <p:nvPr/>
          </p:nvCxnSpPr>
          <p:spPr>
            <a:xfrm>
              <a:off x="90694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6" name="Google Shape;736;p35"/>
            <p:cNvCxnSpPr/>
            <p:nvPr/>
          </p:nvCxnSpPr>
          <p:spPr>
            <a:xfrm>
              <a:off x="93706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7" name="Google Shape;737;p35"/>
            <p:cNvCxnSpPr/>
            <p:nvPr/>
          </p:nvCxnSpPr>
          <p:spPr>
            <a:xfrm>
              <a:off x="96719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8" name="Google Shape;738;p35"/>
            <p:cNvCxnSpPr/>
            <p:nvPr/>
          </p:nvCxnSpPr>
          <p:spPr>
            <a:xfrm>
              <a:off x="99732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35"/>
            <p:cNvCxnSpPr/>
            <p:nvPr/>
          </p:nvCxnSpPr>
          <p:spPr>
            <a:xfrm>
              <a:off x="86175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0" name="Google Shape;740;p35"/>
            <p:cNvCxnSpPr/>
            <p:nvPr/>
          </p:nvCxnSpPr>
          <p:spPr>
            <a:xfrm>
              <a:off x="89188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1" name="Google Shape;741;p35"/>
            <p:cNvCxnSpPr/>
            <p:nvPr/>
          </p:nvCxnSpPr>
          <p:spPr>
            <a:xfrm>
              <a:off x="92200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2" name="Google Shape;742;p35"/>
            <p:cNvCxnSpPr/>
            <p:nvPr/>
          </p:nvCxnSpPr>
          <p:spPr>
            <a:xfrm>
              <a:off x="95213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p35"/>
            <p:cNvCxnSpPr/>
            <p:nvPr/>
          </p:nvCxnSpPr>
          <p:spPr>
            <a:xfrm>
              <a:off x="98225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4" name="Google Shape;744;p35"/>
            <p:cNvCxnSpPr/>
            <p:nvPr/>
          </p:nvCxnSpPr>
          <p:spPr>
            <a:xfrm>
              <a:off x="101238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5" name="Google Shape;745;p35"/>
            <p:cNvCxnSpPr/>
            <p:nvPr/>
          </p:nvCxnSpPr>
          <p:spPr>
            <a:xfrm>
              <a:off x="102744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6" name="Google Shape;746;p35"/>
            <p:cNvCxnSpPr/>
            <p:nvPr/>
          </p:nvCxnSpPr>
          <p:spPr>
            <a:xfrm>
              <a:off x="104251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35"/>
            <p:cNvCxnSpPr/>
            <p:nvPr/>
          </p:nvCxnSpPr>
          <p:spPr>
            <a:xfrm>
              <a:off x="105757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35"/>
            <p:cNvCxnSpPr/>
            <p:nvPr/>
          </p:nvCxnSpPr>
          <p:spPr>
            <a:xfrm>
              <a:off x="107263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35"/>
            <p:cNvCxnSpPr/>
            <p:nvPr/>
          </p:nvCxnSpPr>
          <p:spPr>
            <a:xfrm>
              <a:off x="108769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0" name="Google Shape;750;p35"/>
            <p:cNvCxnSpPr/>
            <p:nvPr/>
          </p:nvCxnSpPr>
          <p:spPr>
            <a:xfrm>
              <a:off x="110276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p35"/>
            <p:cNvCxnSpPr/>
            <p:nvPr/>
          </p:nvCxnSpPr>
          <p:spPr>
            <a:xfrm>
              <a:off x="111782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p35"/>
            <p:cNvCxnSpPr/>
            <p:nvPr/>
          </p:nvCxnSpPr>
          <p:spPr>
            <a:xfrm>
              <a:off x="113288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p35"/>
            <p:cNvCxnSpPr/>
            <p:nvPr/>
          </p:nvCxnSpPr>
          <p:spPr>
            <a:xfrm>
              <a:off x="114795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4" name="Google Shape;754;p35"/>
            <p:cNvCxnSpPr/>
            <p:nvPr/>
          </p:nvCxnSpPr>
          <p:spPr>
            <a:xfrm>
              <a:off x="116301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5" name="Google Shape;755;p35"/>
            <p:cNvCxnSpPr/>
            <p:nvPr/>
          </p:nvCxnSpPr>
          <p:spPr>
            <a:xfrm>
              <a:off x="117807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35"/>
            <p:cNvCxnSpPr/>
            <p:nvPr/>
          </p:nvCxnSpPr>
          <p:spPr>
            <a:xfrm>
              <a:off x="119314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35"/>
            <p:cNvCxnSpPr/>
            <p:nvPr/>
          </p:nvCxnSpPr>
          <p:spPr>
            <a:xfrm>
              <a:off x="120820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8" name="Google Shape;758;p35"/>
            <p:cNvCxnSpPr/>
            <p:nvPr/>
          </p:nvCxnSpPr>
          <p:spPr>
            <a:xfrm>
              <a:off x="122326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35"/>
            <p:cNvCxnSpPr/>
            <p:nvPr/>
          </p:nvCxnSpPr>
          <p:spPr>
            <a:xfrm>
              <a:off x="12383322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0" name="Google Shape;760;p35"/>
          <p:cNvSpPr txBox="1"/>
          <p:nvPr>
            <p:ph idx="1" type="body"/>
          </p:nvPr>
        </p:nvSpPr>
        <p:spPr>
          <a:xfrm>
            <a:off x="609600" y="2286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61" name="Google Shape;761;p35"/>
          <p:cNvCxnSpPr/>
          <p:nvPr/>
        </p:nvCxnSpPr>
        <p:spPr>
          <a:xfrm>
            <a:off x="-16126" y="6433457"/>
            <a:ext cx="12208126" cy="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2" name="Google Shape;762;p35"/>
          <p:cNvSpPr txBox="1"/>
          <p:nvPr>
            <p:ph idx="11" type="ftr"/>
          </p:nvPr>
        </p:nvSpPr>
        <p:spPr>
          <a:xfrm>
            <a:off x="151280" y="1804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3" name="Google Shape;763;p35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4" name="Google Shape;764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9864" y="6553200"/>
            <a:ext cx="2527300" cy="152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3"/>
          <p:cNvSpPr/>
          <p:nvPr/>
        </p:nvSpPr>
        <p:spPr>
          <a:xfrm>
            <a:off x="-1" y="526273"/>
            <a:ext cx="3984171" cy="5907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3"/>
          <p:cNvSpPr/>
          <p:nvPr/>
        </p:nvSpPr>
        <p:spPr>
          <a:xfrm>
            <a:off x="8918113" y="-3141612"/>
            <a:ext cx="4766843" cy="35814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3"/>
          <p:cNvSpPr txBox="1"/>
          <p:nvPr>
            <p:ph type="title"/>
          </p:nvPr>
        </p:nvSpPr>
        <p:spPr>
          <a:xfrm>
            <a:off x="505100" y="1219326"/>
            <a:ext cx="3061063" cy="1066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806" name="Google Shape;806;p43"/>
          <p:cNvGrpSpPr/>
          <p:nvPr/>
        </p:nvGrpSpPr>
        <p:grpSpPr>
          <a:xfrm>
            <a:off x="-228601" y="6305485"/>
            <a:ext cx="12646213" cy="118784"/>
            <a:chOff x="-228601" y="6172471"/>
            <a:chExt cx="12646213" cy="118784"/>
          </a:xfrm>
        </p:grpSpPr>
        <p:cxnSp>
          <p:nvCxnSpPr>
            <p:cNvPr id="807" name="Google Shape;807;p43"/>
            <p:cNvCxnSpPr/>
            <p:nvPr/>
          </p:nvCxnSpPr>
          <p:spPr>
            <a:xfrm>
              <a:off x="-194311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8" name="Google Shape;808;p43"/>
            <p:cNvCxnSpPr/>
            <p:nvPr/>
          </p:nvCxnSpPr>
          <p:spPr>
            <a:xfrm>
              <a:off x="-43681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9" name="Google Shape;809;p43"/>
            <p:cNvCxnSpPr/>
            <p:nvPr/>
          </p:nvCxnSpPr>
          <p:spPr>
            <a:xfrm>
              <a:off x="1069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p43"/>
            <p:cNvCxnSpPr/>
            <p:nvPr/>
          </p:nvCxnSpPr>
          <p:spPr>
            <a:xfrm>
              <a:off x="2575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1" name="Google Shape;811;p43"/>
            <p:cNvCxnSpPr/>
            <p:nvPr/>
          </p:nvCxnSpPr>
          <p:spPr>
            <a:xfrm>
              <a:off x="4082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2" name="Google Shape;812;p43"/>
            <p:cNvCxnSpPr/>
            <p:nvPr/>
          </p:nvCxnSpPr>
          <p:spPr>
            <a:xfrm>
              <a:off x="5588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3" name="Google Shape;813;p43"/>
            <p:cNvCxnSpPr/>
            <p:nvPr/>
          </p:nvCxnSpPr>
          <p:spPr>
            <a:xfrm>
              <a:off x="7094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p43"/>
            <p:cNvCxnSpPr/>
            <p:nvPr/>
          </p:nvCxnSpPr>
          <p:spPr>
            <a:xfrm>
              <a:off x="8600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5" name="Google Shape;815;p43"/>
            <p:cNvCxnSpPr/>
            <p:nvPr/>
          </p:nvCxnSpPr>
          <p:spPr>
            <a:xfrm>
              <a:off x="10107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6" name="Google Shape;816;p43"/>
            <p:cNvCxnSpPr/>
            <p:nvPr/>
          </p:nvCxnSpPr>
          <p:spPr>
            <a:xfrm>
              <a:off x="11613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43"/>
            <p:cNvCxnSpPr/>
            <p:nvPr/>
          </p:nvCxnSpPr>
          <p:spPr>
            <a:xfrm>
              <a:off x="13119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8" name="Google Shape;818;p43"/>
            <p:cNvCxnSpPr/>
            <p:nvPr/>
          </p:nvCxnSpPr>
          <p:spPr>
            <a:xfrm>
              <a:off x="14626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43"/>
            <p:cNvCxnSpPr/>
            <p:nvPr/>
          </p:nvCxnSpPr>
          <p:spPr>
            <a:xfrm>
              <a:off x="16132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43"/>
            <p:cNvCxnSpPr/>
            <p:nvPr/>
          </p:nvCxnSpPr>
          <p:spPr>
            <a:xfrm>
              <a:off x="17638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43"/>
            <p:cNvCxnSpPr/>
            <p:nvPr/>
          </p:nvCxnSpPr>
          <p:spPr>
            <a:xfrm>
              <a:off x="19145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2" name="Google Shape;822;p43"/>
            <p:cNvCxnSpPr/>
            <p:nvPr/>
          </p:nvCxnSpPr>
          <p:spPr>
            <a:xfrm>
              <a:off x="20651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43"/>
            <p:cNvCxnSpPr/>
            <p:nvPr/>
          </p:nvCxnSpPr>
          <p:spPr>
            <a:xfrm>
              <a:off x="22157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4" name="Google Shape;824;p43"/>
            <p:cNvCxnSpPr/>
            <p:nvPr/>
          </p:nvCxnSpPr>
          <p:spPr>
            <a:xfrm>
              <a:off x="23663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43"/>
            <p:cNvCxnSpPr/>
            <p:nvPr/>
          </p:nvCxnSpPr>
          <p:spPr>
            <a:xfrm>
              <a:off x="25170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43"/>
            <p:cNvCxnSpPr/>
            <p:nvPr/>
          </p:nvCxnSpPr>
          <p:spPr>
            <a:xfrm>
              <a:off x="26676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7" name="Google Shape;827;p43"/>
            <p:cNvCxnSpPr/>
            <p:nvPr/>
          </p:nvCxnSpPr>
          <p:spPr>
            <a:xfrm>
              <a:off x="28182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8" name="Google Shape;828;p43"/>
            <p:cNvCxnSpPr/>
            <p:nvPr/>
          </p:nvCxnSpPr>
          <p:spPr>
            <a:xfrm>
              <a:off x="29689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43"/>
            <p:cNvCxnSpPr/>
            <p:nvPr/>
          </p:nvCxnSpPr>
          <p:spPr>
            <a:xfrm>
              <a:off x="31195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0" name="Google Shape;830;p43"/>
            <p:cNvCxnSpPr/>
            <p:nvPr/>
          </p:nvCxnSpPr>
          <p:spPr>
            <a:xfrm>
              <a:off x="32701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1" name="Google Shape;831;p43"/>
            <p:cNvCxnSpPr/>
            <p:nvPr/>
          </p:nvCxnSpPr>
          <p:spPr>
            <a:xfrm>
              <a:off x="34208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43"/>
            <p:cNvCxnSpPr/>
            <p:nvPr/>
          </p:nvCxnSpPr>
          <p:spPr>
            <a:xfrm>
              <a:off x="35714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3" name="Google Shape;833;p43"/>
            <p:cNvCxnSpPr/>
            <p:nvPr/>
          </p:nvCxnSpPr>
          <p:spPr>
            <a:xfrm>
              <a:off x="37220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4" name="Google Shape;834;p43"/>
            <p:cNvCxnSpPr/>
            <p:nvPr/>
          </p:nvCxnSpPr>
          <p:spPr>
            <a:xfrm>
              <a:off x="38726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5" name="Google Shape;835;p43"/>
            <p:cNvCxnSpPr/>
            <p:nvPr/>
          </p:nvCxnSpPr>
          <p:spPr>
            <a:xfrm>
              <a:off x="40233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43"/>
            <p:cNvCxnSpPr/>
            <p:nvPr/>
          </p:nvCxnSpPr>
          <p:spPr>
            <a:xfrm>
              <a:off x="41739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p43"/>
            <p:cNvCxnSpPr/>
            <p:nvPr/>
          </p:nvCxnSpPr>
          <p:spPr>
            <a:xfrm>
              <a:off x="43245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43"/>
            <p:cNvCxnSpPr/>
            <p:nvPr/>
          </p:nvCxnSpPr>
          <p:spPr>
            <a:xfrm>
              <a:off x="44752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43"/>
            <p:cNvCxnSpPr/>
            <p:nvPr/>
          </p:nvCxnSpPr>
          <p:spPr>
            <a:xfrm>
              <a:off x="46258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43"/>
            <p:cNvCxnSpPr/>
            <p:nvPr/>
          </p:nvCxnSpPr>
          <p:spPr>
            <a:xfrm>
              <a:off x="47764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43"/>
            <p:cNvCxnSpPr/>
            <p:nvPr/>
          </p:nvCxnSpPr>
          <p:spPr>
            <a:xfrm>
              <a:off x="49271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43"/>
            <p:cNvCxnSpPr/>
            <p:nvPr/>
          </p:nvCxnSpPr>
          <p:spPr>
            <a:xfrm>
              <a:off x="50777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43"/>
            <p:cNvCxnSpPr/>
            <p:nvPr/>
          </p:nvCxnSpPr>
          <p:spPr>
            <a:xfrm>
              <a:off x="52283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43"/>
            <p:cNvCxnSpPr/>
            <p:nvPr/>
          </p:nvCxnSpPr>
          <p:spPr>
            <a:xfrm>
              <a:off x="53789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43"/>
            <p:cNvCxnSpPr/>
            <p:nvPr/>
          </p:nvCxnSpPr>
          <p:spPr>
            <a:xfrm>
              <a:off x="55296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43"/>
            <p:cNvCxnSpPr/>
            <p:nvPr/>
          </p:nvCxnSpPr>
          <p:spPr>
            <a:xfrm>
              <a:off x="56802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43"/>
            <p:cNvCxnSpPr/>
            <p:nvPr/>
          </p:nvCxnSpPr>
          <p:spPr>
            <a:xfrm>
              <a:off x="58308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43"/>
            <p:cNvCxnSpPr/>
            <p:nvPr/>
          </p:nvCxnSpPr>
          <p:spPr>
            <a:xfrm>
              <a:off x="59815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43"/>
            <p:cNvCxnSpPr/>
            <p:nvPr/>
          </p:nvCxnSpPr>
          <p:spPr>
            <a:xfrm>
              <a:off x="61321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0" name="Google Shape;850;p43"/>
            <p:cNvCxnSpPr/>
            <p:nvPr/>
          </p:nvCxnSpPr>
          <p:spPr>
            <a:xfrm>
              <a:off x="62827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43"/>
            <p:cNvCxnSpPr/>
            <p:nvPr/>
          </p:nvCxnSpPr>
          <p:spPr>
            <a:xfrm>
              <a:off x="64334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43"/>
            <p:cNvCxnSpPr/>
            <p:nvPr/>
          </p:nvCxnSpPr>
          <p:spPr>
            <a:xfrm>
              <a:off x="65840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43"/>
            <p:cNvCxnSpPr/>
            <p:nvPr/>
          </p:nvCxnSpPr>
          <p:spPr>
            <a:xfrm>
              <a:off x="67346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4" name="Google Shape;854;p43"/>
            <p:cNvCxnSpPr/>
            <p:nvPr/>
          </p:nvCxnSpPr>
          <p:spPr>
            <a:xfrm>
              <a:off x="68852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5" name="Google Shape;855;p43"/>
            <p:cNvCxnSpPr/>
            <p:nvPr/>
          </p:nvCxnSpPr>
          <p:spPr>
            <a:xfrm>
              <a:off x="70359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6" name="Google Shape;856;p43"/>
            <p:cNvCxnSpPr/>
            <p:nvPr/>
          </p:nvCxnSpPr>
          <p:spPr>
            <a:xfrm>
              <a:off x="71865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7" name="Google Shape;857;p43"/>
            <p:cNvCxnSpPr/>
            <p:nvPr/>
          </p:nvCxnSpPr>
          <p:spPr>
            <a:xfrm>
              <a:off x="73371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8" name="Google Shape;858;p43"/>
            <p:cNvCxnSpPr/>
            <p:nvPr/>
          </p:nvCxnSpPr>
          <p:spPr>
            <a:xfrm>
              <a:off x="74878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9" name="Google Shape;859;p43"/>
            <p:cNvCxnSpPr/>
            <p:nvPr/>
          </p:nvCxnSpPr>
          <p:spPr>
            <a:xfrm>
              <a:off x="76384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0" name="Google Shape;860;p43"/>
            <p:cNvCxnSpPr/>
            <p:nvPr/>
          </p:nvCxnSpPr>
          <p:spPr>
            <a:xfrm>
              <a:off x="77890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1" name="Google Shape;861;p43"/>
            <p:cNvCxnSpPr/>
            <p:nvPr/>
          </p:nvCxnSpPr>
          <p:spPr>
            <a:xfrm>
              <a:off x="79397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2" name="Google Shape;862;p43"/>
            <p:cNvCxnSpPr/>
            <p:nvPr/>
          </p:nvCxnSpPr>
          <p:spPr>
            <a:xfrm>
              <a:off x="80903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43"/>
            <p:cNvCxnSpPr/>
            <p:nvPr/>
          </p:nvCxnSpPr>
          <p:spPr>
            <a:xfrm>
              <a:off x="82409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4" name="Google Shape;864;p43"/>
            <p:cNvCxnSpPr/>
            <p:nvPr/>
          </p:nvCxnSpPr>
          <p:spPr>
            <a:xfrm>
              <a:off x="83915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5" name="Google Shape;865;p43"/>
            <p:cNvCxnSpPr/>
            <p:nvPr/>
          </p:nvCxnSpPr>
          <p:spPr>
            <a:xfrm>
              <a:off x="86928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6" name="Google Shape;866;p43"/>
            <p:cNvCxnSpPr/>
            <p:nvPr/>
          </p:nvCxnSpPr>
          <p:spPr>
            <a:xfrm>
              <a:off x="89941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43"/>
            <p:cNvCxnSpPr/>
            <p:nvPr/>
          </p:nvCxnSpPr>
          <p:spPr>
            <a:xfrm>
              <a:off x="92953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p43"/>
            <p:cNvCxnSpPr/>
            <p:nvPr/>
          </p:nvCxnSpPr>
          <p:spPr>
            <a:xfrm>
              <a:off x="95966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9" name="Google Shape;869;p43"/>
            <p:cNvCxnSpPr/>
            <p:nvPr/>
          </p:nvCxnSpPr>
          <p:spPr>
            <a:xfrm>
              <a:off x="98978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0" name="Google Shape;870;p43"/>
            <p:cNvCxnSpPr/>
            <p:nvPr/>
          </p:nvCxnSpPr>
          <p:spPr>
            <a:xfrm>
              <a:off x="85422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1" name="Google Shape;871;p43"/>
            <p:cNvCxnSpPr/>
            <p:nvPr/>
          </p:nvCxnSpPr>
          <p:spPr>
            <a:xfrm>
              <a:off x="88434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2" name="Google Shape;872;p43"/>
            <p:cNvCxnSpPr/>
            <p:nvPr/>
          </p:nvCxnSpPr>
          <p:spPr>
            <a:xfrm>
              <a:off x="91447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3" name="Google Shape;873;p43"/>
            <p:cNvCxnSpPr/>
            <p:nvPr/>
          </p:nvCxnSpPr>
          <p:spPr>
            <a:xfrm>
              <a:off x="94460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4" name="Google Shape;874;p43"/>
            <p:cNvCxnSpPr/>
            <p:nvPr/>
          </p:nvCxnSpPr>
          <p:spPr>
            <a:xfrm>
              <a:off x="97472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100485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43"/>
            <p:cNvCxnSpPr/>
            <p:nvPr/>
          </p:nvCxnSpPr>
          <p:spPr>
            <a:xfrm>
              <a:off x="101991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43"/>
            <p:cNvCxnSpPr/>
            <p:nvPr/>
          </p:nvCxnSpPr>
          <p:spPr>
            <a:xfrm>
              <a:off x="103497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8" name="Google Shape;878;p43"/>
            <p:cNvCxnSpPr/>
            <p:nvPr/>
          </p:nvCxnSpPr>
          <p:spPr>
            <a:xfrm>
              <a:off x="105004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9" name="Google Shape;879;p43"/>
            <p:cNvCxnSpPr/>
            <p:nvPr/>
          </p:nvCxnSpPr>
          <p:spPr>
            <a:xfrm>
              <a:off x="106510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0" name="Google Shape;880;p43"/>
            <p:cNvCxnSpPr/>
            <p:nvPr/>
          </p:nvCxnSpPr>
          <p:spPr>
            <a:xfrm>
              <a:off x="108016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43"/>
            <p:cNvCxnSpPr/>
            <p:nvPr/>
          </p:nvCxnSpPr>
          <p:spPr>
            <a:xfrm>
              <a:off x="1095230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2" name="Google Shape;882;p43"/>
            <p:cNvCxnSpPr/>
            <p:nvPr/>
          </p:nvCxnSpPr>
          <p:spPr>
            <a:xfrm>
              <a:off x="1110293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3" name="Google Shape;883;p43"/>
            <p:cNvCxnSpPr/>
            <p:nvPr/>
          </p:nvCxnSpPr>
          <p:spPr>
            <a:xfrm>
              <a:off x="1125356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43"/>
            <p:cNvCxnSpPr/>
            <p:nvPr/>
          </p:nvCxnSpPr>
          <p:spPr>
            <a:xfrm>
              <a:off x="1140419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5" name="Google Shape;885;p43"/>
            <p:cNvCxnSpPr/>
            <p:nvPr/>
          </p:nvCxnSpPr>
          <p:spPr>
            <a:xfrm>
              <a:off x="1155482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43"/>
            <p:cNvCxnSpPr/>
            <p:nvPr/>
          </p:nvCxnSpPr>
          <p:spPr>
            <a:xfrm>
              <a:off x="1170545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43"/>
            <p:cNvCxnSpPr/>
            <p:nvPr/>
          </p:nvCxnSpPr>
          <p:spPr>
            <a:xfrm>
              <a:off x="1185608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1200671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9" name="Google Shape;889;p43"/>
            <p:cNvCxnSpPr/>
            <p:nvPr/>
          </p:nvCxnSpPr>
          <p:spPr>
            <a:xfrm>
              <a:off x="1215734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43"/>
            <p:cNvCxnSpPr/>
            <p:nvPr/>
          </p:nvCxnSpPr>
          <p:spPr>
            <a:xfrm>
              <a:off x="12307979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43"/>
            <p:cNvCxnSpPr/>
            <p:nvPr/>
          </p:nvCxnSpPr>
          <p:spPr>
            <a:xfrm>
              <a:off x="-118996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43"/>
            <p:cNvCxnSpPr/>
            <p:nvPr/>
          </p:nvCxnSpPr>
          <p:spPr>
            <a:xfrm>
              <a:off x="316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3" name="Google Shape;893;p43"/>
            <p:cNvCxnSpPr/>
            <p:nvPr/>
          </p:nvCxnSpPr>
          <p:spPr>
            <a:xfrm>
              <a:off x="1822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4" name="Google Shape;894;p43"/>
            <p:cNvCxnSpPr/>
            <p:nvPr/>
          </p:nvCxnSpPr>
          <p:spPr>
            <a:xfrm>
              <a:off x="3328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43"/>
            <p:cNvCxnSpPr/>
            <p:nvPr/>
          </p:nvCxnSpPr>
          <p:spPr>
            <a:xfrm>
              <a:off x="4835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43"/>
            <p:cNvCxnSpPr/>
            <p:nvPr/>
          </p:nvCxnSpPr>
          <p:spPr>
            <a:xfrm>
              <a:off x="6341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p43"/>
            <p:cNvCxnSpPr/>
            <p:nvPr/>
          </p:nvCxnSpPr>
          <p:spPr>
            <a:xfrm>
              <a:off x="7847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p43"/>
            <p:cNvCxnSpPr/>
            <p:nvPr/>
          </p:nvCxnSpPr>
          <p:spPr>
            <a:xfrm>
              <a:off x="9354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9" name="Google Shape;899;p43"/>
            <p:cNvCxnSpPr/>
            <p:nvPr/>
          </p:nvCxnSpPr>
          <p:spPr>
            <a:xfrm>
              <a:off x="10860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0" name="Google Shape;900;p43"/>
            <p:cNvCxnSpPr/>
            <p:nvPr/>
          </p:nvCxnSpPr>
          <p:spPr>
            <a:xfrm>
              <a:off x="12366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1" name="Google Shape;901;p43"/>
            <p:cNvCxnSpPr/>
            <p:nvPr/>
          </p:nvCxnSpPr>
          <p:spPr>
            <a:xfrm>
              <a:off x="13873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2" name="Google Shape;902;p43"/>
            <p:cNvCxnSpPr/>
            <p:nvPr/>
          </p:nvCxnSpPr>
          <p:spPr>
            <a:xfrm>
              <a:off x="15379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3" name="Google Shape;903;p43"/>
            <p:cNvCxnSpPr/>
            <p:nvPr/>
          </p:nvCxnSpPr>
          <p:spPr>
            <a:xfrm>
              <a:off x="16885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4" name="Google Shape;904;p43"/>
            <p:cNvCxnSpPr/>
            <p:nvPr/>
          </p:nvCxnSpPr>
          <p:spPr>
            <a:xfrm>
              <a:off x="18391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5" name="Google Shape;905;p43"/>
            <p:cNvCxnSpPr/>
            <p:nvPr/>
          </p:nvCxnSpPr>
          <p:spPr>
            <a:xfrm>
              <a:off x="19898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6" name="Google Shape;906;p43"/>
            <p:cNvCxnSpPr/>
            <p:nvPr/>
          </p:nvCxnSpPr>
          <p:spPr>
            <a:xfrm>
              <a:off x="21404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7" name="Google Shape;907;p43"/>
            <p:cNvCxnSpPr/>
            <p:nvPr/>
          </p:nvCxnSpPr>
          <p:spPr>
            <a:xfrm>
              <a:off x="22910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8" name="Google Shape;908;p43"/>
            <p:cNvCxnSpPr/>
            <p:nvPr/>
          </p:nvCxnSpPr>
          <p:spPr>
            <a:xfrm>
              <a:off x="24417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9" name="Google Shape;909;p43"/>
            <p:cNvCxnSpPr/>
            <p:nvPr/>
          </p:nvCxnSpPr>
          <p:spPr>
            <a:xfrm>
              <a:off x="25923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43"/>
            <p:cNvCxnSpPr/>
            <p:nvPr/>
          </p:nvCxnSpPr>
          <p:spPr>
            <a:xfrm>
              <a:off x="27429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1" name="Google Shape;911;p43"/>
            <p:cNvCxnSpPr/>
            <p:nvPr/>
          </p:nvCxnSpPr>
          <p:spPr>
            <a:xfrm>
              <a:off x="28936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2" name="Google Shape;912;p43"/>
            <p:cNvCxnSpPr/>
            <p:nvPr/>
          </p:nvCxnSpPr>
          <p:spPr>
            <a:xfrm>
              <a:off x="30442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3" name="Google Shape;913;p43"/>
            <p:cNvCxnSpPr/>
            <p:nvPr/>
          </p:nvCxnSpPr>
          <p:spPr>
            <a:xfrm>
              <a:off x="31948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4" name="Google Shape;914;p43"/>
            <p:cNvCxnSpPr/>
            <p:nvPr/>
          </p:nvCxnSpPr>
          <p:spPr>
            <a:xfrm>
              <a:off x="33454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5" name="Google Shape;915;p43"/>
            <p:cNvCxnSpPr/>
            <p:nvPr/>
          </p:nvCxnSpPr>
          <p:spPr>
            <a:xfrm>
              <a:off x="34961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6" name="Google Shape;916;p43"/>
            <p:cNvCxnSpPr/>
            <p:nvPr/>
          </p:nvCxnSpPr>
          <p:spPr>
            <a:xfrm>
              <a:off x="36467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7" name="Google Shape;917;p43"/>
            <p:cNvCxnSpPr/>
            <p:nvPr/>
          </p:nvCxnSpPr>
          <p:spPr>
            <a:xfrm>
              <a:off x="37973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8" name="Google Shape;918;p43"/>
            <p:cNvCxnSpPr/>
            <p:nvPr/>
          </p:nvCxnSpPr>
          <p:spPr>
            <a:xfrm>
              <a:off x="39480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9" name="Google Shape;919;p43"/>
            <p:cNvCxnSpPr/>
            <p:nvPr/>
          </p:nvCxnSpPr>
          <p:spPr>
            <a:xfrm>
              <a:off x="40986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0" name="Google Shape;920;p43"/>
            <p:cNvCxnSpPr/>
            <p:nvPr/>
          </p:nvCxnSpPr>
          <p:spPr>
            <a:xfrm>
              <a:off x="42492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1" name="Google Shape;921;p43"/>
            <p:cNvCxnSpPr/>
            <p:nvPr/>
          </p:nvCxnSpPr>
          <p:spPr>
            <a:xfrm>
              <a:off x="43999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43"/>
            <p:cNvCxnSpPr/>
            <p:nvPr/>
          </p:nvCxnSpPr>
          <p:spPr>
            <a:xfrm>
              <a:off x="45505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43"/>
            <p:cNvCxnSpPr/>
            <p:nvPr/>
          </p:nvCxnSpPr>
          <p:spPr>
            <a:xfrm>
              <a:off x="47011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p43"/>
            <p:cNvCxnSpPr/>
            <p:nvPr/>
          </p:nvCxnSpPr>
          <p:spPr>
            <a:xfrm>
              <a:off x="48517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5" name="Google Shape;925;p43"/>
            <p:cNvCxnSpPr/>
            <p:nvPr/>
          </p:nvCxnSpPr>
          <p:spPr>
            <a:xfrm>
              <a:off x="50024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6" name="Google Shape;926;p43"/>
            <p:cNvCxnSpPr/>
            <p:nvPr/>
          </p:nvCxnSpPr>
          <p:spPr>
            <a:xfrm>
              <a:off x="51530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7" name="Google Shape;927;p43"/>
            <p:cNvCxnSpPr/>
            <p:nvPr/>
          </p:nvCxnSpPr>
          <p:spPr>
            <a:xfrm>
              <a:off x="53036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8" name="Google Shape;928;p43"/>
            <p:cNvCxnSpPr/>
            <p:nvPr/>
          </p:nvCxnSpPr>
          <p:spPr>
            <a:xfrm>
              <a:off x="54543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43"/>
            <p:cNvCxnSpPr/>
            <p:nvPr/>
          </p:nvCxnSpPr>
          <p:spPr>
            <a:xfrm>
              <a:off x="56049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0" name="Google Shape;930;p43"/>
            <p:cNvCxnSpPr/>
            <p:nvPr/>
          </p:nvCxnSpPr>
          <p:spPr>
            <a:xfrm>
              <a:off x="57555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1" name="Google Shape;931;p43"/>
            <p:cNvCxnSpPr/>
            <p:nvPr/>
          </p:nvCxnSpPr>
          <p:spPr>
            <a:xfrm>
              <a:off x="59062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2" name="Google Shape;932;p43"/>
            <p:cNvCxnSpPr/>
            <p:nvPr/>
          </p:nvCxnSpPr>
          <p:spPr>
            <a:xfrm>
              <a:off x="60568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3" name="Google Shape;933;p43"/>
            <p:cNvCxnSpPr/>
            <p:nvPr/>
          </p:nvCxnSpPr>
          <p:spPr>
            <a:xfrm>
              <a:off x="62074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4" name="Google Shape;934;p43"/>
            <p:cNvCxnSpPr/>
            <p:nvPr/>
          </p:nvCxnSpPr>
          <p:spPr>
            <a:xfrm>
              <a:off x="63580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5" name="Google Shape;935;p43"/>
            <p:cNvCxnSpPr/>
            <p:nvPr/>
          </p:nvCxnSpPr>
          <p:spPr>
            <a:xfrm>
              <a:off x="65087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6" name="Google Shape;936;p43"/>
            <p:cNvCxnSpPr/>
            <p:nvPr/>
          </p:nvCxnSpPr>
          <p:spPr>
            <a:xfrm>
              <a:off x="66593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7" name="Google Shape;937;p43"/>
            <p:cNvCxnSpPr/>
            <p:nvPr/>
          </p:nvCxnSpPr>
          <p:spPr>
            <a:xfrm>
              <a:off x="68099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8" name="Google Shape;938;p43"/>
            <p:cNvCxnSpPr/>
            <p:nvPr/>
          </p:nvCxnSpPr>
          <p:spPr>
            <a:xfrm>
              <a:off x="69606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9" name="Google Shape;939;p43"/>
            <p:cNvCxnSpPr/>
            <p:nvPr/>
          </p:nvCxnSpPr>
          <p:spPr>
            <a:xfrm>
              <a:off x="71112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0" name="Google Shape;940;p43"/>
            <p:cNvCxnSpPr/>
            <p:nvPr/>
          </p:nvCxnSpPr>
          <p:spPr>
            <a:xfrm>
              <a:off x="72618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1" name="Google Shape;941;p43"/>
            <p:cNvCxnSpPr/>
            <p:nvPr/>
          </p:nvCxnSpPr>
          <p:spPr>
            <a:xfrm>
              <a:off x="74125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2" name="Google Shape;942;p43"/>
            <p:cNvCxnSpPr/>
            <p:nvPr/>
          </p:nvCxnSpPr>
          <p:spPr>
            <a:xfrm>
              <a:off x="75631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3" name="Google Shape;943;p43"/>
            <p:cNvCxnSpPr/>
            <p:nvPr/>
          </p:nvCxnSpPr>
          <p:spPr>
            <a:xfrm>
              <a:off x="77137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4" name="Google Shape;944;p43"/>
            <p:cNvCxnSpPr/>
            <p:nvPr/>
          </p:nvCxnSpPr>
          <p:spPr>
            <a:xfrm>
              <a:off x="78643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43"/>
            <p:cNvCxnSpPr/>
            <p:nvPr/>
          </p:nvCxnSpPr>
          <p:spPr>
            <a:xfrm>
              <a:off x="80150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6" name="Google Shape;946;p43"/>
            <p:cNvCxnSpPr/>
            <p:nvPr/>
          </p:nvCxnSpPr>
          <p:spPr>
            <a:xfrm>
              <a:off x="81656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7" name="Google Shape;947;p43"/>
            <p:cNvCxnSpPr/>
            <p:nvPr/>
          </p:nvCxnSpPr>
          <p:spPr>
            <a:xfrm>
              <a:off x="83162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8" name="Google Shape;948;p43"/>
            <p:cNvCxnSpPr/>
            <p:nvPr/>
          </p:nvCxnSpPr>
          <p:spPr>
            <a:xfrm>
              <a:off x="84669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9" name="Google Shape;949;p43"/>
            <p:cNvCxnSpPr/>
            <p:nvPr/>
          </p:nvCxnSpPr>
          <p:spPr>
            <a:xfrm>
              <a:off x="87681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0" name="Google Shape;950;p43"/>
            <p:cNvCxnSpPr/>
            <p:nvPr/>
          </p:nvCxnSpPr>
          <p:spPr>
            <a:xfrm>
              <a:off x="90694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1" name="Google Shape;951;p43"/>
            <p:cNvCxnSpPr/>
            <p:nvPr/>
          </p:nvCxnSpPr>
          <p:spPr>
            <a:xfrm>
              <a:off x="93706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2" name="Google Shape;952;p43"/>
            <p:cNvCxnSpPr/>
            <p:nvPr/>
          </p:nvCxnSpPr>
          <p:spPr>
            <a:xfrm>
              <a:off x="96719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3" name="Google Shape;953;p43"/>
            <p:cNvCxnSpPr/>
            <p:nvPr/>
          </p:nvCxnSpPr>
          <p:spPr>
            <a:xfrm>
              <a:off x="99732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4" name="Google Shape;954;p43"/>
            <p:cNvCxnSpPr/>
            <p:nvPr/>
          </p:nvCxnSpPr>
          <p:spPr>
            <a:xfrm>
              <a:off x="86175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5" name="Google Shape;955;p43"/>
            <p:cNvCxnSpPr/>
            <p:nvPr/>
          </p:nvCxnSpPr>
          <p:spPr>
            <a:xfrm>
              <a:off x="89188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6" name="Google Shape;956;p43"/>
            <p:cNvCxnSpPr/>
            <p:nvPr/>
          </p:nvCxnSpPr>
          <p:spPr>
            <a:xfrm>
              <a:off x="92200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7" name="Google Shape;957;p43"/>
            <p:cNvCxnSpPr/>
            <p:nvPr/>
          </p:nvCxnSpPr>
          <p:spPr>
            <a:xfrm>
              <a:off x="95213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8" name="Google Shape;958;p43"/>
            <p:cNvCxnSpPr/>
            <p:nvPr/>
          </p:nvCxnSpPr>
          <p:spPr>
            <a:xfrm>
              <a:off x="98225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9" name="Google Shape;959;p43"/>
            <p:cNvCxnSpPr/>
            <p:nvPr/>
          </p:nvCxnSpPr>
          <p:spPr>
            <a:xfrm>
              <a:off x="101238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0" name="Google Shape;960;p43"/>
            <p:cNvCxnSpPr/>
            <p:nvPr/>
          </p:nvCxnSpPr>
          <p:spPr>
            <a:xfrm>
              <a:off x="102744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1" name="Google Shape;961;p43"/>
            <p:cNvCxnSpPr/>
            <p:nvPr/>
          </p:nvCxnSpPr>
          <p:spPr>
            <a:xfrm>
              <a:off x="104251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p43"/>
            <p:cNvCxnSpPr/>
            <p:nvPr/>
          </p:nvCxnSpPr>
          <p:spPr>
            <a:xfrm>
              <a:off x="105757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3" name="Google Shape;963;p43"/>
            <p:cNvCxnSpPr/>
            <p:nvPr/>
          </p:nvCxnSpPr>
          <p:spPr>
            <a:xfrm>
              <a:off x="107263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4" name="Google Shape;964;p43"/>
            <p:cNvCxnSpPr/>
            <p:nvPr/>
          </p:nvCxnSpPr>
          <p:spPr>
            <a:xfrm>
              <a:off x="1087699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43"/>
            <p:cNvCxnSpPr/>
            <p:nvPr/>
          </p:nvCxnSpPr>
          <p:spPr>
            <a:xfrm>
              <a:off x="1102762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6" name="Google Shape;966;p43"/>
            <p:cNvCxnSpPr/>
            <p:nvPr/>
          </p:nvCxnSpPr>
          <p:spPr>
            <a:xfrm>
              <a:off x="1117825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7" name="Google Shape;967;p43"/>
            <p:cNvCxnSpPr/>
            <p:nvPr/>
          </p:nvCxnSpPr>
          <p:spPr>
            <a:xfrm>
              <a:off x="1132888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8" name="Google Shape;968;p43"/>
            <p:cNvCxnSpPr/>
            <p:nvPr/>
          </p:nvCxnSpPr>
          <p:spPr>
            <a:xfrm>
              <a:off x="1147951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43"/>
            <p:cNvCxnSpPr/>
            <p:nvPr/>
          </p:nvCxnSpPr>
          <p:spPr>
            <a:xfrm>
              <a:off x="1163014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0" name="Google Shape;970;p43"/>
            <p:cNvCxnSpPr/>
            <p:nvPr/>
          </p:nvCxnSpPr>
          <p:spPr>
            <a:xfrm>
              <a:off x="1178077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43"/>
            <p:cNvCxnSpPr/>
            <p:nvPr/>
          </p:nvCxnSpPr>
          <p:spPr>
            <a:xfrm>
              <a:off x="1193140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43"/>
            <p:cNvCxnSpPr/>
            <p:nvPr/>
          </p:nvCxnSpPr>
          <p:spPr>
            <a:xfrm>
              <a:off x="1208203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43"/>
            <p:cNvCxnSpPr/>
            <p:nvPr/>
          </p:nvCxnSpPr>
          <p:spPr>
            <a:xfrm>
              <a:off x="12232664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43"/>
            <p:cNvCxnSpPr/>
            <p:nvPr/>
          </p:nvCxnSpPr>
          <p:spPr>
            <a:xfrm>
              <a:off x="12383322" y="6163283"/>
              <a:ext cx="0" cy="13716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75" name="Google Shape;975;p43"/>
          <p:cNvSpPr txBox="1"/>
          <p:nvPr>
            <p:ph idx="1" type="body"/>
          </p:nvPr>
        </p:nvSpPr>
        <p:spPr>
          <a:xfrm>
            <a:off x="505100" y="2455718"/>
            <a:ext cx="3061063" cy="3394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76" name="Google Shape;976;p43"/>
          <p:cNvCxnSpPr/>
          <p:nvPr/>
        </p:nvCxnSpPr>
        <p:spPr>
          <a:xfrm>
            <a:off x="-16126" y="6433457"/>
            <a:ext cx="12208126" cy="0"/>
          </a:xfrm>
          <a:prstGeom prst="straightConnector1">
            <a:avLst/>
          </a:prstGeom>
          <a:noFill/>
          <a:ln cap="flat" cmpd="sng" w="25400">
            <a:solidFill>
              <a:srgbClr val="7979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7" name="Google Shape;977;p43"/>
          <p:cNvSpPr txBox="1"/>
          <p:nvPr>
            <p:ph idx="11" type="ftr"/>
          </p:nvPr>
        </p:nvSpPr>
        <p:spPr>
          <a:xfrm>
            <a:off x="151280" y="108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8" name="Google Shape;978;p43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9" name="Google Shape;979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9864" y="6553200"/>
            <a:ext cx="2527300" cy="15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0" name="Google Shape;980;p43"/>
          <p:cNvCxnSpPr/>
          <p:nvPr/>
        </p:nvCxnSpPr>
        <p:spPr>
          <a:xfrm>
            <a:off x="-16126" y="526274"/>
            <a:ext cx="12208126" cy="0"/>
          </a:xfrm>
          <a:prstGeom prst="straightConnector1">
            <a:avLst/>
          </a:prstGeom>
          <a:noFill/>
          <a:ln cap="flat" cmpd="sng" w="25400">
            <a:solidFill>
              <a:srgbClr val="7979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3N0iChCFC7nsFvjDm2QBIWqFjcsTBfRU/view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s://drive.google.com/file/d/13N0iChCFC7nsFvjDm2QBIWqFjcsTBfRU/view?usp=drive_li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Vijayagiridharan/EvadeML-Zo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EQ9NGeFtA-rHucG3TsCoGzSYRZuoEPYT/view" TargetMode="External"/><Relationship Id="rId4" Type="http://schemas.openxmlformats.org/officeDocument/2006/relationships/image" Target="../media/image22.jpg"/><Relationship Id="rId5" Type="http://schemas.openxmlformats.org/officeDocument/2006/relationships/hyperlink" Target="https://drive.google.com/file/d/1EQ9NGeFtA-rHucG3TsCoGzSYRZuoEPYT/view?usp=drive_lin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mzweilin/EvadeML-Zoo" TargetMode="External"/><Relationship Id="rId4" Type="http://schemas.openxmlformats.org/officeDocument/2006/relationships/hyperlink" Target="https://www.youtube.com/watch?v=GkJdnvJ6j_k&amp;t=244s&amp;ab_channel=NDSSSymposium%5C" TargetMode="External"/><Relationship Id="rId5" Type="http://schemas.openxmlformats.org/officeDocument/2006/relationships/hyperlink" Target="https://www.youtube.com/watch?v=pFZaktfRdss&amp;t=589s&amp;ab_channel=YanjunQ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"/>
          <p:cNvSpPr txBox="1"/>
          <p:nvPr>
            <p:ph type="title"/>
          </p:nvPr>
        </p:nvSpPr>
        <p:spPr>
          <a:xfrm>
            <a:off x="643068" y="1358900"/>
            <a:ext cx="10515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8138"/>
              </a:lnSpc>
              <a:spcBef>
                <a:spcPts val="0"/>
              </a:spcBef>
              <a:spcAft>
                <a:spcPts val="0"/>
              </a:spcAft>
              <a:buClr>
                <a:srgbClr val="F7D88C"/>
              </a:buClr>
              <a:buSzPts val="3600"/>
              <a:buFont typeface="Arial Black"/>
              <a:buNone/>
            </a:pPr>
            <a:r>
              <a:rPr b="0" i="0" lang="en-US" sz="3600" u="none" strike="noStrike">
                <a:solidFill>
                  <a:srgbClr val="F7D88C"/>
                </a:solidFill>
                <a:latin typeface="Arial Black"/>
                <a:ea typeface="Arial Black"/>
                <a:cs typeface="Arial Black"/>
                <a:sym typeface="Arial Black"/>
              </a:rPr>
              <a:t>FEATURE SQUEEZING:</a:t>
            </a:r>
            <a:br>
              <a:rPr b="0" i="0" lang="en-US" sz="3600" u="none" strike="noStrike">
                <a:solidFill>
                  <a:srgbClr val="F7D88C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strike="noStrike">
                <a:solidFill>
                  <a:srgbClr val="F7D88C"/>
                </a:solidFill>
                <a:latin typeface="Arial Black"/>
                <a:ea typeface="Arial Black"/>
                <a:cs typeface="Arial Black"/>
                <a:sym typeface="Arial Black"/>
              </a:rPr>
              <a:t>DETECTING ADVERSARIAL EXAMPLES IN DEEP NEURAL NETWORKS</a:t>
            </a:r>
            <a:endParaRPr sz="3600">
              <a:solidFill>
                <a:srgbClr val="F7D88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9" name="Google Shape;1009;p1"/>
          <p:cNvSpPr txBox="1"/>
          <p:nvPr>
            <p:ph idx="1" type="body"/>
          </p:nvPr>
        </p:nvSpPr>
        <p:spPr>
          <a:xfrm>
            <a:off x="2857948" y="949363"/>
            <a:ext cx="6476103" cy="40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A5A5A5"/>
                </a:solidFill>
                <a:latin typeface="Arial Black"/>
                <a:ea typeface="Arial Black"/>
                <a:cs typeface="Arial Black"/>
                <a:sym typeface="Arial Black"/>
              </a:rPr>
              <a:t>ACS 54500: CRYPTOGRAPHY AND NETWORK SECURITY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0" name="Google Shape;1010;p1"/>
          <p:cNvSpPr txBox="1"/>
          <p:nvPr>
            <p:ph idx="3" type="body"/>
          </p:nvPr>
        </p:nvSpPr>
        <p:spPr>
          <a:xfrm>
            <a:off x="660400" y="5664200"/>
            <a:ext cx="4262590" cy="86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CC4"/>
              </a:buClr>
              <a:buSzPts val="1400"/>
              <a:buFont typeface="Arial"/>
              <a:buNone/>
            </a:pPr>
            <a:r>
              <a:rPr lang="en-US">
                <a:solidFill>
                  <a:srgbClr val="FBECC4"/>
                </a:solidFill>
                <a:latin typeface="Arial Black"/>
                <a:ea typeface="Arial Black"/>
                <a:cs typeface="Arial Black"/>
                <a:sym typeface="Arial Black"/>
              </a:rPr>
              <a:t>Presenter: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CC4"/>
              </a:buClr>
              <a:buSzPts val="1400"/>
              <a:buFont typeface="Arial"/>
              <a:buNone/>
            </a:pPr>
            <a:r>
              <a:rPr lang="en-US">
                <a:solidFill>
                  <a:srgbClr val="FBECC4"/>
                </a:solidFill>
                <a:latin typeface="Arial Black"/>
                <a:ea typeface="Arial Black"/>
                <a:cs typeface="Arial Black"/>
                <a:sym typeface="Arial Black"/>
              </a:rPr>
              <a:t>Fairuz Haq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CC4"/>
              </a:buClr>
              <a:buSzPts val="1400"/>
              <a:buFont typeface="Arial"/>
              <a:buNone/>
            </a:pPr>
            <a:r>
              <a:rPr lang="en-US">
                <a:solidFill>
                  <a:srgbClr val="FBECC4"/>
                </a:solidFill>
                <a:latin typeface="Arial Black"/>
                <a:ea typeface="Arial Black"/>
                <a:cs typeface="Arial Black"/>
                <a:sym typeface="Arial Black"/>
              </a:rPr>
              <a:t>Vijayagiridharan Subramanian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1" name="Google Shape;1011;p1"/>
          <p:cNvSpPr txBox="1"/>
          <p:nvPr>
            <p:ph idx="4" type="body"/>
          </p:nvPr>
        </p:nvSpPr>
        <p:spPr>
          <a:xfrm>
            <a:off x="696913" y="4419600"/>
            <a:ext cx="868375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 Black"/>
              <a:buNone/>
            </a:pPr>
            <a:r>
              <a:rPr lang="en-US" sz="1400">
                <a:solidFill>
                  <a:srgbClr val="A5A5A5"/>
                </a:solidFill>
                <a:latin typeface="Arial Black"/>
                <a:ea typeface="Arial Black"/>
                <a:cs typeface="Arial Black"/>
                <a:sym typeface="Arial Black"/>
              </a:rPr>
              <a:t>Author: Weilin Xu, David Evans, Yanjun Qi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 Black"/>
              <a:buNone/>
            </a:pPr>
            <a:r>
              <a:rPr lang="en-US" sz="1400">
                <a:solidFill>
                  <a:srgbClr val="A5A5A5"/>
                </a:solidFill>
                <a:latin typeface="Arial Black"/>
                <a:ea typeface="Arial Black"/>
                <a:cs typeface="Arial Black"/>
                <a:sym typeface="Arial Black"/>
              </a:rPr>
              <a:t>Research Paper Presentation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 Black"/>
              <a:buNone/>
            </a:pPr>
            <a:r>
              <a:rPr lang="en-US" sz="1400">
                <a:solidFill>
                  <a:srgbClr val="A5A5A5"/>
                </a:solidFill>
                <a:latin typeface="Arial Black"/>
                <a:ea typeface="Arial Black"/>
                <a:cs typeface="Arial Black"/>
                <a:sym typeface="Arial Black"/>
              </a:rPr>
              <a:t>Spring 2024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>
              <a:solidFill>
                <a:srgbClr val="FEEAD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"/>
          <p:cNvSpPr txBox="1"/>
          <p:nvPr>
            <p:ph type="title"/>
          </p:nvPr>
        </p:nvSpPr>
        <p:spPr>
          <a:xfrm>
            <a:off x="616775" y="609600"/>
            <a:ext cx="109728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Re-implementation: Video</a:t>
            </a:r>
            <a:endParaRPr/>
          </a:p>
        </p:txBody>
      </p:sp>
      <p:sp>
        <p:nvSpPr>
          <p:cNvPr id="1080" name="Google Shape;1080;p10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1" name="Google Shape;1081;p10"/>
          <p:cNvSpPr txBox="1"/>
          <p:nvPr>
            <p:ph idx="1" type="body"/>
          </p:nvPr>
        </p:nvSpPr>
        <p:spPr>
          <a:xfrm>
            <a:off x="609600" y="2316480"/>
            <a:ext cx="109728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082" name="Google Shape;1082;p10" title="Reimplementation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325" y="1956975"/>
            <a:ext cx="10357152" cy="408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0"/>
          <p:cNvSpPr txBox="1"/>
          <p:nvPr/>
        </p:nvSpPr>
        <p:spPr>
          <a:xfrm>
            <a:off x="949800" y="1411800"/>
            <a:ext cx="6298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5"/>
              </a:rPr>
              <a:t>https://drive.google.com/file/d/13N0iChCFC7nsFvjDm2QBIWqFjcsTBfRU/view?usp=drive_link</a:t>
            </a: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1"/>
          <p:cNvSpPr txBox="1"/>
          <p:nvPr>
            <p:ph type="title"/>
          </p:nvPr>
        </p:nvSpPr>
        <p:spPr>
          <a:xfrm>
            <a:off x="616772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Re-implementation: Code</a:t>
            </a:r>
            <a:endParaRPr/>
          </a:p>
        </p:txBody>
      </p:sp>
      <p:sp>
        <p:nvSpPr>
          <p:cNvPr id="1089" name="Google Shape;1089;p11"/>
          <p:cNvSpPr txBox="1"/>
          <p:nvPr>
            <p:ph idx="1" type="body"/>
          </p:nvPr>
        </p:nvSpPr>
        <p:spPr>
          <a:xfrm>
            <a:off x="609600" y="2316476"/>
            <a:ext cx="109728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/>
              <a:t>You can find the existing working code on:</a:t>
            </a:r>
            <a:endParaRPr/>
          </a:p>
          <a:p>
            <a:pPr indent="-457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t/>
            </a:r>
            <a:endParaRPr/>
          </a:p>
          <a:p>
            <a:pPr indent="-457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https://github.com/Vijayagiridharan/EvadeML-Zoo</a:t>
            </a:r>
            <a:endParaRPr sz="2600"/>
          </a:p>
        </p:txBody>
      </p:sp>
      <p:sp>
        <p:nvSpPr>
          <p:cNvPr id="1090" name="Google Shape;1090;p11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2"/>
          <p:cNvSpPr txBox="1"/>
          <p:nvPr>
            <p:ph type="title"/>
          </p:nvPr>
        </p:nvSpPr>
        <p:spPr>
          <a:xfrm>
            <a:off x="616772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ct val="1000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Re-implementation: Target DNN Models</a:t>
            </a:r>
            <a:endParaRPr/>
          </a:p>
        </p:txBody>
      </p:sp>
      <p:sp>
        <p:nvSpPr>
          <p:cNvPr id="1096" name="Google Shape;1096;p12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7" name="Google Shape;10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945" y="2315364"/>
            <a:ext cx="10607040" cy="177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3"/>
          <p:cNvSpPr txBox="1"/>
          <p:nvPr>
            <p:ph type="title"/>
          </p:nvPr>
        </p:nvSpPr>
        <p:spPr>
          <a:xfrm>
            <a:off x="616772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Re-implementation: MNIST</a:t>
            </a:r>
            <a:endParaRPr/>
          </a:p>
        </p:txBody>
      </p:sp>
      <p:sp>
        <p:nvSpPr>
          <p:cNvPr id="1103" name="Google Shape;1103;p13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4" name="Google Shape;11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132" y="3394624"/>
            <a:ext cx="5703644" cy="125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984" y="4737533"/>
            <a:ext cx="4083470" cy="14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551" y="1528220"/>
            <a:ext cx="4431322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4"/>
          <p:cNvSpPr txBox="1"/>
          <p:nvPr>
            <p:ph type="title"/>
          </p:nvPr>
        </p:nvSpPr>
        <p:spPr>
          <a:xfrm>
            <a:off x="616772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Re-implementation: CIFAR-10</a:t>
            </a:r>
            <a:endParaRPr/>
          </a:p>
        </p:txBody>
      </p:sp>
      <p:sp>
        <p:nvSpPr>
          <p:cNvPr id="1112" name="Google Shape;1112;p14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3" name="Google Shape;1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132" y="3407346"/>
            <a:ext cx="5703644" cy="123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1072" y="4737533"/>
            <a:ext cx="3191294" cy="14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551" y="1667677"/>
            <a:ext cx="4431322" cy="15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5"/>
          <p:cNvSpPr txBox="1"/>
          <p:nvPr>
            <p:ph type="title"/>
          </p:nvPr>
        </p:nvSpPr>
        <p:spPr>
          <a:xfrm>
            <a:off x="616772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Re-implementation: ImageNet</a:t>
            </a:r>
            <a:endParaRPr/>
          </a:p>
        </p:txBody>
      </p:sp>
      <p:sp>
        <p:nvSpPr>
          <p:cNvPr id="1121" name="Google Shape;1121;p15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2" name="Google Shape;1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291" y="3407346"/>
            <a:ext cx="4639326" cy="123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1072" y="4784582"/>
            <a:ext cx="3191294" cy="13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6" y="1667677"/>
            <a:ext cx="3889591" cy="154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6"/>
          <p:cNvSpPr txBox="1"/>
          <p:nvPr>
            <p:ph type="title"/>
          </p:nvPr>
        </p:nvSpPr>
        <p:spPr>
          <a:xfrm>
            <a:off x="616772" y="609600"/>
            <a:ext cx="1157522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ct val="1000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Re-implementation: Summary &amp; Comparison</a:t>
            </a:r>
            <a:endParaRPr/>
          </a:p>
        </p:txBody>
      </p:sp>
      <p:sp>
        <p:nvSpPr>
          <p:cNvPr id="1130" name="Google Shape;1130;p16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1" name="Google Shape;1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373" y="4109810"/>
            <a:ext cx="6035040" cy="182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404" y="1997690"/>
            <a:ext cx="6309360" cy="194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"/>
          <p:cNvSpPr txBox="1"/>
          <p:nvPr>
            <p:ph type="title"/>
          </p:nvPr>
        </p:nvSpPr>
        <p:spPr>
          <a:xfrm>
            <a:off x="609600" y="609600"/>
            <a:ext cx="10972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ct val="1000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Enhancement Beyond the Work: Video</a:t>
            </a:r>
            <a:endParaRPr/>
          </a:p>
        </p:txBody>
      </p:sp>
      <p:sp>
        <p:nvSpPr>
          <p:cNvPr id="1138" name="Google Shape;1138;p17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9" name="Google Shape;1139;p17" title="SVHN tensorflow2.ipynb - Colab - Brave 2024-04-12 01-41-27.mp4 - Google Chrome 2024-04-14 17-32-1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700" y="2301300"/>
            <a:ext cx="9235250" cy="37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17"/>
          <p:cNvSpPr txBox="1"/>
          <p:nvPr/>
        </p:nvSpPr>
        <p:spPr>
          <a:xfrm>
            <a:off x="949800" y="1411800"/>
            <a:ext cx="7661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5"/>
              </a:rPr>
              <a:t>https://drive.google.com/file/d/1EQ9NGeFtA-rHucG3TsCoGzSYRZuoEPYT/view?usp=drive_link</a:t>
            </a: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8"/>
          <p:cNvSpPr txBox="1"/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Enhancement Beyond the Work</a:t>
            </a:r>
            <a:endParaRPr/>
          </a:p>
        </p:txBody>
      </p:sp>
      <p:sp>
        <p:nvSpPr>
          <p:cNvPr id="1146" name="Google Shape;1146;p18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table with numbers and a number of people&#10;&#10;Description automatically generated with medium confidence" id="1147" name="Google Shape;114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53" y="1472541"/>
            <a:ext cx="5703644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0083" y="3366192"/>
            <a:ext cx="6088746" cy="122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3873" y="4670139"/>
            <a:ext cx="6088746" cy="160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9"/>
          <p:cNvSpPr txBox="1"/>
          <p:nvPr>
            <p:ph type="title"/>
          </p:nvPr>
        </p:nvSpPr>
        <p:spPr>
          <a:xfrm>
            <a:off x="606014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Learning from the Research Paper</a:t>
            </a:r>
            <a:endParaRPr/>
          </a:p>
        </p:txBody>
      </p:sp>
      <p:sp>
        <p:nvSpPr>
          <p:cNvPr id="1155" name="Google Shape;1155;p19"/>
          <p:cNvSpPr txBox="1"/>
          <p:nvPr>
            <p:ph idx="1" type="body"/>
          </p:nvPr>
        </p:nvSpPr>
        <p:spPr>
          <a:xfrm>
            <a:off x="760020" y="1678566"/>
            <a:ext cx="10248406" cy="3557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n-US" sz="2000"/>
              <a:t>Feature Squeezing provides a framework that reduces the search space available for an adversary and detects adversarial examples.</a:t>
            </a:r>
            <a:endParaRPr sz="1600"/>
          </a:p>
          <a:p>
            <a:pPr indent="-274320" lvl="0" marL="27432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n-US" sz="2000"/>
              <a:t>Feature squeezing hardens deep learning models.</a:t>
            </a:r>
            <a:endParaRPr sz="1600"/>
          </a:p>
          <a:p>
            <a:pPr indent="-274320" lvl="0" marL="27432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n-US" sz="2000"/>
              <a:t>The effectiveness of feature squeezing is surprising since it is so simple and inexpensive compared to other proposed defenses.</a:t>
            </a:r>
            <a:endParaRPr sz="1600"/>
          </a:p>
          <a:p>
            <a:pPr indent="-274320" lvl="0" marL="27432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n-US" sz="2000"/>
              <a:t>It helps DNN models to predict correct classification on adversarial examples generated by eleven different attacks executed without knowledge of the defense. </a:t>
            </a:r>
            <a:endParaRPr sz="1600"/>
          </a:p>
          <a:p>
            <a:pPr indent="-274320" lvl="0" marL="27432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n-US" sz="2000"/>
              <a:t>It complicates the task of an adaptive adversary even with full knowledge of the model and defense.</a:t>
            </a:r>
            <a:endParaRPr/>
          </a:p>
          <a:p>
            <a:pPr indent="-147320" lvl="0" marL="2743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1156" name="Google Shape;1156;p19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"/>
          <p:cNvSpPr txBox="1"/>
          <p:nvPr>
            <p:ph type="title"/>
          </p:nvPr>
        </p:nvSpPr>
        <p:spPr>
          <a:xfrm>
            <a:off x="491266" y="58156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Outline</a:t>
            </a:r>
            <a:endParaRPr/>
          </a:p>
        </p:txBody>
      </p:sp>
      <p:sp>
        <p:nvSpPr>
          <p:cNvPr id="1017" name="Google Shape;1017;p2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8" name="Google Shape;1018;p2"/>
          <p:cNvSpPr txBox="1"/>
          <p:nvPr>
            <p:ph idx="1" type="body"/>
          </p:nvPr>
        </p:nvSpPr>
        <p:spPr>
          <a:xfrm>
            <a:off x="1219200" y="2047539"/>
            <a:ext cx="109728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E8913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8E8913"/>
                </a:solidFill>
              </a:rPr>
              <a:t>Background and Research Problem Studied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E8913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8E8913"/>
                </a:solidFill>
              </a:rPr>
              <a:t>Approach Applied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E8913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8E8913"/>
                </a:solidFill>
              </a:rPr>
              <a:t>Main Contributions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D27600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D27600"/>
                </a:solidFill>
              </a:rPr>
              <a:t>Re-implementation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D27600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D27600"/>
                </a:solidFill>
              </a:rPr>
              <a:t>Enhancement Beyond the Work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D27600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rgbClr val="D27600"/>
                </a:solidFill>
              </a:rPr>
              <a:t>Learning from the Research Paper</a:t>
            </a:r>
            <a:endParaRPr/>
          </a:p>
          <a:p>
            <a:pPr indent="-1219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219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0"/>
          <p:cNvSpPr txBox="1"/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Reference</a:t>
            </a:r>
            <a:endParaRPr/>
          </a:p>
        </p:txBody>
      </p:sp>
      <p:sp>
        <p:nvSpPr>
          <p:cNvPr id="1162" name="Google Shape;1162;p20"/>
          <p:cNvSpPr txBox="1"/>
          <p:nvPr>
            <p:ph idx="1" type="body"/>
          </p:nvPr>
        </p:nvSpPr>
        <p:spPr>
          <a:xfrm>
            <a:off x="381965" y="2027113"/>
            <a:ext cx="1166632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C Szegedy et al., Intriguing Properties of Deep Neural Networks. In ICLR 2014.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[2]chrome-extension://efaidnbmnnnibpcajpcglclefindmkaj/https://qdata.github.io/secureml-web/pic/18Webnar_feature_squeezing-V2.pdf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Xu, Weilin, David Evans, and Yanjun Qi. "Feature squeezing: Detecting adversarial examples in deep neural networks." arXiv preprint arXiv:1704.01155 (2017).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Code: 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https://github.com/mzweilin/EvadeML-Zoo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 https://www.youtube.com/watch?v=GkJdnvJ6j_k&amp;t=244s&amp;ab_channel=NDSSSymposium\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[6] https://www.youtube.com/watch?v=pFZaktfRdss&amp;t=589s&amp;ab_channel=YanjunQi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20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1000"/>
          </a:blip>
          <a:stretch>
            <a:fillRect/>
          </a:stretch>
        </a:blip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1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6000"/>
          </a:blip>
          <a:stretch>
            <a:fillRect/>
          </a:stretch>
        </a:blipFill>
      </p:bgPr>
    </p:bg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2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4" name="Google Shape;1174;p22"/>
          <p:cNvSpPr txBox="1"/>
          <p:nvPr/>
        </p:nvSpPr>
        <p:spPr>
          <a:xfrm rot="-5400000">
            <a:off x="-600437" y="3044279"/>
            <a:ext cx="360454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BECC4"/>
                </a:solidFill>
                <a:latin typeface="Arial Black"/>
                <a:ea typeface="Arial Black"/>
                <a:cs typeface="Arial Black"/>
                <a:sym typeface="Arial Black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"/>
          <p:cNvSpPr txBox="1"/>
          <p:nvPr>
            <p:ph type="title"/>
          </p:nvPr>
        </p:nvSpPr>
        <p:spPr>
          <a:xfrm>
            <a:off x="589280" y="589406"/>
            <a:ext cx="1160272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ct val="1000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Background and Research Problem Studied</a:t>
            </a:r>
            <a:endParaRPr/>
          </a:p>
        </p:txBody>
      </p:sp>
      <p:sp>
        <p:nvSpPr>
          <p:cNvPr id="1024" name="Google Shape;1024;p3"/>
          <p:cNvSpPr txBox="1"/>
          <p:nvPr>
            <p:ph idx="2" type="body"/>
          </p:nvPr>
        </p:nvSpPr>
        <p:spPr>
          <a:xfrm>
            <a:off x="7782560" y="2052320"/>
            <a:ext cx="4287520" cy="383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Noto Sans Symbols"/>
              <a:buChar char="⮚"/>
            </a:pPr>
            <a:r>
              <a:rPr b="0" i="0" lang="en-US" sz="2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Original sample is correctly classified as a panda by a trained deep learning model.</a:t>
            </a:r>
            <a:endParaRPr/>
          </a:p>
          <a:p>
            <a:pPr indent="-1219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t/>
            </a:r>
            <a:endParaRPr b="0" i="0" sz="2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6470D"/>
              </a:buClr>
              <a:buSzPts val="2400"/>
              <a:buFont typeface="Noto Sans Symbols"/>
              <a:buChar char="⮚"/>
            </a:pPr>
            <a:r>
              <a:rPr b="0" i="0" lang="en-US" sz="2400">
                <a:solidFill>
                  <a:srgbClr val="8647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Adversarial example is generated by adding very little noise to original sample.</a:t>
            </a:r>
            <a:endParaRPr/>
          </a:p>
          <a:p>
            <a:pPr indent="-1219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t/>
            </a:r>
            <a:endParaRPr b="0" i="0" sz="2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Noto Sans Symbols"/>
              <a:buChar char="⮚"/>
            </a:pPr>
            <a:r>
              <a:rPr b="0" i="0" lang="en-US" sz="2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Adversarial example  is visually similar to 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 </a:t>
            </a:r>
            <a:r>
              <a:rPr b="0" i="0" lang="en-US" sz="2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misclassified as a gibbon.</a:t>
            </a:r>
            <a:endParaRPr b="0" i="0" sz="2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6" name="Google Shape;102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1726882"/>
            <a:ext cx="7315200" cy="4389120"/>
          </a:xfrm>
          <a:prstGeom prst="rect">
            <a:avLst/>
          </a:prstGeom>
          <a:noFill/>
          <a:ln cap="flat" cmpd="sng" w="9525">
            <a:solidFill>
              <a:srgbClr val="79C82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"/>
          <p:cNvSpPr txBox="1"/>
          <p:nvPr>
            <p:ph type="title"/>
          </p:nvPr>
        </p:nvSpPr>
        <p:spPr>
          <a:xfrm>
            <a:off x="609599" y="606140"/>
            <a:ext cx="11245327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ct val="1000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Background and Research Problem Studied</a:t>
            </a:r>
            <a:endParaRPr/>
          </a:p>
        </p:txBody>
      </p:sp>
      <p:sp>
        <p:nvSpPr>
          <p:cNvPr id="1033" name="Google Shape;1033;p4"/>
          <p:cNvSpPr txBox="1"/>
          <p:nvPr>
            <p:ph idx="2" type="body"/>
          </p:nvPr>
        </p:nvSpPr>
        <p:spPr>
          <a:xfrm>
            <a:off x="7250654" y="1828800"/>
            <a:ext cx="4636546" cy="2775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Noto Sans Symbols"/>
              <a:buChar char="⮚"/>
            </a:pPr>
            <a:r>
              <a:rPr b="0" i="0" lang="en-US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 perturbation noises are added to original image separately that generate </a:t>
            </a:r>
            <a:r>
              <a:rPr lang="en-US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0" i="0" lang="en-US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adversarial examples.</a:t>
            </a:r>
            <a:endParaRPr/>
          </a:p>
          <a:p>
            <a:pPr indent="-1346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Noto Sans Symbols"/>
              <a:buNone/>
            </a:pPr>
            <a:r>
              <a:t/>
            </a:r>
            <a:endParaRPr b="0" i="0" sz="2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Noto Sans Symbols"/>
              <a:buChar char="⮚"/>
            </a:pPr>
            <a:r>
              <a:rPr i="0" lang="en-US" sz="2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Adversarial examples are misclassified differently by same trained deep learning model</a:t>
            </a:r>
            <a:endParaRPr/>
          </a:p>
        </p:txBody>
      </p:sp>
      <p:sp>
        <p:nvSpPr>
          <p:cNvPr id="1034" name="Google Shape;1034;p4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5" name="Google Shape;103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6053" r="11623" t="10478"/>
          <a:stretch/>
        </p:blipFill>
        <p:spPr>
          <a:xfrm>
            <a:off x="387272" y="1850314"/>
            <a:ext cx="6798332" cy="41578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6" name="Google Shape;1036;p4"/>
          <p:cNvSpPr/>
          <p:nvPr/>
        </p:nvSpPr>
        <p:spPr>
          <a:xfrm>
            <a:off x="7325958" y="4367605"/>
            <a:ext cx="4292302" cy="1893346"/>
          </a:xfrm>
          <a:prstGeom prst="cloud">
            <a:avLst/>
          </a:prstGeom>
          <a:gradFill>
            <a:gsLst>
              <a:gs pos="0">
                <a:srgbClr val="DD9900"/>
              </a:gs>
              <a:gs pos="100000">
                <a:srgbClr val="FFD386"/>
              </a:gs>
            </a:gsLst>
            <a:lin ang="16200000" scaled="0"/>
          </a:gradFill>
          <a:ln cap="flat" cmpd="sng" w="9525">
            <a:solidFill>
              <a:srgbClr val="C18B0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"/>
          <p:cNvSpPr txBox="1"/>
          <p:nvPr/>
        </p:nvSpPr>
        <p:spPr>
          <a:xfrm>
            <a:off x="7498079" y="4317402"/>
            <a:ext cx="4005431" cy="201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Deep learning classifiers are affected easily and predicts misclassified results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"/>
          <p:cNvSpPr txBox="1"/>
          <p:nvPr>
            <p:ph type="title"/>
          </p:nvPr>
        </p:nvSpPr>
        <p:spPr>
          <a:xfrm>
            <a:off x="609600" y="589406"/>
            <a:ext cx="109728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3200"/>
              <a:buFont typeface="Arial Black"/>
              <a:buNone/>
            </a:pPr>
            <a:r>
              <a:rPr lang="en-US" sz="32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Approach Applied: Property of Adversarial Example</a:t>
            </a:r>
            <a:endParaRPr/>
          </a:p>
        </p:txBody>
      </p:sp>
      <p:sp>
        <p:nvSpPr>
          <p:cNvPr id="1043" name="Google Shape;1043;p5"/>
          <p:cNvSpPr txBox="1"/>
          <p:nvPr>
            <p:ph idx="2" type="body"/>
          </p:nvPr>
        </p:nvSpPr>
        <p:spPr>
          <a:xfrm>
            <a:off x="7528560" y="1818640"/>
            <a:ext cx="4409440" cy="389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b="0" i="0" lang="en-US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Same deep learning model is used in all case.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D276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D27600"/>
              </a:buClr>
              <a:buSzPts val="2400"/>
              <a:buFont typeface="Noto Sans Symbols"/>
              <a:buChar char="⮚"/>
            </a:pPr>
            <a:r>
              <a:rPr b="0" i="0" lang="en-US" sz="2400">
                <a:solidFill>
                  <a:srgbClr val="D276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Adversarial example is generated by adding very small noise to original image.</a:t>
            </a:r>
            <a:endParaRPr/>
          </a:p>
          <a:p>
            <a:pPr indent="-1219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t/>
            </a:r>
            <a:endParaRPr b="0" i="0"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b="0" i="0" lang="en-US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Same squeezer is used on both original image and adversarial example.</a:t>
            </a:r>
            <a:endParaRPr/>
          </a:p>
        </p:txBody>
      </p:sp>
      <p:sp>
        <p:nvSpPr>
          <p:cNvPr id="1044" name="Google Shape;1044;p5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5" name="Google Shape;104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866" r="3338" t="2207"/>
          <a:stretch/>
        </p:blipFill>
        <p:spPr>
          <a:xfrm>
            <a:off x="284480" y="1595120"/>
            <a:ext cx="7190254" cy="42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"/>
          <p:cNvSpPr txBox="1"/>
          <p:nvPr>
            <p:ph type="title"/>
          </p:nvPr>
        </p:nvSpPr>
        <p:spPr>
          <a:xfrm>
            <a:off x="541108" y="6400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ct val="1000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Approach Applied: Detection Framework</a:t>
            </a:r>
            <a:endParaRPr/>
          </a:p>
        </p:txBody>
      </p:sp>
      <p:sp>
        <p:nvSpPr>
          <p:cNvPr id="1051" name="Google Shape;1051;p6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2" name="Google Shape;10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000" y="1942625"/>
            <a:ext cx="9973475" cy="42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"/>
          <p:cNvSpPr txBox="1"/>
          <p:nvPr>
            <p:ph type="title"/>
          </p:nvPr>
        </p:nvSpPr>
        <p:spPr>
          <a:xfrm>
            <a:off x="541108" y="6400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Approach Applied: Multiple Squeezers </a:t>
            </a:r>
            <a:endParaRPr/>
          </a:p>
        </p:txBody>
      </p:sp>
      <p:sp>
        <p:nvSpPr>
          <p:cNvPr id="1058" name="Google Shape;1058;p7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9" name="Google Shape;1059;p7"/>
          <p:cNvPicPr preferRelativeResize="0"/>
          <p:nvPr/>
        </p:nvPicPr>
        <p:blipFill rotWithShape="1">
          <a:blip r:embed="rId3">
            <a:alphaModFix/>
          </a:blip>
          <a:srcRect b="0" l="0" r="0" t="9256"/>
          <a:stretch/>
        </p:blipFill>
        <p:spPr>
          <a:xfrm>
            <a:off x="1493145" y="1757676"/>
            <a:ext cx="9418320" cy="429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8"/>
          <p:cNvSpPr txBox="1"/>
          <p:nvPr>
            <p:ph type="title"/>
          </p:nvPr>
        </p:nvSpPr>
        <p:spPr>
          <a:xfrm>
            <a:off x="541108" y="6400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3200"/>
              <a:buFont typeface="Arial Black"/>
              <a:buNone/>
            </a:pPr>
            <a:r>
              <a:rPr lang="en-US" sz="32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Approach Applied: Feature Squeezers &amp; Attacks</a:t>
            </a:r>
            <a:endParaRPr/>
          </a:p>
        </p:txBody>
      </p:sp>
      <p:sp>
        <p:nvSpPr>
          <p:cNvPr id="1065" name="Google Shape;1065;p8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6" name="Google Shape;10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57" y="1810181"/>
            <a:ext cx="4257455" cy="435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1751" y="2066306"/>
            <a:ext cx="6177442" cy="342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"/>
          <p:cNvSpPr txBox="1"/>
          <p:nvPr>
            <p:ph type="title"/>
          </p:nvPr>
        </p:nvSpPr>
        <p:spPr>
          <a:xfrm>
            <a:off x="661837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470D"/>
              </a:buClr>
              <a:buSzPts val="4400"/>
              <a:buFont typeface="Arial Black"/>
              <a:buNone/>
            </a:pPr>
            <a:r>
              <a:rPr lang="en-US" sz="4400">
                <a:solidFill>
                  <a:srgbClr val="86470D"/>
                </a:solidFill>
                <a:latin typeface="Arial Black"/>
                <a:ea typeface="Arial Black"/>
                <a:cs typeface="Arial Black"/>
                <a:sym typeface="Arial Black"/>
              </a:rPr>
              <a:t>Main Contributions</a:t>
            </a:r>
            <a:endParaRPr/>
          </a:p>
        </p:txBody>
      </p:sp>
      <p:sp>
        <p:nvSpPr>
          <p:cNvPr id="1073" name="Google Shape;1073;p9"/>
          <p:cNvSpPr txBox="1"/>
          <p:nvPr>
            <p:ph idx="1" type="body"/>
          </p:nvPr>
        </p:nvSpPr>
        <p:spPr>
          <a:xfrm>
            <a:off x="1484555" y="2786230"/>
            <a:ext cx="9660367" cy="2269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/>
              <a:t>Feature squeezing technique is </a:t>
            </a:r>
            <a:r>
              <a:rPr b="1" lang="en-US" sz="2400"/>
              <a:t>introduced</a:t>
            </a:r>
            <a:r>
              <a:rPr lang="en-US" sz="2400"/>
              <a:t> and </a:t>
            </a:r>
            <a:r>
              <a:rPr b="1" lang="en-US" sz="2400"/>
              <a:t>evaluated</a:t>
            </a:r>
            <a:r>
              <a:rPr lang="en-US" sz="2400"/>
              <a:t> for detecting adversarial examples. </a:t>
            </a:r>
            <a:endParaRPr/>
          </a:p>
          <a:p>
            <a:pPr indent="-121920" lvl="0" marL="27432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sz="2400"/>
          </a:p>
          <a:p>
            <a:pPr indent="-274320" lvl="0" marL="27432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/>
              <a:t>Since feature squeezing technique does not change the underlying model, therefore it is </a:t>
            </a:r>
            <a:r>
              <a:rPr b="1" lang="en-US" sz="2400"/>
              <a:t>complementary </a:t>
            </a:r>
            <a:r>
              <a:rPr lang="en-US" sz="2400"/>
              <a:t>to </a:t>
            </a:r>
            <a:r>
              <a:rPr b="1" lang="en-US" sz="2400"/>
              <a:t>other adversarial defenses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074" name="Google Shape;1074;p9"/>
          <p:cNvSpPr txBox="1"/>
          <p:nvPr>
            <p:ph idx="12" type="sldNum"/>
          </p:nvPr>
        </p:nvSpPr>
        <p:spPr>
          <a:xfrm>
            <a:off x="11634637" y="6433457"/>
            <a:ext cx="413657" cy="28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Thirds Pictures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Cover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-9 Basic Dark backgroun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6-9 Basic Black and Gold">
  <a:themeElements>
    <a:clrScheme name="Purdue Fort Wayne">
      <a:dk1>
        <a:srgbClr val="000000"/>
      </a:dk1>
      <a:lt1>
        <a:srgbClr val="FFFFFF"/>
      </a:lt1>
      <a:dk2>
        <a:srgbClr val="4D4038"/>
      </a:dk2>
      <a:lt2>
        <a:srgbClr val="BAA892"/>
      </a:lt2>
      <a:accent1>
        <a:srgbClr val="C28E0E"/>
      </a:accent1>
      <a:accent2>
        <a:srgbClr val="FF9B1A"/>
      </a:accent2>
      <a:accent3>
        <a:srgbClr val="B36012"/>
      </a:accent3>
      <a:accent4>
        <a:srgbClr val="FFD100"/>
      </a:accent4>
      <a:accent5>
        <a:srgbClr val="28A592"/>
      </a:accent5>
      <a:accent6>
        <a:srgbClr val="E9E35B"/>
      </a:accent6>
      <a:hlink>
        <a:srgbClr val="4D4038"/>
      </a:hlink>
      <a:folHlink>
        <a:srgbClr val="5B68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2011-06-30T15:04:08Z</dcterms:created>
  <dc:creator>Jamee Urrea</dc:creator>
</cp:coreProperties>
</file>