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2021-05-23T00:50:10Z</dcterms:created>
  <dcterms:modified xsi:type="dcterms:W3CDTF">2024-04-06T03:54:54Z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09e24756eb8a4094848f8411bd119c77</vt:lpwstr>
  </property>
</Properties>
</file>