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869440"/>
          </a:xfrm>
          <a:prstGeom prst="rect"/>
          <a:noFill/>
        </p:spPr>
        <p:txBody>
          <a:bodyPr rtlCol="0" wrap="square">
            <a:spAutoFit/>
          </a:bodyPr>
          <a:p>
            <a:r>
              <a:rPr sz="2400" lang="en-US"/>
              <a:t>STUDENT NAME:</a:t>
            </a:r>
            <a:r>
              <a:rPr sz="2400" lang="en-US"/>
              <a:t>K</a:t>
            </a:r>
            <a:r>
              <a:rPr sz="2400" lang="en-US"/>
              <a:t>.</a:t>
            </a:r>
            <a:r>
              <a:rPr sz="2400" lang="en-US"/>
              <a:t>v</a:t>
            </a:r>
            <a:r>
              <a:rPr sz="2400" lang="en-US"/>
              <a:t>i</a:t>
            </a:r>
            <a:r>
              <a:rPr sz="2400" lang="en-US"/>
              <a:t>j</a:t>
            </a:r>
            <a:r>
              <a:rPr sz="2400" lang="en-US"/>
              <a:t>a</a:t>
            </a:r>
            <a:r>
              <a:rPr sz="2400" lang="en-US"/>
              <a:t>y</a:t>
            </a:r>
            <a:r>
              <a:rPr sz="2400" lang="en-US"/>
              <a:t>a</a:t>
            </a:r>
            <a:r>
              <a:rPr sz="2400" lang="en-US"/>
              <a:t>l</a:t>
            </a:r>
            <a:r>
              <a:rPr sz="2400" lang="en-US"/>
              <a:t>a</a:t>
            </a:r>
            <a:r>
              <a:rPr sz="2400" lang="en-US"/>
              <a:t>k</a:t>
            </a:r>
            <a:r>
              <a:rPr sz="2400" lang="en-US"/>
              <a:t>s</a:t>
            </a:r>
            <a:r>
              <a:rPr sz="2400" lang="en-US"/>
              <a:t>h</a:t>
            </a:r>
            <a:r>
              <a:rPr sz="2400" lang="en-US"/>
              <a:t>m</a:t>
            </a:r>
            <a:r>
              <a:rPr sz="2400" lang="en-US"/>
              <a:t>i</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8</a:t>
            </a:r>
            <a:r>
              <a:rPr dirty="0" sz="2400" lang="en-US"/>
              <a:t>0</a:t>
            </a:r>
            <a:r>
              <a:rPr dirty="0" sz="2400" lang="en-US"/>
              <a:t>6</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porate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ammal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289751" y="1021714"/>
            <a:ext cx="8260110" cy="5400041"/>
          </a:xfrm>
          <a:prstGeom prst="rect"/>
        </p:spPr>
        <p:txBody>
          <a:bodyPr rtlCol="0" wrap="square">
            <a:spAutoFit/>
          </a:bodyPr>
          <a:p>
            <a:r>
              <a:rPr sz="16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14415">
            <a:off x="-239889" y="2116442"/>
            <a:ext cx="5541085" cy="4732099"/>
          </a:xfrm>
          <a:prstGeom prst="rect"/>
        </p:spPr>
      </p:pic>
      <p:pic>
        <p:nvPicPr>
          <p:cNvPr id="2097154" name=""/>
          <p:cNvPicPr>
            <a:picLocks/>
          </p:cNvPicPr>
          <p:nvPr/>
        </p:nvPicPr>
        <p:blipFill>
          <a:blip xmlns:r="http://schemas.openxmlformats.org/officeDocument/2006/relationships" r:embed="rId3"/>
          <a:stretch>
            <a:fillRect/>
          </a:stretch>
        </p:blipFill>
        <p:spPr>
          <a:xfrm>
            <a:off x="6181422" y="2309356"/>
            <a:ext cx="5694381" cy="42389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rot="21600000">
            <a:off x="523501" y="2085683"/>
            <a:ext cx="8697358" cy="3469640"/>
          </a:xfrm>
          <a:prstGeom prst="rect"/>
        </p:spPr>
        <p:txBody>
          <a:bodyPr rtlCol="0" wrap="square">
            <a:spAutoFit/>
          </a:bodyPr>
          <a:p>
            <a:r>
              <a:rPr b="0" sz="32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b="0"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304653" y="2032634"/>
            <a:ext cx="6743846" cy="3863341"/>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990599" y="1468437"/>
            <a:ext cx="7904462" cy="5120639"/>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276676" y="1706880"/>
            <a:ext cx="7415847" cy="34442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2681127" y="1680527"/>
            <a:ext cx="7640163" cy="38633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IN"/>
              <a:t>Dataset Description</a:t>
            </a:r>
          </a:p>
        </p:txBody>
      </p:sp>
      <p:sp>
        <p:nvSpPr>
          <p:cNvPr id="1048690" name=""/>
          <p:cNvSpPr txBox="1"/>
          <p:nvPr/>
        </p:nvSpPr>
        <p:spPr>
          <a:xfrm rot="21600000">
            <a:off x="1025863" y="1312536"/>
            <a:ext cx="8911870" cy="4663440"/>
          </a:xfrm>
          <a:prstGeom prst="rect"/>
        </p:spPr>
        <p:txBody>
          <a:bodyPr rtlCol="0" wrap="square">
            <a:spAutoFit/>
          </a:bodyPr>
          <a:p>
            <a:r>
              <a:rPr sz="2000" lang="en-IN">
                <a:solidFill>
                  <a:srgbClr val="000000"/>
                </a:solidFill>
              </a:rPr>
              <a:t>Employee dataset-Kaggle
26 features
9 features
Emprid Name-text
Rating-numeri
Performance-text Gender-Em
Business unit-test
Business type-test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816893" y="2019300"/>
            <a:ext cx="5710106" cy="3139440"/>
          </a:xfrm>
          <a:prstGeom prst="rect"/>
        </p:spPr>
        <p:txBody>
          <a:bodyPr rtlCol="0" wrap="square">
            <a:spAutoFit/>
          </a:bodyPr>
          <a:p>
            <a:r>
              <a:rPr sz="20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2024-09-09T13:35:25Z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4072a038c1834ae2affb6aa012bc6977</vt:lpwstr>
  </property>
</Properties>
</file>