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I</a:t>
            </a:r>
            <a:r>
              <a:rPr sz="2400" lang="en-US"/>
              <a:t>J</a:t>
            </a:r>
            <a:r>
              <a:rPr sz="2400" lang="en-US"/>
              <a:t>A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K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ORATE </a:t>
            </a:r>
            <a:r>
              <a:rPr dirty="0" sz="2400" lang="en-US"/>
              <a:t>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MI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8"/>
          <p:cNvSpPr txBox="1"/>
          <p:nvPr/>
        </p:nvSpPr>
        <p:spPr>
          <a:xfrm>
            <a:off x="1335545" y="525141"/>
            <a:ext cx="518623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9" name=""/>
          <p:cNvSpPr txBox="1"/>
          <p:nvPr/>
        </p:nvSpPr>
        <p:spPr>
          <a:xfrm>
            <a:off x="2105726" y="1794510"/>
            <a:ext cx="656702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SUMMERISING: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    Pivot table is created to summerise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Filter - Gender code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Column- performance level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Rows -  Business unit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5.values- count of first name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6. Visualisation: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         Bar graph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          Pie chart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901123" y="595561"/>
            <a:ext cx="380139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2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69947" y="1495072"/>
            <a:ext cx="8483603" cy="481012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>
            <a:spLocks noGrp="1"/>
          </p:cNvSpPr>
          <p:nvPr>
            <p:ph type="title"/>
          </p:nvPr>
        </p:nvSpPr>
        <p:spPr>
          <a:xfrm>
            <a:off x="235531" y="527635"/>
            <a:ext cx="10681335" cy="723901"/>
          </a:xfrm>
        </p:spPr>
        <p:txBody>
          <a:bodyPr/>
          <a:p>
            <a:pPr indent="0" marL="4763">
              <a:buNone/>
            </a:pP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TS </a:t>
            </a:r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35531" y="1765291"/>
            <a:ext cx="8268456" cy="473429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1362868" y="1887279"/>
            <a:ext cx="836605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Therefore the SVG business unit employees performs higher comparing to other units and whereas PL business unit performs lower comparing to other units.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Hence the SVG business unit employees works more efficiently and effectively comparing to other units according to the employee data given.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9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8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8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0115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623170" y="1380361"/>
            <a:ext cx="840926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Please provide the problem statement, and I'll do my best to assist you. Keep in mind that I can help with a wide range of topics, such as: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Writing and proofreading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Math and calculations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Research and data analysis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Programming and coding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And many more!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Go ahead and share the problem statement, and I'll get started!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739775" y="1695450"/>
            <a:ext cx="874037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Please provide the project overview, and I'll help you summarize it in 50 words or less. If you don't have a project overview yet, I can help you create one. Just share some details about your project, such as: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Project goals and objectives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Key stakeholders and team members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Scope and timeline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Any specific requirements or constraints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I'll help you condense it into a concise 50-word overview!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1814511" y="2308859"/>
            <a:ext cx="533288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8" name=""/>
          <p:cNvSpPr txBox="1"/>
          <p:nvPr/>
        </p:nvSpPr>
        <p:spPr>
          <a:xfrm>
            <a:off x="2971696" y="1865946"/>
            <a:ext cx="661045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tting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527937" y="1904165"/>
            <a:ext cx="7099808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Employee data downloaded from edunet dashboard.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Featured: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Totally 26 features were available in that 4 were considered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General code.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First name.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Business unit.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6. Performance level.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0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743200" y="2964179"/>
            <a:ext cx="611546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=ifs(K2&gt;=5,"very high",K2&gt;=4,"high",K2&gt;=3,"medium",true,"low")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2024-03-28T06:07:22Z</dcterms:created>
  <dcterms:modified xsi:type="dcterms:W3CDTF">2024-08-31T07:11:16Z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a57914198ffe4269b12e5519603b30d1</vt:lpwstr>
  </property>
</Properties>
</file>