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8" autoAdjust="0"/>
    <p:restoredTop sz="94660"/>
  </p:normalViewPr>
  <p:slideViewPr>
    <p:cSldViewPr>
      <p:cViewPr varScale="1">
        <p:scale>
          <a:sx n="83" d="100"/>
          <a:sy n="83" d="100"/>
        </p:scale>
        <p:origin x="643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69607" y="2334672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295275" y="4121848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228600" y="1489268"/>
            <a:ext cx="9829800" cy="60183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lnSpc>
                <a:spcPct val="150000"/>
              </a:lnSpc>
              <a:spcBef>
                <a:spcPts val="130"/>
              </a:spcBef>
            </a:pPr>
            <a:r>
              <a:rPr lang="en-US" sz="2800" spc="15" dirty="0" smtClean="0">
                <a:solidFill>
                  <a:schemeClr val="accent1"/>
                </a:solidFill>
              </a:rPr>
              <a:t>Name </a:t>
            </a:r>
            <a:r>
              <a:rPr lang="en-US" sz="2800" spc="15" dirty="0" smtClean="0"/>
              <a:t>: </a:t>
            </a:r>
            <a:r>
              <a:rPr lang="en-US" sz="2800" spc="15" dirty="0" err="1" smtClean="0"/>
              <a:t>Vijayalakshmi</a:t>
            </a:r>
            <a:r>
              <a:rPr lang="en-US" sz="2800" spc="15" dirty="0" smtClean="0"/>
              <a:t> V</a:t>
            </a:r>
            <a:br>
              <a:rPr lang="en-US" sz="2800" spc="15" dirty="0" smtClean="0"/>
            </a:br>
            <a:r>
              <a:rPr lang="en-US" sz="2800" spc="15" dirty="0" err="1" smtClean="0">
                <a:solidFill>
                  <a:schemeClr val="accent1"/>
                </a:solidFill>
              </a:rPr>
              <a:t>Dept</a:t>
            </a:r>
            <a:r>
              <a:rPr lang="en-US" sz="2800" spc="15" dirty="0" smtClean="0">
                <a:solidFill>
                  <a:schemeClr val="accent1"/>
                </a:solidFill>
              </a:rPr>
              <a:t> </a:t>
            </a:r>
            <a:r>
              <a:rPr lang="en-US" sz="2800" spc="15" dirty="0" smtClean="0"/>
              <a:t>: Computer science and engineering</a:t>
            </a:r>
            <a:br>
              <a:rPr lang="en-US" sz="2800" spc="15" dirty="0" smtClean="0"/>
            </a:br>
            <a:r>
              <a:rPr lang="en-US" sz="2800" spc="15" dirty="0" smtClean="0">
                <a:solidFill>
                  <a:schemeClr val="accent1"/>
                </a:solidFill>
              </a:rPr>
              <a:t>Institution</a:t>
            </a:r>
            <a:r>
              <a:rPr lang="en-US" sz="2800" spc="15" dirty="0" smtClean="0"/>
              <a:t> : Anna University Regional Campus </a:t>
            </a:r>
            <a:r>
              <a:rPr lang="en-US" sz="2800" spc="15" dirty="0" err="1" smtClean="0"/>
              <a:t>Tirunelveli</a:t>
            </a:r>
            <a:r>
              <a:rPr lang="en-US" sz="2800" spc="15" dirty="0" smtClean="0"/>
              <a:t>.</a:t>
            </a:r>
            <a:br>
              <a:rPr lang="en-US" sz="2800" spc="15" dirty="0" smtClean="0"/>
            </a:br>
            <a:r>
              <a:rPr lang="en-US" sz="2800" spc="15" dirty="0">
                <a:solidFill>
                  <a:schemeClr val="accent1"/>
                </a:solidFill>
              </a:rPr>
              <a:t>Project Title </a:t>
            </a:r>
            <a:r>
              <a:rPr lang="en-US" sz="2800" spc="15" dirty="0"/>
              <a:t>:  Number to image generation</a:t>
            </a:r>
            <a:r>
              <a:rPr lang="en-US" sz="2800" spc="15" dirty="0" smtClean="0"/>
              <a:t/>
            </a:r>
            <a:br>
              <a:rPr lang="en-US" sz="2800" spc="15" dirty="0" smtClean="0"/>
            </a:br>
            <a:r>
              <a:rPr lang="en-US" spc="15" dirty="0" smtClean="0"/>
              <a:t/>
            </a:r>
            <a:br>
              <a:rPr lang="en-US" spc="15" dirty="0" smtClean="0"/>
            </a:br>
            <a:endParaRPr spc="15" dirty="0"/>
          </a:p>
        </p:txBody>
      </p:sp>
      <p:sp>
        <p:nvSpPr>
          <p:cNvPr id="8" name="object 8"/>
          <p:cNvSpPr txBox="1"/>
          <p:nvPr/>
        </p:nvSpPr>
        <p:spPr>
          <a:xfrm>
            <a:off x="6484620" y="2821622"/>
            <a:ext cx="18592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400" dirty="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982200" y="22098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3259" y="6111875"/>
            <a:ext cx="1230630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u="heavy" spc="2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</a:rPr>
              <a:t>Demo</a:t>
            </a:r>
            <a:r>
              <a:rPr sz="2000" u="heavy" spc="-13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</a:rPr>
              <a:t> </a:t>
            </a:r>
            <a:r>
              <a:rPr sz="2000" u="heavy" spc="2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</a:rPr>
              <a:t>Link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19200" y="1524000"/>
            <a:ext cx="7467600" cy="2126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The Project demonstrates the effectiveness of GANs in generating realistic handwritten digit images and provides insights into the challenges and opportunities in training and deploying generative </a:t>
            </a:r>
            <a:r>
              <a:rPr lang="en-US" dirty="0" err="1" smtClean="0"/>
              <a:t>models.Moving</a:t>
            </a:r>
            <a:r>
              <a:rPr lang="en-US" dirty="0" smtClean="0"/>
              <a:t> forward</a:t>
            </a:r>
            <a:r>
              <a:rPr lang="en-IN" dirty="0" smtClean="0"/>
              <a:t>,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Further research and experimentation will continue to push the boundaries of generative modeling and its practical applications.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80" y="-64558"/>
            <a:ext cx="12301347" cy="6770158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             Through </a:t>
            </a:r>
            <a:r>
              <a:rPr lang="en-US" dirty="0"/>
              <a:t>this project, we delve into the underlying principles and methodologies 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              behind number-to-image generation</a:t>
            </a:r>
            <a:r>
              <a:rPr lang="en-US" dirty="0"/>
              <a:t>. We will showcase various techniques, 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              from </a:t>
            </a:r>
            <a:r>
              <a:rPr lang="en-US" dirty="0"/>
              <a:t>traditional data visualization methods to </a:t>
            </a:r>
            <a:r>
              <a:rPr lang="en-US" dirty="0" smtClean="0"/>
              <a:t>cutting-edge </a:t>
            </a:r>
            <a:r>
              <a:rPr lang="en-US" dirty="0"/>
              <a:t>deep learning approaches. 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              By </a:t>
            </a:r>
            <a:r>
              <a:rPr lang="en-US" dirty="0"/>
              <a:t>understanding and implementing these </a:t>
            </a:r>
            <a:r>
              <a:rPr lang="en-US" dirty="0" err="1" smtClean="0"/>
              <a:t>techniques,we</a:t>
            </a:r>
            <a:r>
              <a:rPr lang="en-US" dirty="0" smtClean="0"/>
              <a:t> </a:t>
            </a:r>
            <a:r>
              <a:rPr lang="en-US" dirty="0"/>
              <a:t>can unlock valuable insights 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              hidden </a:t>
            </a:r>
            <a:r>
              <a:rPr lang="en-US" dirty="0"/>
              <a:t>within numerical data and communicate them effectively </a:t>
            </a:r>
            <a:r>
              <a:rPr lang="en-US" dirty="0" smtClean="0"/>
              <a:t>through </a:t>
            </a:r>
            <a:r>
              <a:rPr lang="en-US" dirty="0"/>
              <a:t>visual imagery.</a:t>
            </a:r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34262" y="-508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707883" y="1374606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213900" y="360082"/>
            <a:ext cx="7815453" cy="197874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5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 smtClean="0"/>
              <a:t>TIT</a:t>
            </a:r>
            <a:r>
              <a:rPr lang="en-US" sz="4250" spc="25" dirty="0" smtClean="0"/>
              <a:t>LE</a:t>
            </a:r>
            <a:br>
              <a:rPr lang="en-US" sz="4250" spc="25" dirty="0" smtClean="0"/>
            </a:br>
            <a:r>
              <a:rPr lang="en-US" sz="4250" b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Number To Image Generation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8" y="3048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116990" y="1813679"/>
            <a:ext cx="8020050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Problem Statement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Project Overview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 </a:t>
            </a:r>
            <a:r>
              <a:rPr lang="en-US" sz="2400" dirty="0"/>
              <a:t>E</a:t>
            </a:r>
            <a:r>
              <a:rPr lang="en-US" sz="2400" dirty="0" smtClean="0"/>
              <a:t>nd User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Solutions and its Proposition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Wow in solution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Modelling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Result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2" name="TextBox 11"/>
          <p:cNvSpPr txBox="1"/>
          <p:nvPr/>
        </p:nvSpPr>
        <p:spPr>
          <a:xfrm>
            <a:off x="1371600" y="1905000"/>
            <a:ext cx="685800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The Project aims to develop a Generative Adversarial Network(GAN) Capable of generating realistic handwritten digits resembling those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From the MNIST </a:t>
            </a:r>
            <a:r>
              <a:rPr lang="en-US" dirty="0" err="1" smtClean="0"/>
              <a:t>dataset.The</a:t>
            </a:r>
            <a:r>
              <a:rPr lang="en-US" dirty="0" smtClean="0"/>
              <a:t> MNIST dataset consists of 28x28 grayscale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Images of handwritten digits(0-9),and the objective is to create a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GAN that can produce synthetic images resembling these digits.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739775" y="2013204"/>
            <a:ext cx="7981950" cy="2126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Our project aims to explore and implement techniques for converting numerical data into visual representations. We'll research various methods, develop models, and evaluate their performance. Ultimately, we'll create a user-friendly tool for generating images from numerical inputs, enhancing data visualization and analysis across diverse applications.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0" name="TextBox 9"/>
          <p:cNvSpPr txBox="1"/>
          <p:nvPr/>
        </p:nvSpPr>
        <p:spPr>
          <a:xfrm>
            <a:off x="1066800" y="2019300"/>
            <a:ext cx="7620000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/>
              <a:t>Data Analysts &amp; Scientists</a:t>
            </a:r>
            <a:r>
              <a:rPr lang="en-IN" dirty="0"/>
              <a:t>: Enhance data interpretation and communication.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/>
              <a:t>Researchers</a:t>
            </a:r>
            <a:r>
              <a:rPr lang="en-IN" dirty="0"/>
              <a:t>: Visualize complex data for analysis and presentation.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/>
              <a:t>Engineers &amp; Developers</a:t>
            </a:r>
            <a:r>
              <a:rPr lang="en-IN" dirty="0"/>
              <a:t>: Integrate visualization tools into software solutions.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/>
              <a:t>Business Decision-Makers</a:t>
            </a:r>
            <a:r>
              <a:rPr lang="en-IN" dirty="0"/>
              <a:t>: Utilize visualizations for strategic insights.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/>
              <a:t>Educators</a:t>
            </a:r>
            <a:r>
              <a:rPr lang="en-IN" dirty="0"/>
              <a:t>: Create engaging educational materials.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/>
              <a:t>Creative Professionals</a:t>
            </a:r>
            <a:r>
              <a:rPr lang="en-IN" dirty="0"/>
              <a:t>: Explore innovative visual storytelling.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/>
              <a:t>General Public</a:t>
            </a:r>
            <a:r>
              <a:rPr lang="en-IN" dirty="0"/>
              <a:t>: Access intuitive visualizations for personal or public data.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844278" y="2725483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40" dirty="0"/>
              <a:t>Y</a:t>
            </a: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1275513"/>
            <a:ext cx="7010400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Techniques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: Explore various methods including traditional visualization and advanced deep learning. Develop models like CNNs or GANs for accurate image generation.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Value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: Translate numerical data into visuals for better understanding and decision-making. Empower users across domains with intuitive tools.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Deliverables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: Robust system, documentation, user-friendly interface, ongoing support.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Benefits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: Accelerate analysis, uncover insights, facilitate communication, and empower users with customizable visualizations.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endParaRPr lang="en-IN" dirty="0"/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0" y="-276999"/>
            <a:ext cx="184731" cy="553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123235" y="28194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754316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sz="4250" spc="10" dirty="0"/>
              <a:t>WOW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YOUR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533400" y="1923502"/>
            <a:ext cx="8651727" cy="387798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Instant Insights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: Rapidly transform data into compelling visuals, unveiling hidden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 patterns instantly.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Deep Learning Magic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: Employ cutting-edge techniques like deep learning,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elevating visualization capabilities to new heights.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Tailored Solutions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: Empower users with personalized visualizations,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dirty="0">
                <a:solidFill>
                  <a:srgbClr val="0D0D0D"/>
                </a:solidFill>
                <a:latin typeface="Söhne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enhancing engagement and usability.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Cross-Domain Impact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: Revolutionize data interpretation across industries,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dirty="0">
                <a:solidFill>
                  <a:srgbClr val="0D0D0D"/>
                </a:solidFill>
                <a:latin typeface="Söhne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fueling innovation and informed decision-making.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286874" y="27432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295400" y="1530732"/>
            <a:ext cx="7086600" cy="36266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Algorithm Choice</a:t>
            </a:r>
            <a:r>
              <a:rPr lang="en-US" dirty="0"/>
              <a:t>: Select suitable algorithms or neural network architectures.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Data Prep</a:t>
            </a:r>
            <a:r>
              <a:rPr lang="en-US" dirty="0"/>
              <a:t>: Prepare numerical data for compatibility with the model.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Architecture Design</a:t>
            </a:r>
            <a:r>
              <a:rPr lang="en-US" dirty="0"/>
              <a:t>: Create the model's structure tailored to project needs.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Training</a:t>
            </a:r>
            <a:r>
              <a:rPr lang="en-US" dirty="0"/>
              <a:t>: Train the model to minimize differences between predicted and actual outputs.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Evaluation</a:t>
            </a:r>
            <a:r>
              <a:rPr lang="en-US" dirty="0"/>
              <a:t>: Assess model performance using relevant metrics.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Refinement</a:t>
            </a:r>
            <a:r>
              <a:rPr lang="en-US" dirty="0"/>
              <a:t>: Fine-tune the model to enhance accuracy and effectiveness.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1800" dirty="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191</TotalTime>
  <Words>574</Words>
  <Application>Microsoft Office PowerPoint</Application>
  <PresentationFormat>Widescreen</PresentationFormat>
  <Paragraphs>94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Söhne</vt:lpstr>
      <vt:lpstr>Trebuchet MS</vt:lpstr>
      <vt:lpstr>Office Theme</vt:lpstr>
      <vt:lpstr>Name : Vijayalakshmi V Dept : Computer science and engineering Institution : Anna University Regional Campus Tirunelveli. Project Title :  Number to image generation  </vt:lpstr>
      <vt:lpstr>PROJECT TITLE Number To Image Generation</vt:lpstr>
      <vt:lpstr>AGENDA</vt:lpstr>
      <vt:lpstr>PROBLEM STATEMENT</vt:lpstr>
      <vt:lpstr>PROJECT OVERVIEW</vt:lpstr>
      <vt:lpstr>WHO ARE THE END USERS?</vt:lpstr>
      <vt:lpstr>YOUR SOLUTION AND ITS VALUE PROPOSITION</vt:lpstr>
      <vt:lpstr>THE WOW IN YOUR SOLUTION</vt:lpstr>
      <vt:lpstr>PowerPoint Presentation</vt:lpstr>
      <vt:lpstr>RESULTS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VIJAYALAKSHMI V</dc:title>
  <dc:creator>Hp</dc:creator>
  <cp:lastModifiedBy>Hp</cp:lastModifiedBy>
  <cp:revision>10</cp:revision>
  <dcterms:created xsi:type="dcterms:W3CDTF">2024-04-23T14:09:39Z</dcterms:created>
  <dcterms:modified xsi:type="dcterms:W3CDTF">2024-04-23T17:51:45Z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2024-04-23T00:00:00Z</vt:filetime>
  </property>
</Properties>
</file>